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6.xml" ContentType="application/vnd.openxmlformats-officedocument.theme+xml"/>
  <Override PartName="/ppt/tags/tag1.xml" ContentType="application/vnd.openxmlformats-officedocument.presentationml.tags+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tags/tag31.xml" ContentType="application/vnd.openxmlformats-officedocument.presentationml.tags+xml"/>
  <Override PartName="/ppt/notesSlides/notesSlide2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8" r:id="rId1"/>
    <p:sldMasterId id="2147483797" r:id="rId2"/>
    <p:sldMasterId id="2147483816" r:id="rId3"/>
    <p:sldMasterId id="2147483683" r:id="rId4"/>
    <p:sldMasterId id="2147483893" r:id="rId5"/>
    <p:sldMasterId id="2147483915" r:id="rId6"/>
    <p:sldMasterId id="2147483925" r:id="rId7"/>
    <p:sldMasterId id="2147483927" r:id="rId8"/>
    <p:sldMasterId id="2147483928" r:id="rId9"/>
    <p:sldMasterId id="2147483929" r:id="rId10"/>
    <p:sldMasterId id="2147483941" r:id="rId11"/>
    <p:sldMasterId id="2147483942" r:id="rId12"/>
    <p:sldMasterId id="2147483943" r:id="rId13"/>
    <p:sldMasterId id="2147483944" r:id="rId14"/>
    <p:sldMasterId id="2147483958" r:id="rId15"/>
    <p:sldMasterId id="2147483967" r:id="rId16"/>
  </p:sldMasterIdLst>
  <p:notesMasterIdLst>
    <p:notesMasterId r:id="rId61"/>
  </p:notesMasterIdLst>
  <p:handoutMasterIdLst>
    <p:handoutMasterId r:id="rId62"/>
  </p:handoutMasterIdLst>
  <p:sldIdLst>
    <p:sldId id="521" r:id="rId17"/>
    <p:sldId id="2147482695" r:id="rId18"/>
    <p:sldId id="2147482751" r:id="rId19"/>
    <p:sldId id="309" r:id="rId20"/>
    <p:sldId id="310" r:id="rId21"/>
    <p:sldId id="2147482719" r:id="rId22"/>
    <p:sldId id="4625" r:id="rId23"/>
    <p:sldId id="2147482672" r:id="rId24"/>
    <p:sldId id="16669750" r:id="rId25"/>
    <p:sldId id="2147482684" r:id="rId26"/>
    <p:sldId id="2147376141" r:id="rId27"/>
    <p:sldId id="2147482078" r:id="rId28"/>
    <p:sldId id="278" r:id="rId29"/>
    <p:sldId id="276" r:id="rId30"/>
    <p:sldId id="2147482075" r:id="rId31"/>
    <p:sldId id="2147482675" r:id="rId32"/>
    <p:sldId id="2147482067" r:id="rId33"/>
    <p:sldId id="2147482068" r:id="rId34"/>
    <p:sldId id="2147482084" r:id="rId35"/>
    <p:sldId id="2147482069" r:id="rId36"/>
    <p:sldId id="2147482677" r:id="rId37"/>
    <p:sldId id="399" r:id="rId38"/>
    <p:sldId id="2147482682" r:id="rId39"/>
    <p:sldId id="2147482680" r:id="rId40"/>
    <p:sldId id="2147482681" r:id="rId41"/>
    <p:sldId id="2147482683" r:id="rId42"/>
    <p:sldId id="417" r:id="rId43"/>
    <p:sldId id="2147482674" r:id="rId44"/>
    <p:sldId id="2147482077" r:id="rId45"/>
    <p:sldId id="2147482685" r:id="rId46"/>
    <p:sldId id="2147482687" r:id="rId47"/>
    <p:sldId id="2147482690" r:id="rId48"/>
    <p:sldId id="321" r:id="rId49"/>
    <p:sldId id="2147482686" r:id="rId50"/>
    <p:sldId id="4542" r:id="rId51"/>
    <p:sldId id="4617" r:id="rId52"/>
    <p:sldId id="271" r:id="rId53"/>
    <p:sldId id="2147482074" r:id="rId54"/>
    <p:sldId id="2147482688" r:id="rId55"/>
    <p:sldId id="4622" r:id="rId56"/>
    <p:sldId id="2147482689" r:id="rId57"/>
    <p:sldId id="4588" r:id="rId58"/>
    <p:sldId id="4592" r:id="rId59"/>
    <p:sldId id="4543" r:id="rId60"/>
  </p:sldIdLst>
  <p:sldSz cx="12196763" cy="6858000"/>
  <p:notesSz cx="6858000" cy="9144000"/>
  <p:defaultTextStyle>
    <a:defPPr>
      <a:defRPr lang="en-US"/>
    </a:defPPr>
    <a:lvl1pPr marL="0" algn="l" defTabSz="914478" rtl="0" eaLnBrk="1" latinLnBrk="0" hangingPunct="1">
      <a:defRPr sz="1800" kern="1200">
        <a:solidFill>
          <a:schemeClr val="tx1"/>
        </a:solidFill>
        <a:latin typeface="+mn-lt"/>
        <a:ea typeface="+mn-ea"/>
        <a:cs typeface="+mn-cs"/>
      </a:defRPr>
    </a:lvl1pPr>
    <a:lvl2pPr marL="457240" algn="l" defTabSz="914478" rtl="0" eaLnBrk="1" latinLnBrk="0" hangingPunct="1">
      <a:defRPr sz="1800" kern="1200">
        <a:solidFill>
          <a:schemeClr val="tx1"/>
        </a:solidFill>
        <a:latin typeface="+mn-lt"/>
        <a:ea typeface="+mn-ea"/>
        <a:cs typeface="+mn-cs"/>
      </a:defRPr>
    </a:lvl2pPr>
    <a:lvl3pPr marL="914478" algn="l" defTabSz="914478" rtl="0" eaLnBrk="1" latinLnBrk="0" hangingPunct="1">
      <a:defRPr sz="1800" kern="1200">
        <a:solidFill>
          <a:schemeClr val="tx1"/>
        </a:solidFill>
        <a:latin typeface="+mn-lt"/>
        <a:ea typeface="+mn-ea"/>
        <a:cs typeface="+mn-cs"/>
      </a:defRPr>
    </a:lvl3pPr>
    <a:lvl4pPr marL="1371718" algn="l" defTabSz="914478" rtl="0" eaLnBrk="1" latinLnBrk="0" hangingPunct="1">
      <a:defRPr sz="1800" kern="1200">
        <a:solidFill>
          <a:schemeClr val="tx1"/>
        </a:solidFill>
        <a:latin typeface="+mn-lt"/>
        <a:ea typeface="+mn-ea"/>
        <a:cs typeface="+mn-cs"/>
      </a:defRPr>
    </a:lvl4pPr>
    <a:lvl5pPr marL="1828957" algn="l" defTabSz="914478" rtl="0" eaLnBrk="1" latinLnBrk="0" hangingPunct="1">
      <a:defRPr sz="1800" kern="1200">
        <a:solidFill>
          <a:schemeClr val="tx1"/>
        </a:solidFill>
        <a:latin typeface="+mn-lt"/>
        <a:ea typeface="+mn-ea"/>
        <a:cs typeface="+mn-cs"/>
      </a:defRPr>
    </a:lvl5pPr>
    <a:lvl6pPr marL="2286196" algn="l" defTabSz="914478" rtl="0" eaLnBrk="1" latinLnBrk="0" hangingPunct="1">
      <a:defRPr sz="1800" kern="1200">
        <a:solidFill>
          <a:schemeClr val="tx1"/>
        </a:solidFill>
        <a:latin typeface="+mn-lt"/>
        <a:ea typeface="+mn-ea"/>
        <a:cs typeface="+mn-cs"/>
      </a:defRPr>
    </a:lvl6pPr>
    <a:lvl7pPr marL="2743435" algn="l" defTabSz="914478" rtl="0" eaLnBrk="1" latinLnBrk="0" hangingPunct="1">
      <a:defRPr sz="1800" kern="1200">
        <a:solidFill>
          <a:schemeClr val="tx1"/>
        </a:solidFill>
        <a:latin typeface="+mn-lt"/>
        <a:ea typeface="+mn-ea"/>
        <a:cs typeface="+mn-cs"/>
      </a:defRPr>
    </a:lvl7pPr>
    <a:lvl8pPr marL="3200675" algn="l" defTabSz="914478" rtl="0" eaLnBrk="1" latinLnBrk="0" hangingPunct="1">
      <a:defRPr sz="1800" kern="1200">
        <a:solidFill>
          <a:schemeClr val="tx1"/>
        </a:solidFill>
        <a:latin typeface="+mn-lt"/>
        <a:ea typeface="+mn-ea"/>
        <a:cs typeface="+mn-cs"/>
      </a:defRPr>
    </a:lvl8pPr>
    <a:lvl9pPr marL="3657913" algn="l" defTabSz="914478"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FE38E103-B9F5-4ED8-9A9C-ADB87F31E9C0}">
          <p14:sldIdLst>
            <p14:sldId id="521"/>
          </p14:sldIdLst>
        </p14:section>
        <p14:section name="开源社区介绍" id="{7F90EE55-D681-4370-A642-8695C558F53A}">
          <p14:sldIdLst>
            <p14:sldId id="2147482695"/>
            <p14:sldId id="2147482751"/>
            <p14:sldId id="309"/>
            <p14:sldId id="310"/>
            <p14:sldId id="2147482719"/>
            <p14:sldId id="4625"/>
            <p14:sldId id="2147482672"/>
            <p14:sldId id="16669750"/>
            <p14:sldId id="2147482684"/>
            <p14:sldId id="2147376141"/>
            <p14:sldId id="2147482078"/>
            <p14:sldId id="278"/>
            <p14:sldId id="276"/>
            <p14:sldId id="2147482075"/>
            <p14:sldId id="2147482675"/>
            <p14:sldId id="2147482067"/>
            <p14:sldId id="2147482068"/>
            <p14:sldId id="2147482084"/>
            <p14:sldId id="2147482069"/>
            <p14:sldId id="2147482677"/>
            <p14:sldId id="399"/>
            <p14:sldId id="2147482682"/>
            <p14:sldId id="2147482680"/>
            <p14:sldId id="2147482681"/>
            <p14:sldId id="2147482683"/>
            <p14:sldId id="417"/>
            <p14:sldId id="2147482674"/>
            <p14:sldId id="2147482077"/>
            <p14:sldId id="2147482685"/>
            <p14:sldId id="2147482687"/>
            <p14:sldId id="2147482690"/>
            <p14:sldId id="321"/>
            <p14:sldId id="2147482686"/>
            <p14:sldId id="4542"/>
            <p14:sldId id="4617"/>
            <p14:sldId id="271"/>
            <p14:sldId id="2147482074"/>
            <p14:sldId id="2147482688"/>
            <p14:sldId id="4622"/>
            <p14:sldId id="2147482689"/>
            <p14:sldId id="4588"/>
            <p14:sldId id="4592"/>
            <p14:sldId id="4543"/>
          </p14:sldIdLst>
        </p14:section>
      </p14:sectionLst>
    </p:ext>
    <p:ext uri="{EFAFB233-063F-42B5-8137-9DF3F51BA10A}">
      <p15:sldGuideLst xmlns:p15="http://schemas.microsoft.com/office/powerpoint/2012/main">
        <p15:guide id="1" orient="horz" pos="2183" userDrawn="1">
          <p15:clr>
            <a:srgbClr val="A4A3A4"/>
          </p15:clr>
        </p15:guide>
        <p15:guide id="2" pos="485" userDrawn="1">
          <p15:clr>
            <a:srgbClr val="A4A3A4"/>
          </p15:clr>
        </p15:guide>
        <p15:guide id="3" orient="horz" pos="572" userDrawn="1">
          <p15:clr>
            <a:srgbClr val="A4A3A4"/>
          </p15:clr>
        </p15:guide>
        <p15:guide id="4" pos="7221" userDrawn="1">
          <p15:clr>
            <a:srgbClr val="A4A3A4"/>
          </p15:clr>
        </p15:guide>
        <p15:guide id="5" orient="horz" pos="1888" userDrawn="1">
          <p15:clr>
            <a:srgbClr val="A4A3A4"/>
          </p15:clr>
        </p15:guide>
        <p15:guide id="6" orient="horz" pos="70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ngjiong" initials="p" lastIdx="1" clrIdx="0">
    <p:extLst>
      <p:ext uri="{19B8F6BF-5375-455C-9EA6-DF929625EA0E}">
        <p15:presenceInfo xmlns:p15="http://schemas.microsoft.com/office/powerpoint/2012/main" userId="S-1-5-21-147214757-305610072-1517763936-57121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D32EA"/>
    <a:srgbClr val="CDC9FB"/>
    <a:srgbClr val="FFC000"/>
    <a:srgbClr val="666666"/>
    <a:srgbClr val="CCD1DD"/>
    <a:srgbClr val="E7E5FD"/>
    <a:srgbClr val="3D098E"/>
    <a:srgbClr val="0000FF"/>
    <a:srgbClr val="21079B"/>
    <a:srgbClr val="D1D1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2833802-FEF1-4C79-8D5D-14CF1EAF98D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18" autoAdjust="0"/>
    <p:restoredTop sz="88020" autoAdjust="0"/>
  </p:normalViewPr>
  <p:slideViewPr>
    <p:cSldViewPr snapToGrid="0" snapToObjects="1">
      <p:cViewPr varScale="1">
        <p:scale>
          <a:sx n="142" d="100"/>
          <a:sy n="142" d="100"/>
        </p:scale>
        <p:origin x="1044" y="114"/>
      </p:cViewPr>
      <p:guideLst>
        <p:guide orient="horz" pos="2183"/>
        <p:guide pos="485"/>
        <p:guide orient="horz" pos="572"/>
        <p:guide pos="7221"/>
        <p:guide orient="horz" pos="1888"/>
        <p:guide orient="horz" pos="709"/>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6" d="100"/>
          <a:sy n="96" d="100"/>
        </p:scale>
        <p:origin x="3104" y="16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commentAuthors" Target="commen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tableStyles" Target="tableStyle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a00408135\Documents\mot_disk_arm_11_2019.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826613309786852"/>
          <c:y val="0.22443004576638323"/>
          <c:w val="0.8333536178123917"/>
          <c:h val="0.45424759034698137"/>
        </c:manualLayout>
      </c:layout>
      <c:barChart>
        <c:barDir val="col"/>
        <c:grouping val="clustered"/>
        <c:varyColors val="0"/>
        <c:ser>
          <c:idx val="0"/>
          <c:order val="0"/>
          <c:tx>
            <c:strRef>
              <c:f>Sheet1!$B$1</c:f>
              <c:strCache>
                <c:ptCount val="1"/>
                <c:pt idx="0">
                  <c:v>性能</c:v>
                </c:pt>
              </c:strCache>
            </c:strRef>
          </c:tx>
          <c:spPr>
            <a:solidFill>
              <a:schemeClr val="accent1"/>
            </a:solidFill>
            <a:ln>
              <a:noFill/>
            </a:ln>
            <a:effectLst/>
          </c:spPr>
          <c:invertIfNegative val="0"/>
          <c:dPt>
            <c:idx val="0"/>
            <c:invertIfNegative val="0"/>
            <c:bubble3D val="0"/>
            <c:spPr>
              <a:solidFill>
                <a:schemeClr val="bg1">
                  <a:lumMod val="60000"/>
                  <a:lumOff val="40000"/>
                </a:schemeClr>
              </a:solidFill>
              <a:ln>
                <a:noFill/>
              </a:ln>
              <a:effectLst/>
            </c:spPr>
            <c:extLst>
              <c:ext xmlns:c16="http://schemas.microsoft.com/office/drawing/2014/chart" uri="{C3380CC4-5D6E-409C-BE32-E72D297353CC}">
                <c16:uniqueId val="{00000001-97C6-4CA0-BE50-C86385F5AAD8}"/>
              </c:ext>
            </c:extLst>
          </c:dPt>
          <c:dPt>
            <c:idx val="1"/>
            <c:invertIfNegative val="0"/>
            <c:bubble3D val="0"/>
            <c:spPr>
              <a:solidFill>
                <a:schemeClr val="bg1">
                  <a:lumMod val="60000"/>
                  <a:lumOff val="40000"/>
                </a:schemeClr>
              </a:solidFill>
              <a:ln>
                <a:noFill/>
              </a:ln>
              <a:effectLst/>
            </c:spPr>
            <c:extLst>
              <c:ext xmlns:c16="http://schemas.microsoft.com/office/drawing/2014/chart" uri="{C3380CC4-5D6E-409C-BE32-E72D297353CC}">
                <c16:uniqueId val="{00000003-97C6-4CA0-BE50-C86385F5AAD8}"/>
              </c:ext>
            </c:extLst>
          </c:dPt>
          <c:dPt>
            <c:idx val="2"/>
            <c:invertIfNegative val="0"/>
            <c:bubble3D val="0"/>
            <c:spPr>
              <a:solidFill>
                <a:schemeClr val="bg1">
                  <a:lumMod val="60000"/>
                  <a:lumOff val="40000"/>
                </a:schemeClr>
              </a:solidFill>
              <a:ln>
                <a:noFill/>
              </a:ln>
              <a:effectLst/>
            </c:spPr>
            <c:extLst>
              <c:ext xmlns:c16="http://schemas.microsoft.com/office/drawing/2014/chart" uri="{C3380CC4-5D6E-409C-BE32-E72D297353CC}">
                <c16:uniqueId val="{00000005-97C6-4CA0-BE50-C86385F5AAD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MySQL</c:v>
                </c:pt>
                <c:pt idx="1">
                  <c:v>PostgreSQL</c:v>
                </c:pt>
                <c:pt idx="2">
                  <c:v>O///</c:v>
                </c:pt>
                <c:pt idx="3">
                  <c:v>openGauss</c:v>
                </c:pt>
              </c:strCache>
            </c:strRef>
          </c:cat>
          <c:val>
            <c:numRef>
              <c:f>Sheet1!$B$2:$B$5</c:f>
              <c:numCache>
                <c:formatCode>General</c:formatCode>
                <c:ptCount val="4"/>
                <c:pt idx="0">
                  <c:v>50</c:v>
                </c:pt>
                <c:pt idx="1">
                  <c:v>70</c:v>
                </c:pt>
                <c:pt idx="2">
                  <c:v>100</c:v>
                </c:pt>
                <c:pt idx="3">
                  <c:v>150</c:v>
                </c:pt>
              </c:numCache>
            </c:numRef>
          </c:val>
          <c:extLst>
            <c:ext xmlns:c16="http://schemas.microsoft.com/office/drawing/2014/chart" uri="{C3380CC4-5D6E-409C-BE32-E72D297353CC}">
              <c16:uniqueId val="{00000006-97C6-4CA0-BE50-C86385F5AAD8}"/>
            </c:ext>
          </c:extLst>
        </c:ser>
        <c:dLbls>
          <c:dLblPos val="outEnd"/>
          <c:showLegendKey val="0"/>
          <c:showVal val="1"/>
          <c:showCatName val="0"/>
          <c:showSerName val="0"/>
          <c:showPercent val="0"/>
          <c:showBubbleSize val="0"/>
        </c:dLbls>
        <c:gapWidth val="219"/>
        <c:overlap val="-27"/>
        <c:axId val="814381232"/>
        <c:axId val="814380144"/>
      </c:barChart>
      <c:catAx>
        <c:axId val="814381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814380144"/>
        <c:crosses val="autoZero"/>
        <c:auto val="1"/>
        <c:lblAlgn val="ctr"/>
        <c:lblOffset val="100"/>
        <c:noMultiLvlLbl val="0"/>
      </c:catAx>
      <c:valAx>
        <c:axId val="81438014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8143812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CN"/>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80" b="1" i="0" u="none" strike="noStrike" kern="1200" spc="100" baseline="0">
                <a:solidFill>
                  <a:schemeClr val="bg2">
                    <a:lumMod val="10000"/>
                  </a:schemeClr>
                </a:solidFill>
                <a:effectLst/>
                <a:latin typeface="+mn-lt"/>
                <a:ea typeface="+mn-ea"/>
                <a:cs typeface="+mn-cs"/>
              </a:defRPr>
            </a:pPr>
            <a:r>
              <a:rPr lang="en-US">
                <a:effectLst/>
              </a:rPr>
              <a:t>MOT Vs. Disk </a:t>
            </a:r>
          </a:p>
          <a:p>
            <a:pPr>
              <a:defRPr>
                <a:effectLst/>
              </a:defRPr>
            </a:pPr>
            <a:r>
              <a:rPr lang="en-US">
                <a:effectLst/>
              </a:rPr>
              <a:t>ARM-128 W=512</a:t>
            </a:r>
          </a:p>
        </c:rich>
      </c:tx>
      <c:overlay val="0"/>
      <c:spPr>
        <a:noFill/>
        <a:ln>
          <a:noFill/>
        </a:ln>
        <a:effectLst/>
      </c:spPr>
      <c:txPr>
        <a:bodyPr rot="0" spcFirstLastPara="1" vertOverflow="ellipsis" vert="horz" wrap="square" anchor="ctr" anchorCtr="1"/>
        <a:lstStyle/>
        <a:p>
          <a:pPr>
            <a:defRPr sz="1080" b="1" i="0" u="none" strike="noStrike" kern="1200" spc="100" baseline="0">
              <a:solidFill>
                <a:schemeClr val="bg2">
                  <a:lumMod val="10000"/>
                </a:schemeClr>
              </a:solidFill>
              <a:effectLst/>
              <a:latin typeface="+mn-lt"/>
              <a:ea typeface="+mn-ea"/>
              <a:cs typeface="+mn-cs"/>
            </a:defRPr>
          </a:pPr>
          <a:endParaRPr lang="zh-CN"/>
        </a:p>
      </c:txPr>
    </c:title>
    <c:autoTitleDeleted val="0"/>
    <c:plotArea>
      <c:layout/>
      <c:scatterChart>
        <c:scatterStyle val="lineMarker"/>
        <c:varyColors val="0"/>
        <c:ser>
          <c:idx val="0"/>
          <c:order val="0"/>
          <c:tx>
            <c:strRef>
              <c:f>throughput!$E$19</c:f>
              <c:strCache>
                <c:ptCount val="1"/>
                <c:pt idx="0">
                  <c:v>MOT</c:v>
                </c:pt>
              </c:strCache>
            </c:strRef>
          </c:tx>
          <c:spPr>
            <a:ln w="9525" cap="rnd">
              <a:solidFill>
                <a:schemeClr val="accent2"/>
              </a:solidFill>
              <a:round/>
            </a:ln>
            <a:effectLst/>
          </c:spPr>
          <c:marker>
            <c:symbol val="circle"/>
            <c:size val="6"/>
            <c:spPr>
              <a:solidFill>
                <a:schemeClr val="accent2"/>
              </a:solidFill>
              <a:ln w="9525" cap="rnd">
                <a:solidFill>
                  <a:schemeClr val="accent2"/>
                </a:solidFill>
                <a:round/>
              </a:ln>
              <a:effectLst/>
            </c:spPr>
          </c:marker>
          <c:dLbls>
            <c:spPr>
              <a:noFill/>
              <a:ln>
                <a:noFill/>
              </a:ln>
              <a:effectLst/>
            </c:spPr>
            <c:txPr>
              <a:bodyPr rot="0" spcFirstLastPara="1" vertOverflow="ellipsis" vert="horz" wrap="square" anchor="ctr" anchorCtr="1"/>
              <a:lstStyle/>
              <a:p>
                <a:pPr>
                  <a:defRPr sz="900" b="0" i="0" u="none" strike="noStrike" kern="1200" baseline="0">
                    <a:solidFill>
                      <a:schemeClr val="bg2">
                        <a:lumMod val="10000"/>
                      </a:schemeClr>
                    </a:solidFill>
                    <a:latin typeface="+mn-lt"/>
                    <a:ea typeface="+mn-ea"/>
                    <a:cs typeface="+mn-cs"/>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xVal>
            <c:numRef>
              <c:f>throughput!$B$20:$B$26</c:f>
              <c:numCache>
                <c:formatCode>General</c:formatCode>
                <c:ptCount val="7"/>
                <c:pt idx="0">
                  <c:v>32</c:v>
                </c:pt>
                <c:pt idx="1">
                  <c:v>64</c:v>
                </c:pt>
                <c:pt idx="2">
                  <c:v>96</c:v>
                </c:pt>
                <c:pt idx="3">
                  <c:v>128</c:v>
                </c:pt>
                <c:pt idx="4">
                  <c:v>256</c:v>
                </c:pt>
                <c:pt idx="5">
                  <c:v>384</c:v>
                </c:pt>
                <c:pt idx="6">
                  <c:v>512</c:v>
                </c:pt>
              </c:numCache>
            </c:numRef>
          </c:xVal>
          <c:yVal>
            <c:numRef>
              <c:f>throughput!$E$20:$E$26</c:f>
              <c:numCache>
                <c:formatCode>#,##0.00</c:formatCode>
                <c:ptCount val="7"/>
                <c:pt idx="0">
                  <c:v>0.57792844999999993</c:v>
                </c:pt>
                <c:pt idx="1">
                  <c:v>1.0728723</c:v>
                </c:pt>
                <c:pt idx="2">
                  <c:v>1.4787316699999999</c:v>
                </c:pt>
                <c:pt idx="3">
                  <c:v>1.8382141699999999</c:v>
                </c:pt>
                <c:pt idx="4">
                  <c:v>2.4106443900000003</c:v>
                </c:pt>
                <c:pt idx="5">
                  <c:v>2.6701628300000002</c:v>
                </c:pt>
                <c:pt idx="6">
                  <c:v>2.71037762</c:v>
                </c:pt>
              </c:numCache>
            </c:numRef>
          </c:yVal>
          <c:smooth val="0"/>
          <c:extLst>
            <c:ext xmlns:c16="http://schemas.microsoft.com/office/drawing/2014/chart" uri="{C3380CC4-5D6E-409C-BE32-E72D297353CC}">
              <c16:uniqueId val="{00000000-6534-4761-BFD9-F1767825928E}"/>
            </c:ext>
          </c:extLst>
        </c:ser>
        <c:ser>
          <c:idx val="1"/>
          <c:order val="1"/>
          <c:tx>
            <c:strRef>
              <c:f>throughput!$F$19</c:f>
              <c:strCache>
                <c:ptCount val="1"/>
                <c:pt idx="0">
                  <c:v>Disk</c:v>
                </c:pt>
              </c:strCache>
            </c:strRef>
          </c:tx>
          <c:spPr>
            <a:ln w="9525" cap="rnd">
              <a:solidFill>
                <a:schemeClr val="accent1"/>
              </a:solidFill>
              <a:round/>
            </a:ln>
            <a:effectLst/>
          </c:spPr>
          <c:marker>
            <c:symbol val="circle"/>
            <c:size val="6"/>
            <c:spPr>
              <a:solidFill>
                <a:schemeClr val="accent1"/>
              </a:solidFill>
              <a:ln w="9525" cap="rnd">
                <a:solidFill>
                  <a:schemeClr val="accent1"/>
                </a:solidFill>
                <a:round/>
              </a:ln>
              <a:effectLst/>
            </c:spPr>
          </c:marker>
          <c:dLbls>
            <c:spPr>
              <a:noFill/>
              <a:ln>
                <a:noFill/>
              </a:ln>
              <a:effectLst/>
            </c:spPr>
            <c:txPr>
              <a:bodyPr rot="0" spcFirstLastPara="1" vertOverflow="ellipsis" vert="horz" wrap="square" anchor="ctr" anchorCtr="1"/>
              <a:lstStyle/>
              <a:p>
                <a:pPr>
                  <a:defRPr sz="900" b="0" i="0" u="none" strike="noStrike" kern="1200" baseline="0">
                    <a:solidFill>
                      <a:schemeClr val="bg2">
                        <a:lumMod val="10000"/>
                      </a:schemeClr>
                    </a:solidFill>
                    <a:latin typeface="+mn-lt"/>
                    <a:ea typeface="+mn-ea"/>
                    <a:cs typeface="+mn-cs"/>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xVal>
            <c:numRef>
              <c:f>throughput!$B$20:$B$26</c:f>
              <c:numCache>
                <c:formatCode>General</c:formatCode>
                <c:ptCount val="7"/>
                <c:pt idx="0">
                  <c:v>32</c:v>
                </c:pt>
                <c:pt idx="1">
                  <c:v>64</c:v>
                </c:pt>
                <c:pt idx="2">
                  <c:v>96</c:v>
                </c:pt>
                <c:pt idx="3">
                  <c:v>128</c:v>
                </c:pt>
                <c:pt idx="4">
                  <c:v>256</c:v>
                </c:pt>
                <c:pt idx="5">
                  <c:v>384</c:v>
                </c:pt>
                <c:pt idx="6">
                  <c:v>512</c:v>
                </c:pt>
              </c:numCache>
            </c:numRef>
          </c:xVal>
          <c:yVal>
            <c:numRef>
              <c:f>throughput!$F$20:$F$26</c:f>
              <c:numCache>
                <c:formatCode>_(* #,##0.000_);_(* \(#,##0.000\);_(* "-"??_);_(@_)</c:formatCode>
                <c:ptCount val="7"/>
                <c:pt idx="0">
                  <c:v>0.32992155000000001</c:v>
                </c:pt>
                <c:pt idx="1">
                  <c:v>0.58633327000000002</c:v>
                </c:pt>
                <c:pt idx="2">
                  <c:v>0.78133397999999998</c:v>
                </c:pt>
                <c:pt idx="3">
                  <c:v>0.86251371999999993</c:v>
                </c:pt>
                <c:pt idx="4">
                  <c:v>1.0190434900000001</c:v>
                </c:pt>
                <c:pt idx="5">
                  <c:v>1.07872597</c:v>
                </c:pt>
                <c:pt idx="6">
                  <c:v>1.1063358300000001</c:v>
                </c:pt>
              </c:numCache>
            </c:numRef>
          </c:yVal>
          <c:smooth val="0"/>
          <c:extLst>
            <c:ext xmlns:c16="http://schemas.microsoft.com/office/drawing/2014/chart" uri="{C3380CC4-5D6E-409C-BE32-E72D297353CC}">
              <c16:uniqueId val="{00000001-6534-4761-BFD9-F1767825928E}"/>
            </c:ext>
          </c:extLst>
        </c:ser>
        <c:dLbls>
          <c:dLblPos val="t"/>
          <c:showLegendKey val="0"/>
          <c:showVal val="1"/>
          <c:showCatName val="0"/>
          <c:showSerName val="0"/>
          <c:showPercent val="0"/>
          <c:showBubbleSize val="0"/>
        </c:dLbls>
        <c:axId val="-1906043312"/>
        <c:axId val="-1906042768"/>
      </c:scatterChart>
      <c:valAx>
        <c:axId val="-1906043312"/>
        <c:scaling>
          <c:orientation val="minMax"/>
        </c:scaling>
        <c:delete val="0"/>
        <c:axPos val="b"/>
        <c:majorGridlines>
          <c:spPr>
            <a:ln w="9525" cap="flat" cmpd="sng" algn="ctr">
              <a:solidFill>
                <a:schemeClr val="lt1">
                  <a:lumMod val="95000"/>
                  <a:alpha val="10000"/>
                </a:schemeClr>
              </a:solidFill>
              <a:round/>
            </a:ln>
            <a:effectLst/>
          </c:spPr>
        </c:majorGridlines>
        <c:title>
          <c:tx>
            <c:rich>
              <a:bodyPr rot="0" spcFirstLastPara="1" vertOverflow="ellipsis" vert="horz" wrap="square" anchor="ctr" anchorCtr="1"/>
              <a:lstStyle/>
              <a:p>
                <a:pPr>
                  <a:defRPr sz="900" b="1" i="0" u="none" strike="noStrike" kern="1200" cap="all" baseline="0">
                    <a:solidFill>
                      <a:schemeClr val="bg2">
                        <a:lumMod val="10000"/>
                      </a:schemeClr>
                    </a:solidFill>
                    <a:latin typeface="+mn-lt"/>
                    <a:ea typeface="+mn-ea"/>
                    <a:cs typeface="+mn-cs"/>
                  </a:defRPr>
                </a:pPr>
                <a:r>
                  <a:rPr lang="en-US"/>
                  <a:t>CONNECTIONS</a:t>
                </a:r>
              </a:p>
            </c:rich>
          </c:tx>
          <c:overlay val="0"/>
          <c:spPr>
            <a:noFill/>
            <a:ln>
              <a:noFill/>
            </a:ln>
            <a:effectLst/>
          </c:spPr>
          <c:txPr>
            <a:bodyPr rot="0" spcFirstLastPara="1" vertOverflow="ellipsis" vert="horz" wrap="square" anchor="ctr" anchorCtr="1"/>
            <a:lstStyle/>
            <a:p>
              <a:pPr>
                <a:defRPr sz="900" b="1" i="0" u="none" strike="noStrike" kern="1200" cap="all" baseline="0">
                  <a:solidFill>
                    <a:schemeClr val="bg2">
                      <a:lumMod val="10000"/>
                    </a:schemeClr>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900" b="0" i="0" u="none" strike="noStrike" kern="1200" baseline="0">
                <a:solidFill>
                  <a:schemeClr val="bg2">
                    <a:lumMod val="10000"/>
                  </a:schemeClr>
                </a:solidFill>
                <a:latin typeface="+mn-lt"/>
                <a:ea typeface="+mn-ea"/>
                <a:cs typeface="+mn-cs"/>
              </a:defRPr>
            </a:pPr>
            <a:endParaRPr lang="zh-CN"/>
          </a:p>
        </c:txPr>
        <c:crossAx val="-1906042768"/>
        <c:crosses val="autoZero"/>
        <c:crossBetween val="midCat"/>
      </c:valAx>
      <c:valAx>
        <c:axId val="-1906042768"/>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bg2">
                        <a:lumMod val="10000"/>
                      </a:schemeClr>
                    </a:solidFill>
                    <a:latin typeface="+mn-lt"/>
                    <a:ea typeface="+mn-ea"/>
                    <a:cs typeface="+mn-cs"/>
                  </a:defRPr>
                </a:pPr>
                <a:r>
                  <a:rPr lang="en-US"/>
                  <a:t>TPMC(MILLIONS)</a:t>
                </a:r>
              </a:p>
            </c:rich>
          </c:tx>
          <c:overlay val="0"/>
          <c:spPr>
            <a:noFill/>
            <a:ln>
              <a:noFill/>
            </a:ln>
            <a:effectLst/>
          </c:spPr>
          <c:txPr>
            <a:bodyPr rot="-5400000" spcFirstLastPara="1" vertOverflow="ellipsis" vert="horz" wrap="square" anchor="ctr" anchorCtr="1"/>
            <a:lstStyle/>
            <a:p>
              <a:pPr>
                <a:defRPr sz="900" b="1" i="0" u="none" strike="noStrike" kern="1200" cap="all" baseline="0">
                  <a:solidFill>
                    <a:schemeClr val="bg2">
                      <a:lumMod val="10000"/>
                    </a:schemeClr>
                  </a:solidFill>
                  <a:latin typeface="+mn-lt"/>
                  <a:ea typeface="+mn-ea"/>
                  <a:cs typeface="+mn-cs"/>
                </a:defRPr>
              </a:pPr>
              <a:endParaRPr lang="zh-CN"/>
            </a:p>
          </c:txPr>
        </c:title>
        <c:numFmt formatCode="#,##0.00"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900" b="0" i="0" u="none" strike="noStrike" kern="1200" baseline="0">
                <a:solidFill>
                  <a:schemeClr val="bg2">
                    <a:lumMod val="10000"/>
                  </a:schemeClr>
                </a:solidFill>
                <a:latin typeface="+mn-lt"/>
                <a:ea typeface="+mn-ea"/>
                <a:cs typeface="+mn-cs"/>
              </a:defRPr>
            </a:pPr>
            <a:endParaRPr lang="zh-CN"/>
          </a:p>
        </c:txPr>
        <c:crossAx val="-1906043312"/>
        <c:crosses val="autoZero"/>
        <c:crossBetween val="midCat"/>
      </c:valAx>
      <c:spPr>
        <a:noFill/>
        <a:ln>
          <a:noFill/>
        </a:ln>
        <a:effectLst/>
      </c:spPr>
    </c:plotArea>
    <c:legend>
      <c:legendPos val="b"/>
      <c:layout>
        <c:manualLayout>
          <c:xMode val="edge"/>
          <c:yMode val="edge"/>
          <c:x val="0.3683018867924529"/>
          <c:y val="0.84456802795748087"/>
          <c:w val="0.26339622641509436"/>
          <c:h val="9.759707382738605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bg2">
                  <a:lumMod val="10000"/>
                </a:schemeClr>
              </a:solidFill>
              <a:latin typeface="+mn-lt"/>
              <a:ea typeface="+mn-ea"/>
              <a:cs typeface="+mn-cs"/>
            </a:defRPr>
          </a:pPr>
          <a:endParaRPr lang="zh-CN"/>
        </a:p>
      </c:txPr>
    </c:legend>
    <c:plotVisOnly val="1"/>
    <c:dispBlanksAs val="gap"/>
    <c:showDLblsOverMax val="0"/>
  </c:chart>
  <c:spPr>
    <a:solidFill>
      <a:sysClr val="window" lastClr="FFFFFF">
        <a:lumMod val="95000"/>
      </a:sysClr>
    </a:solidFill>
    <a:ln>
      <a:noFill/>
    </a:ln>
    <a:effectLst/>
  </c:spPr>
  <c:txPr>
    <a:bodyPr/>
    <a:lstStyle/>
    <a:p>
      <a:pPr>
        <a:defRPr sz="900">
          <a:solidFill>
            <a:schemeClr val="bg2">
              <a:lumMod val="10000"/>
            </a:schemeClr>
          </a:solidFill>
        </a:defRPr>
      </a:pPr>
      <a:endParaRPr lang="zh-CN"/>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840" b="1" i="0" u="none" strike="noStrike" kern="1200" spc="100" baseline="0">
                <a:solidFill>
                  <a:schemeClr val="bg2">
                    <a:lumMod val="10000"/>
                  </a:schemeClr>
                </a:solidFill>
                <a:effectLst/>
                <a:latin typeface="微软雅黑" panose="020B0503020204020204" pitchFamily="34" charset="-122"/>
                <a:ea typeface="微软雅黑" panose="020B0503020204020204" pitchFamily="34" charset="-122"/>
                <a:cs typeface="+mn-cs"/>
              </a:defRPr>
            </a:pPr>
            <a:r>
              <a:rPr lang="en-US">
                <a:effectLst/>
              </a:rPr>
              <a:t>MOT Vs. Disk </a:t>
            </a:r>
          </a:p>
          <a:p>
            <a:pPr>
              <a:defRPr>
                <a:effectLst/>
              </a:defRPr>
            </a:pPr>
            <a:r>
              <a:rPr lang="en-US">
                <a:effectLst/>
              </a:rPr>
              <a:t>X86-72 W=512</a:t>
            </a:r>
          </a:p>
        </c:rich>
      </c:tx>
      <c:overlay val="0"/>
      <c:spPr>
        <a:noFill/>
        <a:ln>
          <a:noFill/>
        </a:ln>
        <a:effectLst/>
      </c:spPr>
      <c:txPr>
        <a:bodyPr rot="0" spcFirstLastPara="1" vertOverflow="ellipsis" vert="horz" wrap="square" anchor="ctr" anchorCtr="1"/>
        <a:lstStyle/>
        <a:p>
          <a:pPr>
            <a:defRPr sz="840" b="1" i="0" u="none" strike="noStrike" kern="1200" spc="100" baseline="0">
              <a:solidFill>
                <a:schemeClr val="bg2">
                  <a:lumMod val="10000"/>
                </a:schemeClr>
              </a:solidFill>
              <a:effectLst/>
              <a:latin typeface="微软雅黑" panose="020B0503020204020204" pitchFamily="34" charset="-122"/>
              <a:ea typeface="微软雅黑" panose="020B0503020204020204" pitchFamily="34" charset="-122"/>
              <a:cs typeface="+mn-cs"/>
            </a:defRPr>
          </a:pPr>
          <a:endParaRPr lang="zh-CN"/>
        </a:p>
      </c:txPr>
    </c:title>
    <c:autoTitleDeleted val="0"/>
    <c:plotArea>
      <c:layout/>
      <c:scatterChart>
        <c:scatterStyle val="lineMarker"/>
        <c:varyColors val="0"/>
        <c:ser>
          <c:idx val="0"/>
          <c:order val="0"/>
          <c:tx>
            <c:strRef>
              <c:f>throughput!$E$31</c:f>
              <c:strCache>
                <c:ptCount val="1"/>
                <c:pt idx="0">
                  <c:v>MOT</c:v>
                </c:pt>
              </c:strCache>
            </c:strRef>
          </c:tx>
          <c:spPr>
            <a:ln w="9525" cap="rnd">
              <a:solidFill>
                <a:schemeClr val="accent2"/>
              </a:solidFill>
              <a:round/>
            </a:ln>
            <a:effectLst/>
          </c:spPr>
          <c:marker>
            <c:symbol val="circle"/>
            <c:size val="6"/>
            <c:spPr>
              <a:solidFill>
                <a:schemeClr val="accent2"/>
              </a:solidFill>
              <a:ln w="9525" cap="rnd">
                <a:solidFill>
                  <a:schemeClr val="accent2"/>
                </a:solidFill>
                <a:round/>
              </a:ln>
              <a:effectLst/>
            </c:spPr>
          </c:marker>
          <c:dLbls>
            <c:spPr>
              <a:noFill/>
              <a:ln>
                <a:noFill/>
              </a:ln>
              <a:effectLst/>
            </c:spPr>
            <c:txPr>
              <a:bodyPr rot="0" spcFirstLastPara="1" vertOverflow="ellipsis" vert="horz" wrap="square" anchor="ctr" anchorCtr="1"/>
              <a:lstStyle/>
              <a:p>
                <a:pPr>
                  <a:defRPr sz="700" b="0" i="0" u="none" strike="noStrike" kern="1200" baseline="0">
                    <a:solidFill>
                      <a:schemeClr val="bg2">
                        <a:lumMod val="10000"/>
                      </a:schemeClr>
                    </a:solidFill>
                    <a:latin typeface="微软雅黑" panose="020B0503020204020204" pitchFamily="34" charset="-122"/>
                    <a:ea typeface="微软雅黑" panose="020B0503020204020204" pitchFamily="34" charset="-122"/>
                    <a:cs typeface="+mn-cs"/>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xVal>
            <c:numRef>
              <c:f>throughput!$B$32:$B$38</c:f>
              <c:numCache>
                <c:formatCode>General</c:formatCode>
                <c:ptCount val="7"/>
                <c:pt idx="0">
                  <c:v>1</c:v>
                </c:pt>
                <c:pt idx="1">
                  <c:v>50</c:v>
                </c:pt>
                <c:pt idx="2">
                  <c:v>100</c:v>
                </c:pt>
                <c:pt idx="3">
                  <c:v>150</c:v>
                </c:pt>
                <c:pt idx="4">
                  <c:v>200</c:v>
                </c:pt>
                <c:pt idx="5">
                  <c:v>250</c:v>
                </c:pt>
                <c:pt idx="6">
                  <c:v>300</c:v>
                </c:pt>
              </c:numCache>
            </c:numRef>
          </c:xVal>
          <c:yVal>
            <c:numRef>
              <c:f>throughput!$E$32:$E$38</c:f>
              <c:numCache>
                <c:formatCode>_(* #,##0.000_);_(* \(#,##0.000\);_(* "-"??_);_(@_)</c:formatCode>
                <c:ptCount val="7"/>
                <c:pt idx="0">
                  <c:v>2.3298919999999997E-2</c:v>
                </c:pt>
                <c:pt idx="1">
                  <c:v>0.96582601000000001</c:v>
                </c:pt>
                <c:pt idx="2">
                  <c:v>1.37119043</c:v>
                </c:pt>
                <c:pt idx="3">
                  <c:v>1.8616015299999999</c:v>
                </c:pt>
                <c:pt idx="4">
                  <c:v>1.95144341</c:v>
                </c:pt>
                <c:pt idx="5">
                  <c:v>1.98144341</c:v>
                </c:pt>
                <c:pt idx="6">
                  <c:v>2.0057152399999998</c:v>
                </c:pt>
              </c:numCache>
            </c:numRef>
          </c:yVal>
          <c:smooth val="0"/>
          <c:extLst>
            <c:ext xmlns:c16="http://schemas.microsoft.com/office/drawing/2014/chart" uri="{C3380CC4-5D6E-409C-BE32-E72D297353CC}">
              <c16:uniqueId val="{00000000-A14A-4ADE-A69A-1B87BF5541A9}"/>
            </c:ext>
          </c:extLst>
        </c:ser>
        <c:ser>
          <c:idx val="1"/>
          <c:order val="1"/>
          <c:tx>
            <c:strRef>
              <c:f>throughput!$F$31</c:f>
              <c:strCache>
                <c:ptCount val="1"/>
                <c:pt idx="0">
                  <c:v>Disk</c:v>
                </c:pt>
              </c:strCache>
            </c:strRef>
          </c:tx>
          <c:spPr>
            <a:ln w="9525" cap="rnd">
              <a:solidFill>
                <a:schemeClr val="accent1"/>
              </a:solidFill>
              <a:round/>
            </a:ln>
            <a:effectLst/>
          </c:spPr>
          <c:marker>
            <c:symbol val="circle"/>
            <c:size val="6"/>
            <c:spPr>
              <a:solidFill>
                <a:schemeClr val="accent1"/>
              </a:solidFill>
              <a:ln w="9525" cap="rnd">
                <a:solidFill>
                  <a:schemeClr val="accent1"/>
                </a:solidFill>
                <a:round/>
              </a:ln>
              <a:effectLst/>
            </c:spPr>
          </c:marker>
          <c:dLbls>
            <c:spPr>
              <a:noFill/>
              <a:ln>
                <a:noFill/>
              </a:ln>
              <a:effectLst/>
            </c:spPr>
            <c:txPr>
              <a:bodyPr rot="0" spcFirstLastPara="1" vertOverflow="ellipsis" vert="horz" wrap="square" anchor="ctr" anchorCtr="1"/>
              <a:lstStyle/>
              <a:p>
                <a:pPr>
                  <a:defRPr sz="700" b="0" i="0" u="none" strike="noStrike" kern="1200" baseline="0">
                    <a:solidFill>
                      <a:schemeClr val="bg2">
                        <a:lumMod val="10000"/>
                      </a:schemeClr>
                    </a:solidFill>
                    <a:latin typeface="微软雅黑" panose="020B0503020204020204" pitchFamily="34" charset="-122"/>
                    <a:ea typeface="微软雅黑" panose="020B0503020204020204" pitchFamily="34" charset="-122"/>
                    <a:cs typeface="+mn-cs"/>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xVal>
            <c:numRef>
              <c:f>throughput!$B$32:$B$38</c:f>
              <c:numCache>
                <c:formatCode>General</c:formatCode>
                <c:ptCount val="7"/>
                <c:pt idx="0">
                  <c:v>1</c:v>
                </c:pt>
                <c:pt idx="1">
                  <c:v>50</c:v>
                </c:pt>
                <c:pt idx="2">
                  <c:v>100</c:v>
                </c:pt>
                <c:pt idx="3">
                  <c:v>150</c:v>
                </c:pt>
                <c:pt idx="4">
                  <c:v>200</c:v>
                </c:pt>
                <c:pt idx="5">
                  <c:v>250</c:v>
                </c:pt>
                <c:pt idx="6">
                  <c:v>300</c:v>
                </c:pt>
              </c:numCache>
            </c:numRef>
          </c:xVal>
          <c:yVal>
            <c:numRef>
              <c:f>throughput!$F$32:$F$38</c:f>
              <c:numCache>
                <c:formatCode>_(* #,##0.000_);_(* \(#,##0.000\);_(* "-"??_);_(@_)</c:formatCode>
                <c:ptCount val="7"/>
                <c:pt idx="0">
                  <c:v>1.398375E-2</c:v>
                </c:pt>
                <c:pt idx="1">
                  <c:v>0.65297446999999997</c:v>
                </c:pt>
                <c:pt idx="2">
                  <c:v>0.79185917000000006</c:v>
                </c:pt>
                <c:pt idx="3">
                  <c:v>0.81472358999999994</c:v>
                </c:pt>
                <c:pt idx="4">
                  <c:v>0.70147585999999995</c:v>
                </c:pt>
                <c:pt idx="5">
                  <c:v>0.69294053</c:v>
                </c:pt>
                <c:pt idx="6">
                  <c:v>0.68748208</c:v>
                </c:pt>
              </c:numCache>
            </c:numRef>
          </c:yVal>
          <c:smooth val="0"/>
          <c:extLst>
            <c:ext xmlns:c16="http://schemas.microsoft.com/office/drawing/2014/chart" uri="{C3380CC4-5D6E-409C-BE32-E72D297353CC}">
              <c16:uniqueId val="{00000001-A14A-4ADE-A69A-1B87BF5541A9}"/>
            </c:ext>
          </c:extLst>
        </c:ser>
        <c:dLbls>
          <c:dLblPos val="t"/>
          <c:showLegendKey val="0"/>
          <c:showVal val="1"/>
          <c:showCatName val="0"/>
          <c:showSerName val="0"/>
          <c:showPercent val="0"/>
          <c:showBubbleSize val="0"/>
        </c:dLbls>
        <c:axId val="-1906047664"/>
        <c:axId val="-1906047120"/>
      </c:scatterChart>
      <c:valAx>
        <c:axId val="-1906047664"/>
        <c:scaling>
          <c:orientation val="minMax"/>
        </c:scaling>
        <c:delete val="0"/>
        <c:axPos val="b"/>
        <c:majorGridlines>
          <c:spPr>
            <a:ln w="9525" cap="flat" cmpd="sng" algn="ctr">
              <a:solidFill>
                <a:schemeClr val="lt1">
                  <a:lumMod val="95000"/>
                  <a:alpha val="10000"/>
                </a:schemeClr>
              </a:solidFill>
              <a:round/>
            </a:ln>
            <a:effectLst/>
          </c:spPr>
        </c:majorGridlines>
        <c:title>
          <c:tx>
            <c:rich>
              <a:bodyPr rot="0" spcFirstLastPara="1" vertOverflow="ellipsis" vert="horz" wrap="square" anchor="ctr" anchorCtr="1"/>
              <a:lstStyle/>
              <a:p>
                <a:pPr>
                  <a:defRPr sz="700" b="1" i="0" u="none" strike="noStrike" kern="1200" cap="all" baseline="0">
                    <a:solidFill>
                      <a:schemeClr val="bg2">
                        <a:lumMod val="10000"/>
                      </a:schemeClr>
                    </a:solidFill>
                    <a:latin typeface="微软雅黑" panose="020B0503020204020204" pitchFamily="34" charset="-122"/>
                    <a:ea typeface="微软雅黑" panose="020B0503020204020204" pitchFamily="34" charset="-122"/>
                    <a:cs typeface="+mn-cs"/>
                  </a:defRPr>
                </a:pPr>
                <a:r>
                  <a:rPr lang="en-US"/>
                  <a:t>CONNECTIONS</a:t>
                </a:r>
              </a:p>
            </c:rich>
          </c:tx>
          <c:overlay val="0"/>
          <c:spPr>
            <a:noFill/>
            <a:ln>
              <a:noFill/>
            </a:ln>
            <a:effectLst/>
          </c:spPr>
          <c:txPr>
            <a:bodyPr rot="0" spcFirstLastPara="1" vertOverflow="ellipsis" vert="horz" wrap="square" anchor="ctr" anchorCtr="1"/>
            <a:lstStyle/>
            <a:p>
              <a:pPr>
                <a:defRPr sz="700" b="1" i="0" u="none" strike="noStrike" kern="1200" cap="all" baseline="0">
                  <a:solidFill>
                    <a:schemeClr val="bg2">
                      <a:lumMod val="10000"/>
                    </a:schemeClr>
                  </a:solidFill>
                  <a:latin typeface="微软雅黑" panose="020B0503020204020204" pitchFamily="34" charset="-122"/>
                  <a:ea typeface="微软雅黑" panose="020B0503020204020204" pitchFamily="34" charset="-122"/>
                  <a:cs typeface="+mn-cs"/>
                </a:defRPr>
              </a:pPr>
              <a:endParaRPr lang="zh-CN"/>
            </a:p>
          </c:txPr>
        </c:title>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700" b="0" i="0" u="none" strike="noStrike" kern="1200" baseline="0">
                <a:solidFill>
                  <a:schemeClr val="bg2">
                    <a:lumMod val="10000"/>
                  </a:schemeClr>
                </a:solidFill>
                <a:latin typeface="微软雅黑" panose="020B0503020204020204" pitchFamily="34" charset="-122"/>
                <a:ea typeface="微软雅黑" panose="020B0503020204020204" pitchFamily="34" charset="-122"/>
                <a:cs typeface="+mn-cs"/>
              </a:defRPr>
            </a:pPr>
            <a:endParaRPr lang="zh-CN"/>
          </a:p>
        </c:txPr>
        <c:crossAx val="-1906047120"/>
        <c:crosses val="autoZero"/>
        <c:crossBetween val="midCat"/>
      </c:valAx>
      <c:valAx>
        <c:axId val="-1906047120"/>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700" b="1" i="0" u="none" strike="noStrike" kern="1200" cap="all" baseline="0">
                    <a:solidFill>
                      <a:schemeClr val="bg2">
                        <a:lumMod val="10000"/>
                      </a:schemeClr>
                    </a:solidFill>
                    <a:latin typeface="微软雅黑" panose="020B0503020204020204" pitchFamily="34" charset="-122"/>
                    <a:ea typeface="微软雅黑" panose="020B0503020204020204" pitchFamily="34" charset="-122"/>
                    <a:cs typeface="+mn-cs"/>
                  </a:defRPr>
                </a:pPr>
                <a:r>
                  <a:rPr lang="en-US"/>
                  <a:t>TPMC(MILLIONS)</a:t>
                </a:r>
              </a:p>
            </c:rich>
          </c:tx>
          <c:overlay val="0"/>
          <c:spPr>
            <a:noFill/>
            <a:ln>
              <a:noFill/>
            </a:ln>
            <a:effectLst/>
          </c:spPr>
          <c:txPr>
            <a:bodyPr rot="-5400000" spcFirstLastPara="1" vertOverflow="ellipsis" vert="horz" wrap="square" anchor="ctr" anchorCtr="1"/>
            <a:lstStyle/>
            <a:p>
              <a:pPr>
                <a:defRPr sz="700" b="1" i="0" u="none" strike="noStrike" kern="1200" cap="all" baseline="0">
                  <a:solidFill>
                    <a:schemeClr val="bg2">
                      <a:lumMod val="10000"/>
                    </a:schemeClr>
                  </a:solidFill>
                  <a:latin typeface="微软雅黑" panose="020B0503020204020204" pitchFamily="34" charset="-122"/>
                  <a:ea typeface="微软雅黑" panose="020B0503020204020204" pitchFamily="34" charset="-122"/>
                  <a:cs typeface="+mn-cs"/>
                </a:defRPr>
              </a:pPr>
              <a:endParaRPr lang="zh-CN"/>
            </a:p>
          </c:txPr>
        </c:title>
        <c:numFmt formatCode="_(* #,##0.000_);_(* \(#,##0.000\);_(* &quot;-&quot;??_);_(@_)"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700" b="0" i="0" u="none" strike="noStrike" kern="1200" baseline="0">
                <a:solidFill>
                  <a:schemeClr val="bg2">
                    <a:lumMod val="10000"/>
                  </a:schemeClr>
                </a:solidFill>
                <a:latin typeface="微软雅黑" panose="020B0503020204020204" pitchFamily="34" charset="-122"/>
                <a:ea typeface="微软雅黑" panose="020B0503020204020204" pitchFamily="34" charset="-122"/>
                <a:cs typeface="+mn-cs"/>
              </a:defRPr>
            </a:pPr>
            <a:endParaRPr lang="zh-CN"/>
          </a:p>
        </c:txPr>
        <c:crossAx val="-1906047664"/>
        <c:crosses val="autoZero"/>
        <c:crossBetween val="midCat"/>
      </c:valAx>
      <c:spPr>
        <a:noFill/>
        <a:ln>
          <a:noFill/>
        </a:ln>
        <a:effectLst/>
      </c:spPr>
    </c:plotArea>
    <c:legend>
      <c:legendPos val="b"/>
      <c:layout>
        <c:manualLayout>
          <c:xMode val="edge"/>
          <c:yMode val="edge"/>
          <c:x val="0.3683018867924529"/>
          <c:y val="0.83792579255667898"/>
          <c:w val="0.26339622641509436"/>
          <c:h val="9.8577821485065498E-2"/>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bg2">
                  <a:lumMod val="10000"/>
                </a:schemeClr>
              </a:solid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chart>
  <c:spPr>
    <a:solidFill>
      <a:sysClr val="window" lastClr="FFFFFF">
        <a:lumMod val="95000"/>
      </a:sysClr>
    </a:solidFill>
    <a:ln>
      <a:noFill/>
    </a:ln>
    <a:effectLst/>
  </c:spPr>
  <c:txPr>
    <a:bodyPr/>
    <a:lstStyle/>
    <a:p>
      <a:pPr>
        <a:defRPr sz="700">
          <a:solidFill>
            <a:schemeClr val="bg2">
              <a:lumMod val="10000"/>
            </a:schemeClr>
          </a:solidFill>
          <a:latin typeface="微软雅黑" panose="020B0503020204020204" pitchFamily="34" charset="-122"/>
          <a:ea typeface="微软雅黑" panose="020B0503020204020204" pitchFamily="34" charset="-122"/>
        </a:defRPr>
      </a:pPr>
      <a:endParaRPr lang="zh-CN"/>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Sheet3!$F$4</c:f>
              <c:strCache>
                <c:ptCount val="1"/>
                <c:pt idx="0">
                  <c:v>Disk</c:v>
                </c:pt>
              </c:strCache>
            </c:strRef>
          </c:tx>
          <c:spPr>
            <a:solidFill>
              <a:schemeClr val="accent1"/>
            </a:solidFill>
            <a:ln>
              <a:noFill/>
            </a:ln>
            <a:effectLst/>
          </c:spPr>
          <c:invertIfNegative val="0"/>
          <c:cat>
            <c:strRef>
              <c:f>Sheet3!$E$5:$E$9</c:f>
              <c:strCache>
                <c:ptCount val="5"/>
                <c:pt idx="0">
                  <c:v>NEW_ORDER</c:v>
                </c:pt>
                <c:pt idx="1">
                  <c:v>PAYMENT</c:v>
                </c:pt>
                <c:pt idx="2">
                  <c:v>ORDER_STATUS</c:v>
                </c:pt>
                <c:pt idx="3">
                  <c:v>STOCK_LEVEL</c:v>
                </c:pt>
                <c:pt idx="4">
                  <c:v>DELIVERY_BG</c:v>
                </c:pt>
              </c:strCache>
            </c:strRef>
          </c:cat>
          <c:val>
            <c:numRef>
              <c:f>Sheet3!$F$5:$F$9</c:f>
              <c:numCache>
                <c:formatCode>General</c:formatCode>
                <c:ptCount val="5"/>
                <c:pt idx="0">
                  <c:v>2.4E-2</c:v>
                </c:pt>
                <c:pt idx="1">
                  <c:v>1.2E-2</c:v>
                </c:pt>
                <c:pt idx="2">
                  <c:v>7.0000000000000001E-3</c:v>
                </c:pt>
                <c:pt idx="3">
                  <c:v>1.2E-2</c:v>
                </c:pt>
                <c:pt idx="4">
                  <c:v>5.0999999999999997E-2</c:v>
                </c:pt>
              </c:numCache>
            </c:numRef>
          </c:val>
          <c:extLst>
            <c:ext xmlns:c16="http://schemas.microsoft.com/office/drawing/2014/chart" uri="{C3380CC4-5D6E-409C-BE32-E72D297353CC}">
              <c16:uniqueId val="{00000000-A59B-4E2C-957E-FD34E4308A63}"/>
            </c:ext>
          </c:extLst>
        </c:ser>
        <c:ser>
          <c:idx val="1"/>
          <c:order val="1"/>
          <c:tx>
            <c:strRef>
              <c:f>Sheet3!$G$4</c:f>
              <c:strCache>
                <c:ptCount val="1"/>
                <c:pt idx="0">
                  <c:v>MOT</c:v>
                </c:pt>
              </c:strCache>
            </c:strRef>
          </c:tx>
          <c:spPr>
            <a:solidFill>
              <a:schemeClr val="accent2"/>
            </a:solidFill>
            <a:ln>
              <a:noFill/>
            </a:ln>
            <a:effectLst/>
          </c:spPr>
          <c:invertIfNegative val="0"/>
          <c:cat>
            <c:strRef>
              <c:f>Sheet3!$E$5:$E$9</c:f>
              <c:strCache>
                <c:ptCount val="5"/>
                <c:pt idx="0">
                  <c:v>NEW_ORDER</c:v>
                </c:pt>
                <c:pt idx="1">
                  <c:v>PAYMENT</c:v>
                </c:pt>
                <c:pt idx="2">
                  <c:v>ORDER_STATUS</c:v>
                </c:pt>
                <c:pt idx="3">
                  <c:v>STOCK_LEVEL</c:v>
                </c:pt>
                <c:pt idx="4">
                  <c:v>DELIVERY_BG</c:v>
                </c:pt>
              </c:strCache>
            </c:strRef>
          </c:cat>
          <c:val>
            <c:numRef>
              <c:f>Sheet3!$G$5:$G$9</c:f>
              <c:numCache>
                <c:formatCode>General</c:formatCode>
                <c:ptCount val="5"/>
                <c:pt idx="0">
                  <c:v>0.01</c:v>
                </c:pt>
                <c:pt idx="1">
                  <c:v>4.0000000000000001E-3</c:v>
                </c:pt>
                <c:pt idx="2">
                  <c:v>2E-3</c:v>
                </c:pt>
                <c:pt idx="3">
                  <c:v>3.0000000000000001E-3</c:v>
                </c:pt>
                <c:pt idx="4">
                  <c:v>0.02</c:v>
                </c:pt>
              </c:numCache>
            </c:numRef>
          </c:val>
          <c:extLst>
            <c:ext xmlns:c16="http://schemas.microsoft.com/office/drawing/2014/chart" uri="{C3380CC4-5D6E-409C-BE32-E72D297353CC}">
              <c16:uniqueId val="{00000001-A59B-4E2C-957E-FD34E4308A63}"/>
            </c:ext>
          </c:extLst>
        </c:ser>
        <c:dLbls>
          <c:showLegendKey val="0"/>
          <c:showVal val="0"/>
          <c:showCatName val="0"/>
          <c:showSerName val="0"/>
          <c:showPercent val="0"/>
          <c:showBubbleSize val="0"/>
        </c:dLbls>
        <c:gapWidth val="267"/>
        <c:overlap val="-43"/>
        <c:axId val="252568208"/>
        <c:axId val="252572560"/>
      </c:barChart>
      <c:catAx>
        <c:axId val="252568208"/>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dk1">
                        <a:lumMod val="65000"/>
                        <a:lumOff val="35000"/>
                      </a:schemeClr>
                    </a:solidFill>
                    <a:latin typeface="微软雅黑" panose="020B0503020204020204" pitchFamily="34" charset="-122"/>
                    <a:ea typeface="微软雅黑" panose="020B0503020204020204" pitchFamily="34" charset="-122"/>
                    <a:cs typeface="+mn-cs"/>
                  </a:defRPr>
                </a:pPr>
                <a:r>
                  <a:rPr lang="en-US"/>
                  <a:t>TPCC Transaction</a:t>
                </a:r>
              </a:p>
            </c:rich>
          </c:tx>
          <c:layout>
            <c:manualLayout>
              <c:xMode val="edge"/>
              <c:yMode val="edge"/>
              <c:x val="0.41111214735478546"/>
              <c:y val="0.72468976001083685"/>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dk1">
                      <a:lumMod val="65000"/>
                      <a:lumOff val="35000"/>
                    </a:schemeClr>
                  </a:solidFill>
                  <a:latin typeface="微软雅黑" panose="020B0503020204020204" pitchFamily="34" charset="-122"/>
                  <a:ea typeface="微软雅黑" panose="020B0503020204020204" pitchFamily="34" charset="-122"/>
                  <a:cs typeface="+mn-cs"/>
                </a:defRPr>
              </a:pPr>
              <a:endParaRPr lang="zh-CN"/>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dk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252572560"/>
        <c:crosses val="autoZero"/>
        <c:auto val="1"/>
        <c:lblAlgn val="ctr"/>
        <c:lblOffset val="100"/>
        <c:noMultiLvlLbl val="0"/>
      </c:catAx>
      <c:valAx>
        <c:axId val="252572560"/>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65000"/>
                        <a:lumOff val="35000"/>
                      </a:schemeClr>
                    </a:solidFill>
                    <a:latin typeface="微软雅黑" panose="020B0503020204020204" pitchFamily="34" charset="-122"/>
                    <a:ea typeface="微软雅黑" panose="020B0503020204020204" pitchFamily="34" charset="-122"/>
                    <a:cs typeface="+mn-cs"/>
                  </a:defRPr>
                </a:pPr>
                <a:r>
                  <a:rPr lang="en-US"/>
                  <a:t>Seconds</a:t>
                </a:r>
              </a:p>
            </c:rich>
          </c:tx>
          <c:layout>
            <c:manualLayout>
              <c:xMode val="edge"/>
              <c:yMode val="edge"/>
              <c:x val="1.574725824114781E-2"/>
              <c:y val="0.31143851025673552"/>
            </c:manualLayout>
          </c:layout>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65000"/>
                      <a:lumOff val="35000"/>
                    </a:schemeClr>
                  </a:solidFill>
                  <a:latin typeface="微软雅黑" panose="020B0503020204020204" pitchFamily="34" charset="-122"/>
                  <a:ea typeface="微软雅黑" panose="020B0503020204020204" pitchFamily="34" charset="-122"/>
                  <a:cs typeface="+mn-cs"/>
                </a:defRPr>
              </a:pPr>
              <a:endParaRPr lang="zh-CN"/>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252568208"/>
        <c:crosses val="autoZero"/>
        <c:crossBetween val="between"/>
      </c:valAx>
      <c:dTable>
        <c:showHorzBorder val="1"/>
        <c:showVertBorder val="1"/>
        <c:showOutline val="1"/>
        <c:showKeys val="1"/>
        <c:spPr>
          <a:noFill/>
          <a:ln w="9525" cap="flat" cmpd="sng" algn="ctr">
            <a:solidFill>
              <a:schemeClr val="dk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dk1">
                    <a:lumMod val="65000"/>
                    <a:lumOff val="35000"/>
                  </a:schemeClr>
                </a:solidFill>
                <a:latin typeface="微软雅黑" panose="020B0503020204020204" pitchFamily="34" charset="-122"/>
                <a:ea typeface="微软雅黑" panose="020B0503020204020204" pitchFamily="34" charset="-122"/>
                <a:cs typeface="+mn-cs"/>
              </a:defRPr>
            </a:pPr>
            <a:endParaRPr lang="zh-CN"/>
          </a:p>
        </c:txPr>
      </c:dTable>
      <c:spPr>
        <a:pattFill prst="ltDnDiag">
          <a:fgClr>
            <a:schemeClr val="dk1">
              <a:lumMod val="15000"/>
              <a:lumOff val="85000"/>
            </a:schemeClr>
          </a:fgClr>
          <a:bgClr>
            <a:schemeClr val="lt1"/>
          </a:bgClr>
        </a:pattFill>
        <a:ln>
          <a:noFill/>
        </a:ln>
        <a:effectLst/>
      </c:spPr>
    </c:plotArea>
    <c:legend>
      <c:legendPos val="b"/>
      <c:layout>
        <c:manualLayout>
          <c:xMode val="edge"/>
          <c:yMode val="edge"/>
          <c:x val="0.43268416952354377"/>
          <c:y val="0.82365706910694536"/>
          <c:w val="0.20576320084158103"/>
          <c:h val="0.1098234825856113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chart>
  <c:spPr>
    <a:solidFill>
      <a:schemeClr val="bg1">
        <a:lumMod val="95000"/>
      </a:schemeClr>
    </a:solidFill>
    <a:ln w="9525" cap="flat" cmpd="sng" algn="ctr">
      <a:solidFill>
        <a:schemeClr val="dk1">
          <a:lumMod val="15000"/>
          <a:lumOff val="85000"/>
        </a:schemeClr>
      </a:solidFill>
      <a:round/>
    </a:ln>
    <a:effectLst/>
  </c:spPr>
  <c:txPr>
    <a:bodyPr/>
    <a:lstStyle/>
    <a:p>
      <a:pPr>
        <a:defRPr sz="900">
          <a:latin typeface="微软雅黑" panose="020B0503020204020204" pitchFamily="34" charset="-122"/>
          <a:ea typeface="微软雅黑" panose="020B0503020204020204" pitchFamily="34" charset="-122"/>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7886482939632563E-2"/>
          <c:y val="5.0925925925925923E-2"/>
          <c:w val="0.87155796150481191"/>
          <c:h val="0.79132691746864992"/>
        </c:manualLayout>
      </c:layout>
      <c:barChart>
        <c:barDir val="col"/>
        <c:grouping val="clustered"/>
        <c:varyColors val="0"/>
        <c:ser>
          <c:idx val="0"/>
          <c:order val="0"/>
          <c:tx>
            <c:strRef>
              <c:f>'[Worksheet in MOT-OpenGaussDB v1-Prod Positioning]Sheet1'!$I$86</c:f>
              <c:strCache>
                <c:ptCount val="1"/>
                <c:pt idx="0">
                  <c:v>x86</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strRef>
              <c:f>'[Worksheet in MOT-OpenGaussDB v1-Prod Positioning]Sheet1'!$B$74:$B$78</c:f>
              <c:strCache>
                <c:ptCount val="5"/>
                <c:pt idx="0">
                  <c:v>Insert</c:v>
                </c:pt>
                <c:pt idx="1">
                  <c:v>Update</c:v>
                </c:pt>
                <c:pt idx="2">
                  <c:v>Lookup</c:v>
                </c:pt>
                <c:pt idx="3">
                  <c:v>Scan</c:v>
                </c:pt>
                <c:pt idx="4">
                  <c:v>Delete</c:v>
                </c:pt>
              </c:strCache>
            </c:strRef>
          </c:cat>
          <c:val>
            <c:numRef>
              <c:f>'[Worksheet in MOT-OpenGaussDB v1-Prod Positioning]Sheet1'!$D$82:$D$86</c:f>
              <c:numCache>
                <c:formatCode>General</c:formatCode>
                <c:ptCount val="5"/>
                <c:pt idx="0">
                  <c:v>2.0552872241388749</c:v>
                </c:pt>
                <c:pt idx="1">
                  <c:v>3.4426335050149093</c:v>
                </c:pt>
                <c:pt idx="2">
                  <c:v>2.0638297872340425</c:v>
                </c:pt>
                <c:pt idx="3">
                  <c:v>1.1445783132530121</c:v>
                </c:pt>
                <c:pt idx="4">
                  <c:v>1.3981218969117788</c:v>
                </c:pt>
              </c:numCache>
            </c:numRef>
          </c:val>
          <c:extLst>
            <c:ext xmlns:c16="http://schemas.microsoft.com/office/drawing/2014/chart" uri="{C3380CC4-5D6E-409C-BE32-E72D297353CC}">
              <c16:uniqueId val="{00000000-4239-431E-B0EE-690D7153BE8A}"/>
            </c:ext>
          </c:extLst>
        </c:ser>
        <c:ser>
          <c:idx val="1"/>
          <c:order val="1"/>
          <c:tx>
            <c:strRef>
              <c:f>'[Worksheet in MOT-OpenGaussDB v1-Prod Positioning]Sheet1'!$H$86</c:f>
              <c:strCache>
                <c:ptCount val="1"/>
                <c:pt idx="0">
                  <c:v>ARM</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cat>
            <c:strRef>
              <c:f>'[Worksheet in MOT-OpenGaussDB v1-Prod Positioning]Sheet1'!$B$74:$B$78</c:f>
              <c:strCache>
                <c:ptCount val="5"/>
                <c:pt idx="0">
                  <c:v>Insert</c:v>
                </c:pt>
                <c:pt idx="1">
                  <c:v>Update</c:v>
                </c:pt>
                <c:pt idx="2">
                  <c:v>Lookup</c:v>
                </c:pt>
                <c:pt idx="3">
                  <c:v>Scan</c:v>
                </c:pt>
                <c:pt idx="4">
                  <c:v>Delete</c:v>
                </c:pt>
              </c:strCache>
            </c:strRef>
          </c:cat>
          <c:val>
            <c:numRef>
              <c:f>'[Worksheet in MOT-OpenGaussDB v1-Prod Positioning]Sheet1'!$E$82:$E$86</c:f>
              <c:numCache>
                <c:formatCode>General</c:formatCode>
                <c:ptCount val="5"/>
                <c:pt idx="0">
                  <c:v>2.5005844145001586</c:v>
                </c:pt>
                <c:pt idx="1">
                  <c:v>4.2997151148859123</c:v>
                </c:pt>
                <c:pt idx="2">
                  <c:v>2.4545454545454546</c:v>
                </c:pt>
                <c:pt idx="3">
                  <c:v>1.3243243243243243</c:v>
                </c:pt>
                <c:pt idx="4">
                  <c:v>1.9862673420907051</c:v>
                </c:pt>
              </c:numCache>
            </c:numRef>
          </c:val>
          <c:extLst>
            <c:ext xmlns:c16="http://schemas.microsoft.com/office/drawing/2014/chart" uri="{C3380CC4-5D6E-409C-BE32-E72D297353CC}">
              <c16:uniqueId val="{00000001-4239-431E-B0EE-690D7153BE8A}"/>
            </c:ext>
          </c:extLst>
        </c:ser>
        <c:dLbls>
          <c:showLegendKey val="0"/>
          <c:showVal val="0"/>
          <c:showCatName val="0"/>
          <c:showSerName val="0"/>
          <c:showPercent val="0"/>
          <c:showBubbleSize val="0"/>
        </c:dLbls>
        <c:gapWidth val="100"/>
        <c:overlap val="-24"/>
        <c:axId val="252567120"/>
        <c:axId val="252573648"/>
      </c:barChart>
      <c:catAx>
        <c:axId val="252567120"/>
        <c:scaling>
          <c:orientation val="minMax"/>
        </c:scaling>
        <c:delete val="0"/>
        <c:axPos val="b"/>
        <c:title>
          <c:tx>
            <c:rich>
              <a:bodyPr rot="0" spcFirstLastPara="1" vertOverflow="ellipsis" vert="horz" wrap="square" anchor="ctr" anchorCtr="1"/>
              <a:lstStyle/>
              <a:p>
                <a:pPr>
                  <a:defRPr sz="800" b="1" i="0" u="none" strike="noStrike" kern="1200" cap="all" baseline="0">
                    <a:solidFill>
                      <a:schemeClr val="bg2">
                        <a:lumMod val="10000"/>
                      </a:schemeClr>
                    </a:solidFill>
                    <a:latin typeface="+mn-lt"/>
                    <a:ea typeface="+mn-ea"/>
                    <a:cs typeface="+mn-cs"/>
                  </a:defRPr>
                </a:pPr>
                <a:r>
                  <a:rPr lang="en-US"/>
                  <a:t>Basic SQL QUeries</a:t>
                </a:r>
              </a:p>
            </c:rich>
          </c:tx>
          <c:layout>
            <c:manualLayout>
              <c:xMode val="edge"/>
              <c:yMode val="edge"/>
              <c:x val="0.41472494849694264"/>
              <c:y val="0.9152614331497162"/>
            </c:manualLayout>
          </c:layout>
          <c:overlay val="0"/>
          <c:spPr>
            <a:noFill/>
            <a:ln>
              <a:noFill/>
            </a:ln>
            <a:effectLst/>
          </c:spPr>
          <c:txPr>
            <a:bodyPr rot="0" spcFirstLastPara="1" vertOverflow="ellipsis" vert="horz" wrap="square" anchor="ctr" anchorCtr="1"/>
            <a:lstStyle/>
            <a:p>
              <a:pPr>
                <a:defRPr sz="800" b="1" i="0" u="none" strike="noStrike" kern="1200" cap="all" baseline="0">
                  <a:solidFill>
                    <a:schemeClr val="bg2">
                      <a:lumMod val="10000"/>
                    </a:schemeClr>
                  </a:solidFill>
                  <a:latin typeface="+mn-lt"/>
                  <a:ea typeface="+mn-ea"/>
                  <a:cs typeface="+mn-cs"/>
                </a:defRPr>
              </a:pPr>
              <a:endParaRPr lang="zh-CN"/>
            </a:p>
          </c:txPr>
        </c:title>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800" b="0" i="0" u="none" strike="noStrike" kern="1200" baseline="0">
                <a:solidFill>
                  <a:schemeClr val="bg2">
                    <a:lumMod val="10000"/>
                  </a:schemeClr>
                </a:solidFill>
                <a:latin typeface="+mn-lt"/>
                <a:ea typeface="+mn-ea"/>
                <a:cs typeface="+mn-cs"/>
              </a:defRPr>
            </a:pPr>
            <a:endParaRPr lang="zh-CN"/>
          </a:p>
        </c:txPr>
        <c:crossAx val="252573648"/>
        <c:crosses val="autoZero"/>
        <c:auto val="1"/>
        <c:lblAlgn val="ctr"/>
        <c:lblOffset val="100"/>
        <c:noMultiLvlLbl val="0"/>
      </c:catAx>
      <c:valAx>
        <c:axId val="252573648"/>
        <c:scaling>
          <c:orientation val="minMax"/>
        </c:scaling>
        <c:delete val="0"/>
        <c:axPos val="l"/>
        <c:majorGridlines>
          <c:spPr>
            <a:ln w="9525" cap="flat" cmpd="sng" algn="ctr">
              <a:solidFill>
                <a:sysClr val="window" lastClr="FFFFFF"/>
              </a:solidFill>
              <a:round/>
            </a:ln>
            <a:effectLst/>
          </c:spPr>
        </c:majorGridlines>
        <c:title>
          <c:tx>
            <c:rich>
              <a:bodyPr rot="-5400000" spcFirstLastPara="1" vertOverflow="ellipsis" vert="horz" wrap="square" anchor="ctr" anchorCtr="1"/>
              <a:lstStyle/>
              <a:p>
                <a:pPr>
                  <a:defRPr sz="800" b="1" i="0" u="none" strike="noStrike" kern="1200" cap="all" baseline="0">
                    <a:solidFill>
                      <a:schemeClr val="bg2">
                        <a:lumMod val="10000"/>
                      </a:schemeClr>
                    </a:solidFill>
                    <a:latin typeface="+mn-lt"/>
                    <a:ea typeface="+mn-ea"/>
                    <a:cs typeface="+mn-cs"/>
                  </a:defRPr>
                </a:pPr>
                <a:r>
                  <a:rPr lang="en-US"/>
                  <a:t>Mot vs. Disk</a:t>
                </a:r>
              </a:p>
            </c:rich>
          </c:tx>
          <c:overlay val="0"/>
          <c:spPr>
            <a:noFill/>
            <a:ln>
              <a:noFill/>
            </a:ln>
            <a:effectLst/>
          </c:spPr>
          <c:txPr>
            <a:bodyPr rot="-5400000" spcFirstLastPara="1" vertOverflow="ellipsis" vert="horz" wrap="square" anchor="ctr" anchorCtr="1"/>
            <a:lstStyle/>
            <a:p>
              <a:pPr>
                <a:defRPr sz="800" b="1" i="0" u="none" strike="noStrike" kern="1200" cap="all" baseline="0">
                  <a:solidFill>
                    <a:schemeClr val="bg2">
                      <a:lumMod val="10000"/>
                    </a:schemeClr>
                  </a:solidFill>
                  <a:latin typeface="+mn-lt"/>
                  <a:ea typeface="+mn-ea"/>
                  <a:cs typeface="+mn-cs"/>
                </a:defRPr>
              </a:pPr>
              <a:endParaRPr lang="zh-CN"/>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bg2">
                    <a:lumMod val="10000"/>
                  </a:schemeClr>
                </a:solidFill>
                <a:latin typeface="+mn-lt"/>
                <a:ea typeface="+mn-ea"/>
                <a:cs typeface="+mn-cs"/>
              </a:defRPr>
            </a:pPr>
            <a:endParaRPr lang="zh-CN"/>
          </a:p>
        </c:txPr>
        <c:crossAx val="252567120"/>
        <c:crosses val="autoZero"/>
        <c:crossBetween val="between"/>
      </c:valAx>
      <c:spPr>
        <a:noFill/>
        <a:ln>
          <a:noFill/>
        </a:ln>
        <a:effectLst/>
      </c:spPr>
    </c:plotArea>
    <c:legend>
      <c:legendPos val="b"/>
      <c:layout>
        <c:manualLayout>
          <c:xMode val="edge"/>
          <c:yMode val="edge"/>
          <c:x val="3.912261996764229E-2"/>
          <c:y val="0.91705885177089375"/>
          <c:w val="0.16409607482118971"/>
          <c:h val="7.2862906953629375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bg2">
                  <a:lumMod val="10000"/>
                </a:schemeClr>
              </a:solidFill>
              <a:latin typeface="+mn-lt"/>
              <a:ea typeface="+mn-ea"/>
              <a:cs typeface="+mn-cs"/>
            </a:defRPr>
          </a:pPr>
          <a:endParaRPr lang="zh-CN"/>
        </a:p>
      </c:txPr>
    </c:legend>
    <c:plotVisOnly val="1"/>
    <c:dispBlanksAs val="gap"/>
    <c:showDLblsOverMax val="0"/>
  </c:chart>
  <c:spPr>
    <a:solidFill>
      <a:sysClr val="window" lastClr="FFFFFF">
        <a:lumMod val="95000"/>
      </a:sysClr>
    </a:solidFill>
    <a:ln>
      <a:noFill/>
    </a:ln>
    <a:effectLst/>
  </c:spPr>
  <c:txPr>
    <a:bodyPr/>
    <a:lstStyle/>
    <a:p>
      <a:pPr>
        <a:defRPr sz="800">
          <a:solidFill>
            <a:schemeClr val="bg2">
              <a:lumMod val="10000"/>
            </a:schemeClr>
          </a:solidFill>
        </a:defRPr>
      </a:pPr>
      <a:endParaRPr lang="zh-CN"/>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8">
  <cs:axisTitle>
    <cs:lnRef idx="0"/>
    <cs:fillRef idx="0"/>
    <cs:effectRef idx="0"/>
    <cs:fontRef idx="minor">
      <a:schemeClr val="lt1">
        <a:lumMod val="75000"/>
      </a:schemeClr>
    </cs:fontRef>
    <cs:defRPr sz="900" b="1" kern="1200" cap="all"/>
  </cs:axisTitle>
  <cs:categoryAxis>
    <cs:lnRef idx="0"/>
    <cs:fillRef idx="0"/>
    <cs:effectRef idx="0"/>
    <cs:fontRef idx="minor">
      <a:schemeClr val="lt1">
        <a:lumMod val="75000"/>
      </a:schemeClr>
    </cs:fontRef>
    <cs:spPr>
      <a:ln w="9525" cap="flat" cmpd="sng" algn="ctr">
        <a:solidFill>
          <a:schemeClr val="lt1">
            <a:lumMod val="50000"/>
          </a:schemeClr>
        </a:solidFill>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7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spPr>
      <a:ln w="9525" cap="flat" cmpd="sng" algn="ctr">
        <a:solidFill>
          <a:schemeClr val="lt1">
            <a:lumMod val="50000"/>
          </a:schemeClr>
        </a:solidFill>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75000"/>
      </a:schemeClr>
    </cs:fontRef>
    <cs:spPr>
      <a:ln w="9525" cap="flat" cmpd="sng" algn="ctr">
        <a:solidFill>
          <a:schemeClr val="lt1">
            <a:lumMod val="50000"/>
          </a:schemeClr>
        </a:solidFill>
      </a:ln>
    </cs:spPr>
    <cs:defRPr sz="9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48">
  <cs:axisTitle>
    <cs:lnRef idx="0"/>
    <cs:fillRef idx="0"/>
    <cs:effectRef idx="0"/>
    <cs:fontRef idx="minor">
      <a:schemeClr val="lt1">
        <a:lumMod val="75000"/>
      </a:schemeClr>
    </cs:fontRef>
    <cs:defRPr sz="900" b="1" kern="1200" cap="all"/>
  </cs:axisTitle>
  <cs:categoryAxis>
    <cs:lnRef idx="0"/>
    <cs:fillRef idx="0"/>
    <cs:effectRef idx="0"/>
    <cs:fontRef idx="minor">
      <a:schemeClr val="lt1">
        <a:lumMod val="75000"/>
      </a:schemeClr>
    </cs:fontRef>
    <cs:spPr>
      <a:ln w="9525" cap="flat" cmpd="sng" algn="ctr">
        <a:solidFill>
          <a:schemeClr val="lt1">
            <a:lumMod val="50000"/>
          </a:schemeClr>
        </a:solidFill>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7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spPr>
      <a:ln w="9525" cap="flat" cmpd="sng" algn="ctr">
        <a:solidFill>
          <a:schemeClr val="lt1">
            <a:lumMod val="50000"/>
          </a:schemeClr>
        </a:solidFill>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75000"/>
      </a:schemeClr>
    </cs:fontRef>
    <cs:spPr>
      <a:ln w="9525" cap="flat" cmpd="sng" algn="ctr">
        <a:solidFill>
          <a:schemeClr val="lt1">
            <a:lumMod val="50000"/>
          </a:schemeClr>
        </a:solidFill>
      </a:ln>
    </cs:spPr>
    <cs:defRPr sz="9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5.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CC198DB-AFBD-584A-8986-364FF2B03F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01315C-523F-A043-8029-B992149712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CF71B8-DF2A-2E41-BE66-2E18A767DA8A}" type="datetimeFigureOut">
              <a:rPr lang="en-US" smtClean="0"/>
              <a:t>6/2/2026</a:t>
            </a:fld>
            <a:endParaRPr lang="en-US"/>
          </a:p>
        </p:txBody>
      </p:sp>
      <p:sp>
        <p:nvSpPr>
          <p:cNvPr id="4" name="Footer Placeholder 3">
            <a:extLst>
              <a:ext uri="{FF2B5EF4-FFF2-40B4-BE49-F238E27FC236}">
                <a16:creationId xmlns:a16="http://schemas.microsoft.com/office/drawing/2014/main" id="{B9601424-70F4-1643-8E3A-557A0258D6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85BF48A-FF5C-8145-95A7-EE66A87C73D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35F0CC5-85BE-A64A-BD47-54C66F7E93E3}" type="slidenum">
              <a:rPr lang="en-US" smtClean="0"/>
              <a:t>‹#›</a:t>
            </a:fld>
            <a:endParaRPr lang="en-US"/>
          </a:p>
        </p:txBody>
      </p:sp>
    </p:spTree>
    <p:extLst>
      <p:ext uri="{BB962C8B-B14F-4D97-AF65-F5344CB8AC3E}">
        <p14:creationId xmlns:p14="http://schemas.microsoft.com/office/powerpoint/2010/main" val="40190952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D60A27-BF12-6744-9E93-932A0E34D8BB}" type="datetimeFigureOut">
              <a:rPr lang="en-US" smtClean="0"/>
              <a:t>6/2/2026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7326F3-4732-B74B-9C70-D0992466E499}" type="slidenum">
              <a:rPr lang="en-US" smtClean="0"/>
              <a:t>‹#›</a:t>
            </a:fld>
            <a:endParaRPr lang="en-US"/>
          </a:p>
        </p:txBody>
      </p:sp>
    </p:spTree>
    <p:extLst>
      <p:ext uri="{BB962C8B-B14F-4D97-AF65-F5344CB8AC3E}">
        <p14:creationId xmlns:p14="http://schemas.microsoft.com/office/powerpoint/2010/main" val="744632111"/>
      </p:ext>
    </p:extLst>
  </p:cSld>
  <p:clrMap bg1="lt1" tx1="dk1" bg2="lt2" tx2="dk2" accent1="accent1" accent2="accent2" accent3="accent3" accent4="accent4" accent5="accent5" accent6="accent6" hlink="hlink" folHlink="folHlink"/>
  <p:notesStyle>
    <a:lvl1pPr marL="0" algn="l" defTabSz="1219304" rtl="0" eaLnBrk="1" latinLnBrk="0" hangingPunct="1">
      <a:defRPr sz="1600" kern="1200">
        <a:solidFill>
          <a:schemeClr val="tx1"/>
        </a:solidFill>
        <a:latin typeface="+mn-lt"/>
        <a:ea typeface="+mn-ea"/>
        <a:cs typeface="+mn-cs"/>
      </a:defRPr>
    </a:lvl1pPr>
    <a:lvl2pPr marL="609651" algn="l" defTabSz="1219304" rtl="0" eaLnBrk="1" latinLnBrk="0" hangingPunct="1">
      <a:defRPr sz="1600" kern="1200">
        <a:solidFill>
          <a:schemeClr val="tx1"/>
        </a:solidFill>
        <a:latin typeface="+mn-lt"/>
        <a:ea typeface="+mn-ea"/>
        <a:cs typeface="+mn-cs"/>
      </a:defRPr>
    </a:lvl2pPr>
    <a:lvl3pPr marL="1219304" algn="l" defTabSz="1219304" rtl="0" eaLnBrk="1" latinLnBrk="0" hangingPunct="1">
      <a:defRPr sz="1600" kern="1200">
        <a:solidFill>
          <a:schemeClr val="tx1"/>
        </a:solidFill>
        <a:latin typeface="+mn-lt"/>
        <a:ea typeface="+mn-ea"/>
        <a:cs typeface="+mn-cs"/>
      </a:defRPr>
    </a:lvl3pPr>
    <a:lvl4pPr marL="1828957" algn="l" defTabSz="1219304" rtl="0" eaLnBrk="1" latinLnBrk="0" hangingPunct="1">
      <a:defRPr sz="1600" kern="1200">
        <a:solidFill>
          <a:schemeClr val="tx1"/>
        </a:solidFill>
        <a:latin typeface="+mn-lt"/>
        <a:ea typeface="+mn-ea"/>
        <a:cs typeface="+mn-cs"/>
      </a:defRPr>
    </a:lvl4pPr>
    <a:lvl5pPr marL="2438609" algn="l" defTabSz="1219304" rtl="0" eaLnBrk="1" latinLnBrk="0" hangingPunct="1">
      <a:defRPr sz="1600" kern="1200">
        <a:solidFill>
          <a:schemeClr val="tx1"/>
        </a:solidFill>
        <a:latin typeface="+mn-lt"/>
        <a:ea typeface="+mn-ea"/>
        <a:cs typeface="+mn-cs"/>
      </a:defRPr>
    </a:lvl5pPr>
    <a:lvl6pPr marL="3048261" algn="l" defTabSz="1219304" rtl="0" eaLnBrk="1" latinLnBrk="0" hangingPunct="1">
      <a:defRPr sz="1600" kern="1200">
        <a:solidFill>
          <a:schemeClr val="tx1"/>
        </a:solidFill>
        <a:latin typeface="+mn-lt"/>
        <a:ea typeface="+mn-ea"/>
        <a:cs typeface="+mn-cs"/>
      </a:defRPr>
    </a:lvl6pPr>
    <a:lvl7pPr marL="3657913" algn="l" defTabSz="1219304" rtl="0" eaLnBrk="1" latinLnBrk="0" hangingPunct="1">
      <a:defRPr sz="1600" kern="1200">
        <a:solidFill>
          <a:schemeClr val="tx1"/>
        </a:solidFill>
        <a:latin typeface="+mn-lt"/>
        <a:ea typeface="+mn-ea"/>
        <a:cs typeface="+mn-cs"/>
      </a:defRPr>
    </a:lvl7pPr>
    <a:lvl8pPr marL="4267566" algn="l" defTabSz="1219304" rtl="0" eaLnBrk="1" latinLnBrk="0" hangingPunct="1">
      <a:defRPr sz="1600" kern="1200">
        <a:solidFill>
          <a:schemeClr val="tx1"/>
        </a:solidFill>
        <a:latin typeface="+mn-lt"/>
        <a:ea typeface="+mn-ea"/>
        <a:cs typeface="+mn-cs"/>
      </a:defRPr>
    </a:lvl8pPr>
    <a:lvl9pPr marL="4877219" algn="l" defTabSz="1219304"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219304" rtl="0" eaLnBrk="1" fontAlgn="auto" latinLnBrk="0" hangingPunct="1">
              <a:lnSpc>
                <a:spcPct val="100000"/>
              </a:lnSpc>
              <a:spcBef>
                <a:spcPts val="0"/>
              </a:spcBef>
              <a:spcAft>
                <a:spcPts val="0"/>
              </a:spcAft>
              <a:buClrTx/>
              <a:buSzTx/>
              <a:buFontTx/>
              <a:buNone/>
              <a:tabLst/>
              <a:defRPr/>
            </a:pPr>
            <a:r>
              <a:rPr lang="zh-CN" altLang="en-US" dirty="0"/>
              <a:t>改进：设计一个新的首页。不显示二维码和</a:t>
            </a:r>
            <a:r>
              <a:rPr lang="en-US" altLang="zh-CN" dirty="0"/>
              <a:t>URL</a:t>
            </a:r>
            <a:r>
              <a:rPr lang="zh-CN" altLang="en-US" dirty="0"/>
              <a:t>，只显示</a:t>
            </a:r>
            <a:r>
              <a:rPr lang="en-US" altLang="zh-CN" dirty="0"/>
              <a:t>openGauss Logo</a:t>
            </a:r>
            <a:r>
              <a:rPr lang="zh-CN" altLang="en-US" dirty="0"/>
              <a:t>。</a:t>
            </a:r>
          </a:p>
          <a:p>
            <a:endParaRPr lang="zh-CN" altLang="en-US" dirty="0"/>
          </a:p>
        </p:txBody>
      </p:sp>
      <p:sp>
        <p:nvSpPr>
          <p:cNvPr id="4" name="灯片编号占位符 3"/>
          <p:cNvSpPr>
            <a:spLocks noGrp="1"/>
          </p:cNvSpPr>
          <p:nvPr>
            <p:ph type="sldNum" sz="quarter" idx="5"/>
          </p:nvPr>
        </p:nvSpPr>
        <p:spPr/>
        <p:txBody>
          <a:bodyPr/>
          <a:lstStyle/>
          <a:p>
            <a:fld id="{F07326F3-4732-B74B-9C70-D0992466E499}" type="slidenum">
              <a:rPr lang="en-US" smtClean="0"/>
              <a:t>1</a:t>
            </a:fld>
            <a:endParaRPr lang="en-US"/>
          </a:p>
        </p:txBody>
      </p:sp>
    </p:spTree>
    <p:extLst>
      <p:ext uri="{BB962C8B-B14F-4D97-AF65-F5344CB8AC3E}">
        <p14:creationId xmlns:p14="http://schemas.microsoft.com/office/powerpoint/2010/main" val="2417070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sz="1600" dirty="0">
                <a:solidFill>
                  <a:srgbClr val="000000"/>
                </a:solidFill>
                <a:latin typeface="微软雅黑" panose="020B0503020204020204" pitchFamily="34" charset="-122"/>
                <a:ea typeface="微软雅黑" panose="020B0503020204020204" pitchFamily="34" charset="-122"/>
              </a:rPr>
              <a:t>MySQL</a:t>
            </a:r>
            <a:r>
              <a:rPr kumimoji="1" lang="zh-CN" altLang="en-US" sz="1600" dirty="0">
                <a:solidFill>
                  <a:srgbClr val="000000"/>
                </a:solidFill>
                <a:latin typeface="微软雅黑" panose="020B0503020204020204" pitchFamily="34" charset="-122"/>
                <a:ea typeface="微软雅黑" panose="020B0503020204020204" pitchFamily="34" charset="-122"/>
              </a:rPr>
              <a:t>单机</a:t>
            </a:r>
            <a:r>
              <a:rPr kumimoji="1" lang="en-US" altLang="zh-CN" sz="1600" dirty="0">
                <a:solidFill>
                  <a:srgbClr val="000000"/>
                </a:solidFill>
                <a:latin typeface="微软雅黑" panose="020B0503020204020204" pitchFamily="34" charset="-122"/>
                <a:ea typeface="微软雅黑" panose="020B0503020204020204" pitchFamily="34" charset="-122"/>
              </a:rPr>
              <a:t>TPCC</a:t>
            </a:r>
            <a:r>
              <a:rPr kumimoji="1" lang="zh-CN" altLang="en-US" sz="1600" dirty="0">
                <a:solidFill>
                  <a:srgbClr val="000000"/>
                </a:solidFill>
                <a:latin typeface="微软雅黑" panose="020B0503020204020204" pitchFamily="34" charset="-122"/>
                <a:ea typeface="微软雅黑" panose="020B0503020204020204" pitchFamily="34" charset="-122"/>
              </a:rPr>
              <a:t>： </a:t>
            </a:r>
            <a:r>
              <a:rPr kumimoji="1" lang="en-US" altLang="zh-CN" sz="1600" dirty="0">
                <a:solidFill>
                  <a:srgbClr val="000000"/>
                </a:solidFill>
                <a:latin typeface="微软雅黑" panose="020B0503020204020204" pitchFamily="34" charset="-122"/>
                <a:ea typeface="微软雅黑" panose="020B0503020204020204" pitchFamily="34" charset="-122"/>
              </a:rPr>
              <a:t>50W</a:t>
            </a:r>
          </a:p>
          <a:p>
            <a:r>
              <a:rPr kumimoji="1" lang="en-US" altLang="zh-CN" sz="1600" dirty="0">
                <a:solidFill>
                  <a:srgbClr val="000000"/>
                </a:solidFill>
                <a:latin typeface="微软雅黑" panose="020B0503020204020204" pitchFamily="34" charset="-122"/>
                <a:ea typeface="微软雅黑" panose="020B0503020204020204" pitchFamily="34" charset="-122"/>
              </a:rPr>
              <a:t>PG</a:t>
            </a:r>
            <a:r>
              <a:rPr kumimoji="1" lang="zh-CN" altLang="en-US" sz="1600" dirty="0">
                <a:solidFill>
                  <a:srgbClr val="000000"/>
                </a:solidFill>
                <a:latin typeface="微软雅黑" panose="020B0503020204020204" pitchFamily="34" charset="-122"/>
                <a:ea typeface="微软雅黑" panose="020B0503020204020204" pitchFamily="34" charset="-122"/>
              </a:rPr>
              <a:t>单机</a:t>
            </a:r>
            <a:r>
              <a:rPr kumimoji="1" lang="en-US" altLang="zh-CN" sz="1600" dirty="0">
                <a:solidFill>
                  <a:srgbClr val="000000"/>
                </a:solidFill>
                <a:latin typeface="微软雅黑" panose="020B0503020204020204" pitchFamily="34" charset="-122"/>
                <a:ea typeface="微软雅黑" panose="020B0503020204020204" pitchFamily="34" charset="-122"/>
              </a:rPr>
              <a:t>TPCC</a:t>
            </a:r>
            <a:r>
              <a:rPr kumimoji="1" lang="zh-CN" altLang="en-US" sz="1600" dirty="0">
                <a:solidFill>
                  <a:srgbClr val="000000"/>
                </a:solidFill>
                <a:latin typeface="微软雅黑" panose="020B0503020204020204" pitchFamily="34" charset="-122"/>
                <a:ea typeface="微软雅黑" panose="020B0503020204020204" pitchFamily="34" charset="-122"/>
              </a:rPr>
              <a:t>： </a:t>
            </a:r>
            <a:r>
              <a:rPr kumimoji="1" lang="en-US" altLang="zh-CN" sz="1600" dirty="0">
                <a:solidFill>
                  <a:srgbClr val="000000"/>
                </a:solidFill>
                <a:latin typeface="微软雅黑" panose="020B0503020204020204" pitchFamily="34" charset="-122"/>
                <a:ea typeface="微软雅黑" panose="020B0503020204020204" pitchFamily="34" charset="-122"/>
              </a:rPr>
              <a:t>70W</a:t>
            </a:r>
            <a:endParaRPr lang="zh-CN" altLang="en-US" dirty="0"/>
          </a:p>
        </p:txBody>
      </p:sp>
      <p:sp>
        <p:nvSpPr>
          <p:cNvPr id="4" name="灯片编号占位符 3"/>
          <p:cNvSpPr>
            <a:spLocks noGrp="1"/>
          </p:cNvSpPr>
          <p:nvPr>
            <p:ph type="sldNum" sz="quarter" idx="5"/>
          </p:nvPr>
        </p:nvSpPr>
        <p:spPr/>
        <p:txBody>
          <a:bodyPr/>
          <a:lstStyle/>
          <a:p>
            <a:fld id="{F07326F3-4732-B74B-9C70-D0992466E499}" type="slidenum">
              <a:rPr lang="en-US" smtClean="0"/>
              <a:t>17</a:t>
            </a:fld>
            <a:endParaRPr lang="en-US"/>
          </a:p>
        </p:txBody>
      </p:sp>
    </p:spTree>
    <p:extLst>
      <p:ext uri="{BB962C8B-B14F-4D97-AF65-F5344CB8AC3E}">
        <p14:creationId xmlns:p14="http://schemas.microsoft.com/office/powerpoint/2010/main" val="4282781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PG</a:t>
            </a:r>
            <a:r>
              <a:rPr lang="zh-CN" altLang="en-US" dirty="0"/>
              <a:t>系一主一备</a:t>
            </a:r>
            <a:r>
              <a:rPr lang="en-US" altLang="zh-CN" dirty="0"/>
              <a:t>TPCC</a:t>
            </a:r>
            <a:r>
              <a:rPr lang="zh-CN" altLang="en-US" dirty="0"/>
              <a:t>：</a:t>
            </a:r>
            <a:r>
              <a:rPr lang="en-US" altLang="zh-CN" dirty="0"/>
              <a:t>60W</a:t>
            </a:r>
            <a:r>
              <a:rPr lang="zh-CN" altLang="en-US" dirty="0"/>
              <a:t> </a:t>
            </a:r>
          </a:p>
        </p:txBody>
      </p:sp>
      <p:sp>
        <p:nvSpPr>
          <p:cNvPr id="4" name="灯片编号占位符 3"/>
          <p:cNvSpPr>
            <a:spLocks noGrp="1"/>
          </p:cNvSpPr>
          <p:nvPr>
            <p:ph type="sldNum" sz="quarter" idx="5"/>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0E21FD59-C920-460C-B1C9-0346C59420B0}" type="slidenum">
              <a:rPr kumimoji="0" lang="zh-CN" altLang="en-US" sz="1200" b="0" i="0" u="none" strike="noStrike" kern="1200" cap="none" spc="0" normalizeH="0" baseline="0" noProof="0" smtClean="0">
                <a:ln>
                  <a:noFill/>
                </a:ln>
                <a:solidFill>
                  <a:prstClr val="black"/>
                </a:solidFill>
                <a:effectLst/>
                <a:uLnTx/>
                <a:uFillTx/>
                <a:latin typeface="Calibri"/>
                <a:ea typeface="黑体" panose="02010609060101010101" charset="-122"/>
              </a:rPr>
              <a:pPr marL="0" marR="0" lvl="0" indent="0" algn="r" defTabSz="1219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黑体" panose="02010609060101010101" charset="-122"/>
            </a:endParaRPr>
          </a:p>
        </p:txBody>
      </p:sp>
    </p:spTree>
    <p:extLst>
      <p:ext uri="{BB962C8B-B14F-4D97-AF65-F5344CB8AC3E}">
        <p14:creationId xmlns:p14="http://schemas.microsoft.com/office/powerpoint/2010/main" val="953728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07326F3-4732-B74B-9C70-D0992466E499}" type="slidenum">
              <a:rPr lang="en-US" smtClean="0"/>
              <a:t>19</a:t>
            </a:fld>
            <a:endParaRPr lang="en-US"/>
          </a:p>
        </p:txBody>
      </p:sp>
    </p:spTree>
    <p:extLst>
      <p:ext uri="{BB962C8B-B14F-4D97-AF65-F5344CB8AC3E}">
        <p14:creationId xmlns:p14="http://schemas.microsoft.com/office/powerpoint/2010/main" val="2603693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0E21FD59-C920-460C-B1C9-0346C59420B0}" type="slidenum">
              <a:rPr kumimoji="0" lang="zh-CN" altLang="en-US" sz="1200" b="0" i="0" u="none" strike="noStrike" kern="1200" cap="none" spc="0" normalizeH="0" baseline="0" noProof="0" smtClean="0">
                <a:ln>
                  <a:noFill/>
                </a:ln>
                <a:solidFill>
                  <a:prstClr val="black"/>
                </a:solidFill>
                <a:effectLst/>
                <a:uLnTx/>
                <a:uFillTx/>
                <a:latin typeface="Calibri"/>
                <a:ea typeface="黑体" panose="02010609060101010101" charset="-122"/>
              </a:rPr>
              <a:pPr marL="0" marR="0" lvl="0" indent="0" algn="r" defTabSz="1219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黑体" panose="02010609060101010101" charset="-122"/>
            </a:endParaRPr>
          </a:p>
        </p:txBody>
      </p:sp>
    </p:spTree>
    <p:extLst>
      <p:ext uri="{BB962C8B-B14F-4D97-AF65-F5344CB8AC3E}">
        <p14:creationId xmlns:p14="http://schemas.microsoft.com/office/powerpoint/2010/main" val="2275140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0E21FD59-C920-460C-B1C9-0346C59420B0}" type="slidenum">
              <a:rPr kumimoji="0" lang="zh-CN" altLang="en-US" sz="1200" b="0" i="0" u="none" strike="noStrike" kern="1200" cap="none" spc="0" normalizeH="0" baseline="0" noProof="0" smtClean="0">
                <a:ln>
                  <a:noFill/>
                </a:ln>
                <a:solidFill>
                  <a:prstClr val="black"/>
                </a:solidFill>
                <a:effectLst/>
                <a:uLnTx/>
                <a:uFillTx/>
                <a:latin typeface="Calibri"/>
                <a:ea typeface="黑体" panose="02010609060101010101" charset="-122"/>
              </a:rPr>
              <a:pPr marL="0" marR="0" lvl="0" indent="0" algn="r" defTabSz="1219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黑体" panose="02010609060101010101" charset="-122"/>
            </a:endParaRPr>
          </a:p>
        </p:txBody>
      </p:sp>
    </p:spTree>
    <p:extLst>
      <p:ext uri="{BB962C8B-B14F-4D97-AF65-F5344CB8AC3E}">
        <p14:creationId xmlns:p14="http://schemas.microsoft.com/office/powerpoint/2010/main" val="2020148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07326F3-4732-B74B-9C70-D0992466E499}" type="slidenum">
              <a:rPr lang="en-US" smtClean="0"/>
              <a:t>22</a:t>
            </a:fld>
            <a:endParaRPr lang="en-US"/>
          </a:p>
        </p:txBody>
      </p:sp>
    </p:spTree>
    <p:extLst>
      <p:ext uri="{BB962C8B-B14F-4D97-AF65-F5344CB8AC3E}">
        <p14:creationId xmlns:p14="http://schemas.microsoft.com/office/powerpoint/2010/main" val="2219690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AI4DB</a:t>
            </a:r>
            <a:r>
              <a:rPr lang="zh-CN" altLang="en-US" dirty="0"/>
              <a:t>特色特性，友商无</a:t>
            </a:r>
          </a:p>
        </p:txBody>
      </p:sp>
      <p:sp>
        <p:nvSpPr>
          <p:cNvPr id="4" name="灯片编号占位符 3"/>
          <p:cNvSpPr>
            <a:spLocks noGrp="1"/>
          </p:cNvSpPr>
          <p:nvPr>
            <p:ph type="sldNum" sz="quarter" idx="5"/>
          </p:nvPr>
        </p:nvSpPr>
        <p:spPr/>
        <p:txBody>
          <a:bodyPr/>
          <a:lstStyle/>
          <a:p>
            <a:fld id="{F07326F3-4732-B74B-9C70-D0992466E499}" type="slidenum">
              <a:rPr lang="en-US" smtClean="0"/>
              <a:t>23</a:t>
            </a:fld>
            <a:endParaRPr lang="en-US"/>
          </a:p>
        </p:txBody>
      </p:sp>
    </p:spTree>
    <p:extLst>
      <p:ext uri="{BB962C8B-B14F-4D97-AF65-F5344CB8AC3E}">
        <p14:creationId xmlns:p14="http://schemas.microsoft.com/office/powerpoint/2010/main" val="414071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07326F3-4732-B74B-9C70-D0992466E499}" type="slidenum">
              <a:rPr lang="en-US" smtClean="0"/>
              <a:t>24</a:t>
            </a:fld>
            <a:endParaRPr lang="en-US"/>
          </a:p>
        </p:txBody>
      </p:sp>
    </p:spTree>
    <p:extLst>
      <p:ext uri="{BB962C8B-B14F-4D97-AF65-F5344CB8AC3E}">
        <p14:creationId xmlns:p14="http://schemas.microsoft.com/office/powerpoint/2010/main" val="558146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07326F3-4732-B74B-9C70-D0992466E499}" type="slidenum">
              <a:rPr lang="en-US" smtClean="0"/>
              <a:t>25</a:t>
            </a:fld>
            <a:endParaRPr lang="en-US"/>
          </a:p>
        </p:txBody>
      </p:sp>
    </p:spTree>
    <p:extLst>
      <p:ext uri="{BB962C8B-B14F-4D97-AF65-F5344CB8AC3E}">
        <p14:creationId xmlns:p14="http://schemas.microsoft.com/office/powerpoint/2010/main" val="2786957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07326F3-4732-B74B-9C70-D0992466E499}" type="slidenum">
              <a:rPr lang="en-US" smtClean="0"/>
              <a:t>26</a:t>
            </a:fld>
            <a:endParaRPr lang="en-US"/>
          </a:p>
        </p:txBody>
      </p:sp>
    </p:spTree>
    <p:extLst>
      <p:ext uri="{BB962C8B-B14F-4D97-AF65-F5344CB8AC3E}">
        <p14:creationId xmlns:p14="http://schemas.microsoft.com/office/powerpoint/2010/main" val="4159531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cap="none" spc="0" normalizeH="0" baseline="0" dirty="0">
              <a:ln>
                <a:noFill/>
              </a:ln>
              <a:solidFill>
                <a:srgbClr val="000000"/>
              </a:solidFill>
              <a:effectLst/>
              <a:uFillTx/>
              <a:latin typeface="Source Han Sans CN Regular"/>
              <a:ea typeface="Source Han Sans CN Regular"/>
              <a:cs typeface="Source Han Sans CN Regular"/>
              <a:sym typeface="Source Han Sans CN Regular"/>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7326F3-4732-B74B-9C70-D0992466E4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7721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0E21FD59-C920-460C-B1C9-0346C59420B0}" type="slidenum">
              <a:rPr kumimoji="0" lang="zh-CN" altLang="en-US" sz="1200" b="0" i="0" u="none" strike="noStrike" kern="1200" cap="none" spc="0" normalizeH="0" baseline="0" noProof="0" smtClean="0">
                <a:ln>
                  <a:noFill/>
                </a:ln>
                <a:solidFill>
                  <a:prstClr val="black"/>
                </a:solidFill>
                <a:effectLst/>
                <a:uLnTx/>
                <a:uFillTx/>
                <a:latin typeface="Calibri"/>
                <a:ea typeface="黑体" panose="02010609060101010101" charset="-122"/>
              </a:rPr>
              <a:pPr marL="0" marR="0" lvl="0" indent="0" algn="r" defTabSz="1219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黑体" panose="02010609060101010101" charset="-122"/>
            </a:endParaRPr>
          </a:p>
        </p:txBody>
      </p:sp>
    </p:spTree>
    <p:extLst>
      <p:ext uri="{BB962C8B-B14F-4D97-AF65-F5344CB8AC3E}">
        <p14:creationId xmlns:p14="http://schemas.microsoft.com/office/powerpoint/2010/main" val="828987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0E21FD59-C920-460C-B1C9-0346C59420B0}" type="slidenum">
              <a:rPr kumimoji="0" lang="zh-CN" altLang="en-US" sz="1200" b="0" i="0" u="none" strike="noStrike" kern="1200" cap="none" spc="0" normalizeH="0" baseline="0" noProof="0" smtClean="0">
                <a:ln>
                  <a:noFill/>
                </a:ln>
                <a:solidFill>
                  <a:prstClr val="black"/>
                </a:solidFill>
                <a:effectLst/>
                <a:uLnTx/>
                <a:uFillTx/>
                <a:latin typeface="Calibri"/>
                <a:ea typeface="黑体" panose="02010609060101010101" charset="-122"/>
              </a:rPr>
              <a:pPr marL="0" marR="0" lvl="0" indent="0" algn="r" defTabSz="12192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黑体" panose="02010609060101010101" charset="-122"/>
            </a:endParaRPr>
          </a:p>
        </p:txBody>
      </p:sp>
    </p:spTree>
    <p:extLst>
      <p:ext uri="{BB962C8B-B14F-4D97-AF65-F5344CB8AC3E}">
        <p14:creationId xmlns:p14="http://schemas.microsoft.com/office/powerpoint/2010/main" val="1133092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架构的天然优势 </a:t>
            </a:r>
          </a:p>
        </p:txBody>
      </p:sp>
      <p:sp>
        <p:nvSpPr>
          <p:cNvPr id="4" name="灯片编号占位符 3"/>
          <p:cNvSpPr>
            <a:spLocks noGrp="1"/>
          </p:cNvSpPr>
          <p:nvPr>
            <p:ph type="sldNum" sz="quarter" idx="5"/>
          </p:nvPr>
        </p:nvSpPr>
        <p:spPr/>
        <p:txBody>
          <a:bodyPr/>
          <a:lstStyle/>
          <a:p>
            <a:fld id="{F07326F3-4732-B74B-9C70-D0992466E499}" type="slidenum">
              <a:rPr lang="en-US" smtClean="0"/>
              <a:t>33</a:t>
            </a:fld>
            <a:endParaRPr lang="en-US"/>
          </a:p>
        </p:txBody>
      </p:sp>
    </p:spTree>
    <p:extLst>
      <p:ext uri="{BB962C8B-B14F-4D97-AF65-F5344CB8AC3E}">
        <p14:creationId xmlns:p14="http://schemas.microsoft.com/office/powerpoint/2010/main" val="30671420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600" dirty="0">
              <a:solidFill>
                <a:srgbClr val="000000"/>
              </a:solidFill>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F07326F3-4732-B74B-9C70-D0992466E499}" type="slidenum">
              <a:rPr lang="en-US" smtClean="0"/>
              <a:t>35</a:t>
            </a:fld>
            <a:endParaRPr lang="en-US"/>
          </a:p>
        </p:txBody>
      </p:sp>
    </p:spTree>
    <p:extLst>
      <p:ext uri="{BB962C8B-B14F-4D97-AF65-F5344CB8AC3E}">
        <p14:creationId xmlns:p14="http://schemas.microsoft.com/office/powerpoint/2010/main" val="12196524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78" rtl="0" eaLnBrk="1" fontAlgn="auto" latinLnBrk="0" hangingPunct="1">
              <a:lnSpc>
                <a:spcPct val="100000"/>
              </a:lnSpc>
              <a:spcBef>
                <a:spcPts val="0"/>
              </a:spcBef>
              <a:spcAft>
                <a:spcPts val="0"/>
              </a:spcAft>
              <a:buClrTx/>
              <a:buSzTx/>
              <a:buFontTx/>
              <a:buNone/>
              <a:tabLst/>
              <a:defRPr/>
            </a:pPr>
            <a:fld id="{F07326F3-4732-B74B-9C70-D0992466E4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78"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9289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00550-7D45-4020-9B78-5F6E4F724B6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45512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07326F3-4732-B74B-9C70-D0992466E499}" type="slidenum">
              <a:rPr lang="en-US" smtClean="0"/>
              <a:t>38</a:t>
            </a:fld>
            <a:endParaRPr lang="en-US"/>
          </a:p>
        </p:txBody>
      </p:sp>
    </p:spTree>
    <p:extLst>
      <p:ext uri="{BB962C8B-B14F-4D97-AF65-F5344CB8AC3E}">
        <p14:creationId xmlns:p14="http://schemas.microsoft.com/office/powerpoint/2010/main" val="9020597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07326F3-4732-B74B-9C70-D0992466E499}" type="slidenum">
              <a:rPr lang="en-US" smtClean="0"/>
              <a:t>42</a:t>
            </a:fld>
            <a:endParaRPr lang="en-US"/>
          </a:p>
        </p:txBody>
      </p:sp>
    </p:spTree>
    <p:extLst>
      <p:ext uri="{BB962C8B-B14F-4D97-AF65-F5344CB8AC3E}">
        <p14:creationId xmlns:p14="http://schemas.microsoft.com/office/powerpoint/2010/main" val="17614296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07326F3-4732-B74B-9C70-D0992466E499}" type="slidenum">
              <a:rPr lang="en-US" smtClean="0"/>
              <a:t>43</a:t>
            </a:fld>
            <a:endParaRPr lang="en-US"/>
          </a:p>
        </p:txBody>
      </p:sp>
    </p:spTree>
    <p:extLst>
      <p:ext uri="{BB962C8B-B14F-4D97-AF65-F5344CB8AC3E}">
        <p14:creationId xmlns:p14="http://schemas.microsoft.com/office/powerpoint/2010/main" val="7687433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07326F3-4732-B74B-9C70-D0992466E499}" type="slidenum">
              <a:rPr lang="en-US" smtClean="0"/>
              <a:t>44</a:t>
            </a:fld>
            <a:endParaRPr lang="en-US"/>
          </a:p>
        </p:txBody>
      </p:sp>
    </p:spTree>
    <p:extLst>
      <p:ext uri="{BB962C8B-B14F-4D97-AF65-F5344CB8AC3E}">
        <p14:creationId xmlns:p14="http://schemas.microsoft.com/office/powerpoint/2010/main" val="3161671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7326F3-4732-B74B-9C70-D0992466E4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7988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空间数据库： </a:t>
            </a:r>
            <a:r>
              <a:rPr lang="en-US" altLang="zh-CN" dirty="0"/>
              <a:t>Yukon</a:t>
            </a:r>
            <a:r>
              <a:rPr lang="zh-CN" altLang="en-US" dirty="0"/>
              <a:t>插件，</a:t>
            </a:r>
            <a:r>
              <a:rPr lang="en-US" altLang="zh-CN" dirty="0"/>
              <a:t>GIS</a:t>
            </a:r>
            <a:r>
              <a:rPr lang="zh-CN" altLang="en-US" dirty="0"/>
              <a:t>数据库，</a:t>
            </a:r>
            <a:r>
              <a:rPr lang="en-US" altLang="zh-CN" dirty="0"/>
              <a:t>https://gitee.com/opengauss/yukon</a:t>
            </a:r>
          </a:p>
          <a:p>
            <a:r>
              <a:rPr lang="zh-CN" altLang="en-US" dirty="0"/>
              <a:t>图数据库： </a:t>
            </a:r>
            <a:r>
              <a:rPr lang="en-US" altLang="zh-CN" dirty="0"/>
              <a:t>AGE</a:t>
            </a:r>
            <a:r>
              <a:rPr lang="zh-CN" altLang="en-US" dirty="0"/>
              <a:t>插件， </a:t>
            </a:r>
            <a:r>
              <a:rPr lang="en-US" altLang="zh-CN" dirty="0"/>
              <a:t>https://gitee.com/opengauss/Plugin/tree/master/contrib/age</a:t>
            </a:r>
          </a:p>
          <a:p>
            <a:r>
              <a:rPr lang="en-US" altLang="zh-CN" dirty="0"/>
              <a:t>KV</a:t>
            </a:r>
            <a:r>
              <a:rPr lang="zh-CN" altLang="en-US" dirty="0"/>
              <a:t>数据库： </a:t>
            </a:r>
            <a:r>
              <a:rPr lang="en-US" altLang="zh-CN" dirty="0" err="1"/>
              <a:t>hstore</a:t>
            </a:r>
            <a:r>
              <a:rPr lang="zh-CN" altLang="en-US" dirty="0"/>
              <a:t>插件， </a:t>
            </a:r>
            <a:r>
              <a:rPr lang="en-US" altLang="zh-CN" dirty="0"/>
              <a:t>https://gitee.com/opengauss/openGauss-server/tree/master/contrib/hstore</a:t>
            </a:r>
          </a:p>
          <a:p>
            <a:r>
              <a:rPr lang="zh-CN" altLang="en-US" dirty="0"/>
              <a:t>时序数据库： </a:t>
            </a:r>
            <a:r>
              <a:rPr lang="en-US" altLang="zh-CN" dirty="0" err="1"/>
              <a:t>timescaledb</a:t>
            </a:r>
            <a:r>
              <a:rPr lang="zh-CN" altLang="en-US" dirty="0"/>
              <a:t>插件， </a:t>
            </a:r>
            <a:r>
              <a:rPr lang="en-US" altLang="zh-CN" dirty="0"/>
              <a:t>https://gitee.com/opengauss/Plugin/tree/master/contrib/timescaledb</a:t>
            </a:r>
          </a:p>
          <a:p>
            <a:r>
              <a:rPr lang="zh-CN" altLang="en-US" dirty="0"/>
              <a:t>原生分布式： 南大</a:t>
            </a:r>
            <a:endParaRPr lang="en-US" altLang="zh-CN" dirty="0"/>
          </a:p>
          <a:p>
            <a:r>
              <a:rPr lang="zh-CN" altLang="en-US" dirty="0"/>
              <a:t>嵌入式数据库： 国创贡献的</a:t>
            </a:r>
            <a:r>
              <a:rPr lang="en-US" altLang="zh-CN" dirty="0"/>
              <a:t>embedded</a:t>
            </a:r>
            <a:r>
              <a:rPr lang="zh-CN" altLang="en-US" dirty="0"/>
              <a:t>版本  </a:t>
            </a:r>
            <a:r>
              <a:rPr lang="en-US" altLang="zh-CN" dirty="0"/>
              <a:t>https://gitee.com/opengauss/openGauss-embedded</a:t>
            </a:r>
          </a:p>
          <a:p>
            <a:r>
              <a:rPr lang="zh-CN" altLang="en-US" dirty="0"/>
              <a:t>向量数据库： 内核原生支持，没有插件，通过</a:t>
            </a:r>
            <a:r>
              <a:rPr lang="en-US" altLang="zh-CN" dirty="0"/>
              <a:t>vector</a:t>
            </a:r>
            <a:r>
              <a:rPr lang="zh-CN" altLang="en-US" dirty="0"/>
              <a:t>等数据类型和不同索引类型支持向量的使用  </a:t>
            </a:r>
            <a:r>
              <a:rPr lang="en-US" altLang="zh-CN" dirty="0"/>
              <a:t>https://gitee.com/opengauss/openGauss-server</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F07326F3-4732-B74B-9C70-D0992466E499}" type="slidenum">
              <a:rPr lang="en-US" smtClean="0"/>
              <a:t>8</a:t>
            </a:fld>
            <a:endParaRPr lang="en-US"/>
          </a:p>
        </p:txBody>
      </p:sp>
    </p:spTree>
    <p:extLst>
      <p:ext uri="{BB962C8B-B14F-4D97-AF65-F5344CB8AC3E}">
        <p14:creationId xmlns:p14="http://schemas.microsoft.com/office/powerpoint/2010/main" val="117482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07326F3-4732-B74B-9C70-D0992466E499}" type="slidenum">
              <a:rPr lang="en-US" smtClean="0"/>
              <a:t>9</a:t>
            </a:fld>
            <a:endParaRPr lang="en-US"/>
          </a:p>
        </p:txBody>
      </p:sp>
    </p:spTree>
    <p:extLst>
      <p:ext uri="{BB962C8B-B14F-4D97-AF65-F5344CB8AC3E}">
        <p14:creationId xmlns:p14="http://schemas.microsoft.com/office/powerpoint/2010/main" val="3135975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07326F3-4732-B74B-9C70-D0992466E499}" type="slidenum">
              <a:rPr lang="en-US" smtClean="0"/>
              <a:t>12</a:t>
            </a:fld>
            <a:endParaRPr lang="en-US"/>
          </a:p>
        </p:txBody>
      </p:sp>
    </p:spTree>
    <p:extLst>
      <p:ext uri="{BB962C8B-B14F-4D97-AF65-F5344CB8AC3E}">
        <p14:creationId xmlns:p14="http://schemas.microsoft.com/office/powerpoint/2010/main" val="612097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457200" eaLnBrk="1" fontAlgn="auto" latinLnBrk="0" hangingPunct="1">
              <a:lnSpc>
                <a:spcPct val="117999"/>
              </a:lnSpc>
              <a:spcBef>
                <a:spcPts val="0"/>
              </a:spcBef>
              <a:spcAft>
                <a:spcPts val="0"/>
              </a:spcAft>
              <a:buClrTx/>
              <a:buSzTx/>
              <a:buFontTx/>
              <a:buNone/>
              <a:tabLst/>
              <a:defRPr/>
            </a:pPr>
            <a:endParaRPr lang="en-US" altLang="zh-CN" sz="2400" b="0" dirty="0"/>
          </a:p>
        </p:txBody>
      </p:sp>
    </p:spTree>
    <p:extLst>
      <p:ext uri="{BB962C8B-B14F-4D97-AF65-F5344CB8AC3E}">
        <p14:creationId xmlns:p14="http://schemas.microsoft.com/office/powerpoint/2010/main" val="707888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219304" rtl="0" eaLnBrk="1" fontAlgn="auto" latinLnBrk="0" hangingPunct="1">
              <a:lnSpc>
                <a:spcPct val="100000"/>
              </a:lnSpc>
              <a:spcBef>
                <a:spcPts val="0"/>
              </a:spcBef>
              <a:spcAft>
                <a:spcPts val="0"/>
              </a:spcAft>
              <a:buClrTx/>
              <a:buSzTx/>
              <a:buFontTx/>
              <a:buNone/>
              <a:tabLst/>
              <a:defRPr/>
            </a:pPr>
            <a:endParaRPr lang="en-US" altLang="zh-CN" sz="1600" dirty="0">
              <a:solidFill>
                <a:schemeClr val="tx1"/>
              </a:solidFill>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F07326F3-4732-B74B-9C70-D0992466E499}" type="slidenum">
              <a:rPr lang="en-US" smtClean="0"/>
              <a:t>15</a:t>
            </a:fld>
            <a:endParaRPr lang="en-US"/>
          </a:p>
        </p:txBody>
      </p:sp>
    </p:spTree>
    <p:extLst>
      <p:ext uri="{BB962C8B-B14F-4D97-AF65-F5344CB8AC3E}">
        <p14:creationId xmlns:p14="http://schemas.microsoft.com/office/powerpoint/2010/main" val="806261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219304" rtl="0" eaLnBrk="1" fontAlgn="auto" latinLnBrk="0" hangingPunct="1">
              <a:lnSpc>
                <a:spcPct val="100000"/>
              </a:lnSpc>
              <a:spcBef>
                <a:spcPts val="0"/>
              </a:spcBef>
              <a:spcAft>
                <a:spcPts val="0"/>
              </a:spcAft>
              <a:buClrTx/>
              <a:buSzTx/>
              <a:buFontTx/>
              <a:buNone/>
              <a:tabLst/>
              <a:defRPr/>
            </a:pPr>
            <a:endParaRPr lang="en-US" altLang="zh-CN" sz="1600" dirty="0">
              <a:solidFill>
                <a:schemeClr val="tx1"/>
              </a:solidFill>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F07326F3-4732-B74B-9C70-D0992466E499}" type="slidenum">
              <a:rPr lang="en-US" smtClean="0"/>
              <a:t>16</a:t>
            </a:fld>
            <a:endParaRPr lang="en-US"/>
          </a:p>
        </p:txBody>
      </p:sp>
    </p:spTree>
    <p:extLst>
      <p:ext uri="{BB962C8B-B14F-4D97-AF65-F5344CB8AC3E}">
        <p14:creationId xmlns:p14="http://schemas.microsoft.com/office/powerpoint/2010/main" val="19254520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16.xml"/><Relationship Id="rId4" Type="http://schemas.openxmlformats.org/officeDocument/2006/relationships/image" Target="../media/image29.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16.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Master" Target="../slideMasters/slideMaster16.xml"/><Relationship Id="rId4" Type="http://schemas.openxmlformats.org/officeDocument/2006/relationships/image" Target="../media/image34.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5.png"/><Relationship Id="rId1" Type="http://schemas.openxmlformats.org/officeDocument/2006/relationships/slideMaster" Target="../slideMasters/slideMaster1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1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Master" Target="../slideMasters/slideMaster16.xml"/><Relationship Id="rId1" Type="http://schemas.openxmlformats.org/officeDocument/2006/relationships/tags" Target="../tags/tag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探索">
    <p:bg>
      <p:bgPr>
        <a:solidFill>
          <a:srgbClr val="FFFFFF"/>
        </a:solidFill>
        <a:effectLst/>
      </p:bgPr>
    </p:bg>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a:extLst>
              <a:ext uri="{28A0092B-C50C-407E-A947-70E740481C1C}">
                <a14:useLocalDpi xmlns:a14="http://schemas.microsoft.com/office/drawing/2010/main" val="0"/>
              </a:ext>
            </a:extLst>
          </a:blip>
          <a:srcRect b="18667"/>
          <a:stretch/>
        </p:blipFill>
        <p:spPr>
          <a:xfrm>
            <a:off x="0" y="0"/>
            <a:ext cx="12206140" cy="5594695"/>
          </a:xfrm>
          <a:prstGeom prst="rect">
            <a:avLst/>
          </a:prstGeom>
        </p:spPr>
      </p:pic>
      <p:sp>
        <p:nvSpPr>
          <p:cNvPr id="7" name="L 形 6"/>
          <p:cNvSpPr/>
          <p:nvPr userDrawn="1"/>
        </p:nvSpPr>
        <p:spPr>
          <a:xfrm rot="5400000">
            <a:off x="7853942" y="2130562"/>
            <a:ext cx="701032" cy="717936"/>
          </a:xfrm>
          <a:prstGeom prst="corner">
            <a:avLst>
              <a:gd name="adj1" fmla="val 3243"/>
              <a:gd name="adj2" fmla="val 3048"/>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p>
        </p:txBody>
      </p:sp>
      <p:sp>
        <p:nvSpPr>
          <p:cNvPr id="10" name="Title 1">
            <a:extLst>
              <a:ext uri="{FF2B5EF4-FFF2-40B4-BE49-F238E27FC236}">
                <a16:creationId xmlns:a16="http://schemas.microsoft.com/office/drawing/2014/main" id="{8227DEE9-8BE9-0D49-BF96-9E83C5312E00}"/>
              </a:ext>
            </a:extLst>
          </p:cNvPr>
          <p:cNvSpPr>
            <a:spLocks noGrp="1"/>
          </p:cNvSpPr>
          <p:nvPr>
            <p:ph type="ctrTitle" hasCustomPrompt="1"/>
          </p:nvPr>
        </p:nvSpPr>
        <p:spPr>
          <a:xfrm>
            <a:off x="898996" y="907092"/>
            <a:ext cx="6559809" cy="690255"/>
          </a:xfrm>
          <a:prstGeom prst="rect">
            <a:avLst/>
          </a:prstGeom>
          <a:ln>
            <a:noFill/>
            <a:prstDash val="dash"/>
          </a:ln>
        </p:spPr>
        <p:txBody>
          <a:bodyPr lIns="0" tIns="0" rIns="0" bIns="0" anchor="t">
            <a:normAutofit/>
          </a:bodyPr>
          <a:lstStyle>
            <a:lvl1pPr algn="l">
              <a:defRPr sz="3200" b="0" i="0">
                <a:solidFill>
                  <a:schemeClr val="tx1"/>
                </a:solidFill>
                <a:latin typeface="Microsoft YaHei" panose="020B0503020204020204" pitchFamily="34" charset="-122"/>
                <a:ea typeface="Microsoft YaHei" panose="020B0503020204020204" pitchFamily="34" charset="-122"/>
              </a:defRPr>
            </a:lvl1pPr>
          </a:lstStyle>
          <a:p>
            <a:r>
              <a:rPr lang="zh-CN" altLang="en-US" dirty="0"/>
              <a:t>单击此处添加标题</a:t>
            </a:r>
            <a:endParaRPr lang="en-US" dirty="0"/>
          </a:p>
        </p:txBody>
      </p:sp>
      <p:sp>
        <p:nvSpPr>
          <p:cNvPr id="6" name="Text Placeholder 5">
            <a:extLst>
              <a:ext uri="{FF2B5EF4-FFF2-40B4-BE49-F238E27FC236}">
                <a16:creationId xmlns:a16="http://schemas.microsoft.com/office/drawing/2014/main" id="{2F43DA98-D48D-6947-95EF-BA3B05E68822}"/>
              </a:ext>
            </a:extLst>
          </p:cNvPr>
          <p:cNvSpPr>
            <a:spLocks noGrp="1"/>
          </p:cNvSpPr>
          <p:nvPr>
            <p:ph type="body" sz="quarter" idx="10" hasCustomPrompt="1"/>
          </p:nvPr>
        </p:nvSpPr>
        <p:spPr>
          <a:xfrm>
            <a:off x="929260" y="1949372"/>
            <a:ext cx="6535842" cy="643926"/>
          </a:xfrm>
          <a:prstGeom prst="rect">
            <a:avLst/>
          </a:prstGeom>
        </p:spPr>
        <p:txBody>
          <a:bodyPr lIns="0" tIns="0" rIns="0" bIns="0"/>
          <a:lstStyle>
            <a:lvl1pPr>
              <a:defRPr sz="1400">
                <a:solidFill>
                  <a:schemeClr val="tx1"/>
                </a:solidFill>
              </a:defRPr>
            </a:lvl1pPr>
          </a:lstStyle>
          <a:p>
            <a:pPr lvl="0"/>
            <a:r>
              <a:rPr lang="zh-CN" altLang="en-US" dirty="0"/>
              <a:t>单击此处添加文本</a:t>
            </a:r>
            <a:endParaRPr lang="en-US" dirty="0"/>
          </a:p>
        </p:txBody>
      </p:sp>
      <p:sp>
        <p:nvSpPr>
          <p:cNvPr id="9" name="Text Placeholder 5">
            <a:extLst>
              <a:ext uri="{FF2B5EF4-FFF2-40B4-BE49-F238E27FC236}">
                <a16:creationId xmlns:a16="http://schemas.microsoft.com/office/drawing/2014/main" id="{52F8733E-C4C9-8D4D-8DDA-CAB265AC05A0}"/>
              </a:ext>
            </a:extLst>
          </p:cNvPr>
          <p:cNvSpPr>
            <a:spLocks noGrp="1"/>
          </p:cNvSpPr>
          <p:nvPr>
            <p:ph type="body" sz="quarter" idx="11"/>
          </p:nvPr>
        </p:nvSpPr>
        <p:spPr>
          <a:xfrm>
            <a:off x="913588" y="6227190"/>
            <a:ext cx="1617170" cy="322753"/>
          </a:xfrm>
          <a:prstGeom prst="rect">
            <a:avLst/>
          </a:prstGeom>
        </p:spPr>
        <p:txBody>
          <a:bodyPr lIns="0" tIns="0" rIns="0" bIns="0"/>
          <a:lstStyle>
            <a:lvl1pPr>
              <a:defRPr sz="900">
                <a:solidFill>
                  <a:schemeClr val="tx1"/>
                </a:solidFill>
              </a:defRPr>
            </a:lvl1pPr>
          </a:lstStyle>
          <a:p>
            <a:pPr lvl="0"/>
            <a:r>
              <a:rPr lang="zh-CN" altLang="en-US"/>
              <a:t>单击此处编辑母版文本样式</a:t>
            </a:r>
          </a:p>
        </p:txBody>
      </p:sp>
    </p:spTree>
    <p:extLst>
      <p:ext uri="{BB962C8B-B14F-4D97-AF65-F5344CB8AC3E}">
        <p14:creationId xmlns:p14="http://schemas.microsoft.com/office/powerpoint/2010/main" val="165194953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目录-6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stretch>
            <a:fillRect/>
          </a:stretch>
        </p:blipFill>
        <p:spPr>
          <a:xfrm>
            <a:off x="-1812" y="-1482"/>
            <a:ext cx="6253804" cy="6858000"/>
          </a:xfrm>
          <a:prstGeom prst="rect">
            <a:avLst/>
          </a:prstGeom>
        </p:spPr>
      </p:pic>
      <p:sp>
        <p:nvSpPr>
          <p:cNvPr id="3" name="灯片编号占位符 2"/>
          <p:cNvSpPr>
            <a:spLocks noGrp="1"/>
          </p:cNvSpPr>
          <p:nvPr>
            <p:ph type="sldNum" sz="quarter" idx="10"/>
          </p:nvPr>
        </p:nvSpPr>
        <p:spPr/>
        <p:txBody>
          <a:bodyPr/>
          <a:lstStyle/>
          <a:p>
            <a:fld id="{03A97B1D-F584-444D-89FD-FA2A3E7C92CA}" type="slidenum">
              <a:rPr kumimoji="1" lang="zh-CN" altLang="en-US" smtClean="0"/>
              <a:pPr/>
              <a:t>‹#›</a:t>
            </a:fld>
            <a:endParaRPr kumimoji="1" lang="zh-CN" altLang="en-US" dirty="0"/>
          </a:p>
        </p:txBody>
      </p:sp>
      <p:sp>
        <p:nvSpPr>
          <p:cNvPr id="15" name="椭圆 14"/>
          <p:cNvSpPr/>
          <p:nvPr userDrawn="1"/>
        </p:nvSpPr>
        <p:spPr>
          <a:xfrm>
            <a:off x="5686961" y="52409"/>
            <a:ext cx="941464" cy="941071"/>
          </a:xfrm>
          <a:prstGeom prst="ellipse">
            <a:avLst/>
          </a:prstGeom>
          <a:gradFill>
            <a:gsLst>
              <a:gs pos="42000">
                <a:srgbClr val="3A11BA"/>
              </a:gs>
              <a:gs pos="100000">
                <a:srgbClr val="277FFF">
                  <a:lumMod val="74000"/>
                  <a:lumOff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dirty="0">
              <a:solidFill>
                <a:prstClr val="white"/>
              </a:solidFill>
            </a:endParaRPr>
          </a:p>
        </p:txBody>
      </p:sp>
      <p:sp>
        <p:nvSpPr>
          <p:cNvPr id="17" name="椭圆 16"/>
          <p:cNvSpPr/>
          <p:nvPr userDrawn="1"/>
        </p:nvSpPr>
        <p:spPr>
          <a:xfrm>
            <a:off x="5715130" y="1181658"/>
            <a:ext cx="941464" cy="941071"/>
          </a:xfrm>
          <a:prstGeom prst="ellipse">
            <a:avLst/>
          </a:prstGeom>
          <a:gradFill>
            <a:gsLst>
              <a:gs pos="42000">
                <a:srgbClr val="3A11BA"/>
              </a:gs>
              <a:gs pos="100000">
                <a:srgbClr val="277FFF">
                  <a:lumMod val="74000"/>
                  <a:lumOff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dirty="0">
              <a:solidFill>
                <a:prstClr val="white"/>
              </a:solidFill>
            </a:endParaRPr>
          </a:p>
        </p:txBody>
      </p:sp>
      <p:sp>
        <p:nvSpPr>
          <p:cNvPr id="18" name="椭圆 17"/>
          <p:cNvSpPr/>
          <p:nvPr userDrawn="1"/>
        </p:nvSpPr>
        <p:spPr>
          <a:xfrm>
            <a:off x="5691621" y="2318431"/>
            <a:ext cx="941464" cy="941071"/>
          </a:xfrm>
          <a:prstGeom prst="ellipse">
            <a:avLst/>
          </a:prstGeom>
          <a:gradFill>
            <a:gsLst>
              <a:gs pos="42000">
                <a:srgbClr val="3A11BA"/>
              </a:gs>
              <a:gs pos="100000">
                <a:srgbClr val="277FFF">
                  <a:lumMod val="74000"/>
                  <a:lumOff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dirty="0">
              <a:solidFill>
                <a:prstClr val="white"/>
              </a:solidFill>
            </a:endParaRPr>
          </a:p>
        </p:txBody>
      </p:sp>
      <p:sp>
        <p:nvSpPr>
          <p:cNvPr id="19" name="椭圆 18"/>
          <p:cNvSpPr/>
          <p:nvPr userDrawn="1"/>
        </p:nvSpPr>
        <p:spPr>
          <a:xfrm>
            <a:off x="5715130" y="4539447"/>
            <a:ext cx="941464" cy="941071"/>
          </a:xfrm>
          <a:prstGeom prst="ellipse">
            <a:avLst/>
          </a:prstGeom>
          <a:gradFill>
            <a:gsLst>
              <a:gs pos="42000">
                <a:srgbClr val="3A11BA"/>
              </a:gs>
              <a:gs pos="100000">
                <a:srgbClr val="277FFF">
                  <a:lumMod val="74000"/>
                  <a:lumOff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dirty="0">
              <a:solidFill>
                <a:prstClr val="white"/>
              </a:solidFill>
            </a:endParaRPr>
          </a:p>
        </p:txBody>
      </p:sp>
      <p:pic>
        <p:nvPicPr>
          <p:cNvPr id="23" name="图片 22"/>
          <p:cNvPicPr>
            <a:picLocks noChangeAspect="1"/>
          </p:cNvPicPr>
          <p:nvPr userDrawn="1"/>
        </p:nvPicPr>
        <p:blipFill>
          <a:blip r:embed="rId3"/>
          <a:stretch>
            <a:fillRect/>
          </a:stretch>
        </p:blipFill>
        <p:spPr>
          <a:xfrm>
            <a:off x="620133" y="407180"/>
            <a:ext cx="766102" cy="675158"/>
          </a:xfrm>
          <a:prstGeom prst="rect">
            <a:avLst/>
          </a:prstGeom>
        </p:spPr>
      </p:pic>
      <p:sp>
        <p:nvSpPr>
          <p:cNvPr id="24" name="文本占位符 23"/>
          <p:cNvSpPr>
            <a:spLocks noGrp="1"/>
          </p:cNvSpPr>
          <p:nvPr>
            <p:ph type="body" sz="quarter" idx="11" hasCustomPrompt="1"/>
          </p:nvPr>
        </p:nvSpPr>
        <p:spPr>
          <a:xfrm>
            <a:off x="7216608" y="252603"/>
            <a:ext cx="4141924" cy="509588"/>
          </a:xfrm>
        </p:spPr>
        <p:txBody>
          <a:bodyPr/>
          <a:lstStyle>
            <a:lvl1pPr marL="0" indent="0">
              <a:buNone/>
              <a:defRPr/>
            </a:lvl1pPr>
          </a:lstStyle>
          <a:p>
            <a:r>
              <a:rPr kumimoji="1" lang="en-US" altLang="zh-CN" sz="2400" b="1" dirty="0">
                <a:solidFill>
                  <a:srgbClr val="3A11BA"/>
                </a:solidFill>
              </a:rPr>
              <a:t>Project</a:t>
            </a:r>
            <a:r>
              <a:rPr kumimoji="1" lang="zh-CN" altLang="en-US" sz="2400" b="1" dirty="0">
                <a:solidFill>
                  <a:srgbClr val="3A11BA"/>
                </a:solidFill>
              </a:rPr>
              <a:t> </a:t>
            </a:r>
            <a:r>
              <a:rPr kumimoji="1" lang="en-US" altLang="zh-CN" sz="2400" b="1" dirty="0">
                <a:solidFill>
                  <a:srgbClr val="3A11BA"/>
                </a:solidFill>
              </a:rPr>
              <a:t>Presentation</a:t>
            </a:r>
            <a:endParaRPr kumimoji="1" lang="zh-CN" altLang="en-US" sz="2400" b="1" dirty="0">
              <a:solidFill>
                <a:srgbClr val="3A11BA"/>
              </a:solidFill>
            </a:endParaRPr>
          </a:p>
        </p:txBody>
      </p:sp>
      <p:sp>
        <p:nvSpPr>
          <p:cNvPr id="26" name="文本占位符 25"/>
          <p:cNvSpPr>
            <a:spLocks noGrp="1"/>
          </p:cNvSpPr>
          <p:nvPr>
            <p:ph type="body" sz="quarter" idx="12" hasCustomPrompt="1"/>
          </p:nvPr>
        </p:nvSpPr>
        <p:spPr>
          <a:xfrm>
            <a:off x="7216892" y="1378824"/>
            <a:ext cx="4141640" cy="533400"/>
          </a:xfrm>
        </p:spPr>
        <p:txBody>
          <a:bodyPr/>
          <a:lstStyle>
            <a:lvl1pPr marL="0" indent="0">
              <a:buNone/>
              <a:defRPr/>
            </a:lvl1pPr>
          </a:lstStyle>
          <a:p>
            <a:r>
              <a:rPr kumimoji="1" lang="en-US" altLang="zh-CN" sz="2400" b="1" dirty="0">
                <a:solidFill>
                  <a:srgbClr val="3A11BA"/>
                </a:solidFill>
              </a:rPr>
              <a:t>Project</a:t>
            </a:r>
            <a:r>
              <a:rPr kumimoji="1" lang="zh-CN" altLang="en-US" sz="2400" b="1" dirty="0">
                <a:solidFill>
                  <a:srgbClr val="3A11BA"/>
                </a:solidFill>
              </a:rPr>
              <a:t> </a:t>
            </a:r>
            <a:r>
              <a:rPr kumimoji="1" lang="en-US" altLang="zh-CN" sz="2400" b="1" dirty="0">
                <a:solidFill>
                  <a:srgbClr val="3A11BA"/>
                </a:solidFill>
              </a:rPr>
              <a:t>Presentation</a:t>
            </a:r>
            <a:endParaRPr kumimoji="1" lang="zh-CN" altLang="en-US" sz="2400" b="1" dirty="0">
              <a:solidFill>
                <a:srgbClr val="3A11BA"/>
              </a:solidFill>
            </a:endParaRPr>
          </a:p>
        </p:txBody>
      </p:sp>
      <p:sp>
        <p:nvSpPr>
          <p:cNvPr id="29" name="文本占位符 28"/>
          <p:cNvSpPr>
            <a:spLocks noGrp="1"/>
          </p:cNvSpPr>
          <p:nvPr>
            <p:ph type="body" sz="quarter" idx="13" hasCustomPrompt="1"/>
          </p:nvPr>
        </p:nvSpPr>
        <p:spPr>
          <a:xfrm>
            <a:off x="7216605" y="2528857"/>
            <a:ext cx="4141925" cy="508134"/>
          </a:xfrm>
        </p:spPr>
        <p:txBody>
          <a:bodyPr/>
          <a:lstStyle>
            <a:lvl1pPr marL="0" indent="0">
              <a:buNone/>
              <a:defRPr/>
            </a:lvl1pPr>
          </a:lstStyle>
          <a:p>
            <a:r>
              <a:rPr kumimoji="1" lang="en-US" altLang="zh-CN" sz="2400" b="1" dirty="0">
                <a:solidFill>
                  <a:srgbClr val="3A11BA"/>
                </a:solidFill>
              </a:rPr>
              <a:t>Project</a:t>
            </a:r>
            <a:r>
              <a:rPr kumimoji="1" lang="zh-CN" altLang="en-US" sz="2400" b="1" dirty="0">
                <a:solidFill>
                  <a:srgbClr val="3A11BA"/>
                </a:solidFill>
              </a:rPr>
              <a:t> </a:t>
            </a:r>
            <a:r>
              <a:rPr kumimoji="1" lang="en-US" altLang="zh-CN" sz="2400" b="1" dirty="0">
                <a:solidFill>
                  <a:srgbClr val="3A11BA"/>
                </a:solidFill>
              </a:rPr>
              <a:t>Presentation</a:t>
            </a:r>
            <a:endParaRPr kumimoji="1" lang="zh-CN" altLang="en-US" sz="2400" b="1" dirty="0">
              <a:solidFill>
                <a:srgbClr val="3A11BA"/>
              </a:solidFill>
            </a:endParaRPr>
          </a:p>
        </p:txBody>
      </p:sp>
      <p:sp>
        <p:nvSpPr>
          <p:cNvPr id="31" name="文本占位符 30"/>
          <p:cNvSpPr>
            <a:spLocks noGrp="1"/>
          </p:cNvSpPr>
          <p:nvPr>
            <p:ph type="body" sz="quarter" idx="14" hasCustomPrompt="1"/>
          </p:nvPr>
        </p:nvSpPr>
        <p:spPr>
          <a:xfrm>
            <a:off x="7216891" y="4771907"/>
            <a:ext cx="4141925" cy="501650"/>
          </a:xfrm>
        </p:spPr>
        <p:txBody>
          <a:bodyPr/>
          <a:lstStyle>
            <a:lvl1pPr marL="0" indent="0">
              <a:buNone/>
              <a:defRPr/>
            </a:lvl1pPr>
          </a:lstStyle>
          <a:p>
            <a:r>
              <a:rPr kumimoji="1" lang="en-US" altLang="zh-CN" sz="2400" b="1" dirty="0">
                <a:solidFill>
                  <a:srgbClr val="3A11BA"/>
                </a:solidFill>
              </a:rPr>
              <a:t>Project</a:t>
            </a:r>
            <a:r>
              <a:rPr kumimoji="1" lang="zh-CN" altLang="en-US" sz="2400" b="1" dirty="0">
                <a:solidFill>
                  <a:srgbClr val="3A11BA"/>
                </a:solidFill>
              </a:rPr>
              <a:t> </a:t>
            </a:r>
            <a:r>
              <a:rPr kumimoji="1" lang="en-US" altLang="zh-CN" sz="2400" b="1" dirty="0">
                <a:solidFill>
                  <a:srgbClr val="3A11BA"/>
                </a:solidFill>
              </a:rPr>
              <a:t>Presentation</a:t>
            </a:r>
            <a:endParaRPr kumimoji="1" lang="zh-CN" altLang="en-US" sz="2400" b="1" dirty="0">
              <a:solidFill>
                <a:srgbClr val="3A11BA"/>
              </a:solidFill>
            </a:endParaRPr>
          </a:p>
        </p:txBody>
      </p:sp>
      <p:sp>
        <p:nvSpPr>
          <p:cNvPr id="41" name="文本占位符 40"/>
          <p:cNvSpPr>
            <a:spLocks noGrp="1"/>
          </p:cNvSpPr>
          <p:nvPr>
            <p:ph type="body" sz="quarter" idx="17" hasCustomPrompt="1"/>
          </p:nvPr>
        </p:nvSpPr>
        <p:spPr>
          <a:xfrm>
            <a:off x="5819112" y="268151"/>
            <a:ext cx="722550" cy="509588"/>
          </a:xfrm>
          <a:ln>
            <a:noFill/>
          </a:ln>
        </p:spPr>
        <p:txBody>
          <a:bodyPr>
            <a:noAutofit/>
          </a:bodyPr>
          <a:lstStyle>
            <a:lvl1pPr marL="0" indent="0">
              <a:buNone/>
              <a:defRPr sz="3200">
                <a:solidFill>
                  <a:schemeClr val="bg1"/>
                </a:solidFill>
              </a:defRPr>
            </a:lvl1pPr>
            <a:lvl2pPr>
              <a:defRPr sz="900"/>
            </a:lvl2pPr>
            <a:lvl3pPr>
              <a:defRPr sz="900"/>
            </a:lvl3pPr>
            <a:lvl4pPr>
              <a:defRPr sz="900"/>
            </a:lvl4pPr>
            <a:lvl5pPr>
              <a:defRPr sz="900"/>
            </a:lvl5pPr>
          </a:lstStyle>
          <a:p>
            <a:pPr lvl="0"/>
            <a:r>
              <a:rPr lang="en-US" altLang="zh-CN" dirty="0"/>
              <a:t>01</a:t>
            </a:r>
            <a:endParaRPr lang="zh-CN" altLang="en-US" dirty="0"/>
          </a:p>
        </p:txBody>
      </p:sp>
      <p:sp>
        <p:nvSpPr>
          <p:cNvPr id="43" name="文本占位符 42"/>
          <p:cNvSpPr>
            <a:spLocks noGrp="1"/>
          </p:cNvSpPr>
          <p:nvPr>
            <p:ph type="body" sz="quarter" idx="18" hasCustomPrompt="1"/>
          </p:nvPr>
        </p:nvSpPr>
        <p:spPr>
          <a:xfrm>
            <a:off x="5873943" y="1389460"/>
            <a:ext cx="635264" cy="525462"/>
          </a:xfrm>
        </p:spPr>
        <p:txBody>
          <a:bodyPr>
            <a:noAutofit/>
          </a:bodyPr>
          <a:lstStyle>
            <a:lvl1pPr marL="0" indent="0">
              <a:buNone/>
              <a:defRPr sz="3200">
                <a:solidFill>
                  <a:schemeClr val="bg1"/>
                </a:solidFill>
              </a:defRPr>
            </a:lvl1pPr>
          </a:lstStyle>
          <a:p>
            <a:pPr lvl="0"/>
            <a:r>
              <a:rPr lang="en-US" altLang="zh-CN" dirty="0"/>
              <a:t>02</a:t>
            </a:r>
            <a:endParaRPr lang="zh-CN" altLang="en-US" dirty="0"/>
          </a:p>
        </p:txBody>
      </p:sp>
      <p:sp>
        <p:nvSpPr>
          <p:cNvPr id="45" name="文本占位符 44"/>
          <p:cNvSpPr>
            <a:spLocks noGrp="1"/>
          </p:cNvSpPr>
          <p:nvPr>
            <p:ph type="body" sz="quarter" idx="19" hasCustomPrompt="1"/>
          </p:nvPr>
        </p:nvSpPr>
        <p:spPr>
          <a:xfrm>
            <a:off x="5833042" y="2498419"/>
            <a:ext cx="714673" cy="508000"/>
          </a:xfrm>
        </p:spPr>
        <p:txBody>
          <a:bodyPr>
            <a:noAutofit/>
          </a:bodyPr>
          <a:lstStyle>
            <a:lvl1pPr marL="0" indent="0">
              <a:buNone/>
              <a:defRPr sz="3200">
                <a:solidFill>
                  <a:schemeClr val="bg1"/>
                </a:solidFill>
              </a:defRPr>
            </a:lvl1pPr>
          </a:lstStyle>
          <a:p>
            <a:pPr lvl="0"/>
            <a:r>
              <a:rPr lang="en-US" altLang="zh-CN" dirty="0"/>
              <a:t>03</a:t>
            </a:r>
            <a:endParaRPr lang="zh-CN" altLang="en-US" dirty="0"/>
          </a:p>
        </p:txBody>
      </p:sp>
      <p:sp>
        <p:nvSpPr>
          <p:cNvPr id="47" name="文本占位符 46"/>
          <p:cNvSpPr>
            <a:spLocks noGrp="1"/>
          </p:cNvSpPr>
          <p:nvPr>
            <p:ph type="body" sz="quarter" idx="20" hasCustomPrompt="1"/>
          </p:nvPr>
        </p:nvSpPr>
        <p:spPr>
          <a:xfrm>
            <a:off x="5848377" y="4748560"/>
            <a:ext cx="674969" cy="585788"/>
          </a:xfrm>
        </p:spPr>
        <p:txBody>
          <a:bodyPr>
            <a:normAutofit/>
          </a:bodyPr>
          <a:lstStyle>
            <a:lvl1pPr marL="0" indent="0">
              <a:buNone/>
              <a:defRPr sz="3200">
                <a:solidFill>
                  <a:schemeClr val="bg1"/>
                </a:solidFill>
              </a:defRPr>
            </a:lvl1pPr>
          </a:lstStyle>
          <a:p>
            <a:pPr lvl="0"/>
            <a:r>
              <a:rPr lang="en-US" altLang="zh-CN" dirty="0"/>
              <a:t>05</a:t>
            </a:r>
            <a:endParaRPr lang="zh-CN" altLang="en-US" dirty="0"/>
          </a:p>
        </p:txBody>
      </p:sp>
      <p:sp>
        <p:nvSpPr>
          <p:cNvPr id="51" name="文本占位符 50"/>
          <p:cNvSpPr>
            <a:spLocks noGrp="1"/>
          </p:cNvSpPr>
          <p:nvPr>
            <p:ph type="body" sz="quarter" idx="22" hasCustomPrompt="1"/>
          </p:nvPr>
        </p:nvSpPr>
        <p:spPr>
          <a:xfrm>
            <a:off x="1276829" y="3597545"/>
            <a:ext cx="3878289" cy="1007271"/>
          </a:xfrm>
        </p:spPr>
        <p:txBody>
          <a:bodyPr>
            <a:normAutofit/>
          </a:bodyPr>
          <a:lstStyle>
            <a:lvl1pPr marL="0" indent="0">
              <a:buNone/>
              <a:defRPr sz="1800">
                <a:solidFill>
                  <a:schemeClr val="bg1"/>
                </a:solidFill>
              </a:defRPr>
            </a:lvl1pPr>
          </a:lstStyle>
          <a:p>
            <a:r>
              <a:rPr kumimoji="1" lang="en-US" altLang="zh-CN" dirty="0">
                <a:solidFill>
                  <a:schemeClr val="bg1"/>
                </a:solidFill>
              </a:rPr>
              <a:t>Project</a:t>
            </a:r>
            <a:r>
              <a:rPr kumimoji="1" lang="zh-CN" altLang="en-US" dirty="0">
                <a:solidFill>
                  <a:schemeClr val="bg1"/>
                </a:solidFill>
              </a:rPr>
              <a:t> </a:t>
            </a:r>
            <a:r>
              <a:rPr kumimoji="1" lang="en-US" altLang="zh-CN" dirty="0">
                <a:solidFill>
                  <a:schemeClr val="bg1"/>
                </a:solidFill>
              </a:rPr>
              <a:t>Presentation</a:t>
            </a:r>
            <a:r>
              <a:rPr kumimoji="1" lang="zh-CN" altLang="en-US" dirty="0">
                <a:solidFill>
                  <a:schemeClr val="bg1"/>
                </a:solidFill>
              </a:rPr>
              <a:t> </a:t>
            </a:r>
            <a:r>
              <a:rPr kumimoji="1" lang="en-US" altLang="zh-CN" dirty="0">
                <a:solidFill>
                  <a:schemeClr val="bg1"/>
                </a:solidFill>
              </a:rPr>
              <a:t>Project</a:t>
            </a:r>
            <a:r>
              <a:rPr kumimoji="1" lang="zh-CN" altLang="en-US" dirty="0">
                <a:solidFill>
                  <a:schemeClr val="bg1"/>
                </a:solidFill>
              </a:rPr>
              <a:t> </a:t>
            </a:r>
            <a:r>
              <a:rPr kumimoji="1" lang="en-US" altLang="zh-CN" dirty="0">
                <a:solidFill>
                  <a:schemeClr val="bg1"/>
                </a:solidFill>
              </a:rPr>
              <a:t>Presentation</a:t>
            </a:r>
            <a:r>
              <a:rPr kumimoji="1" lang="zh-CN" altLang="en-US" dirty="0">
                <a:solidFill>
                  <a:schemeClr val="bg1"/>
                </a:solidFill>
              </a:rPr>
              <a:t> </a:t>
            </a:r>
            <a:r>
              <a:rPr kumimoji="1" lang="en-US" altLang="zh-CN" dirty="0">
                <a:solidFill>
                  <a:schemeClr val="bg1"/>
                </a:solidFill>
              </a:rPr>
              <a:t>Project</a:t>
            </a:r>
            <a:r>
              <a:rPr kumimoji="1" lang="zh-CN" altLang="en-US" dirty="0">
                <a:solidFill>
                  <a:schemeClr val="bg1"/>
                </a:solidFill>
              </a:rPr>
              <a:t> </a:t>
            </a:r>
            <a:r>
              <a:rPr kumimoji="1" lang="en-US" altLang="zh-CN" dirty="0">
                <a:solidFill>
                  <a:schemeClr val="bg1"/>
                </a:solidFill>
              </a:rPr>
              <a:t>Presentation</a:t>
            </a:r>
            <a:endParaRPr kumimoji="1" lang="zh-CN" altLang="en-US" dirty="0">
              <a:solidFill>
                <a:schemeClr val="bg1"/>
              </a:solidFill>
            </a:endParaRPr>
          </a:p>
        </p:txBody>
      </p:sp>
      <p:sp>
        <p:nvSpPr>
          <p:cNvPr id="61" name="文本占位符 60"/>
          <p:cNvSpPr>
            <a:spLocks noGrp="1"/>
          </p:cNvSpPr>
          <p:nvPr>
            <p:ph type="body" sz="quarter" idx="23" hasCustomPrompt="1"/>
          </p:nvPr>
        </p:nvSpPr>
        <p:spPr>
          <a:xfrm>
            <a:off x="1289452" y="1969693"/>
            <a:ext cx="2992096" cy="1201738"/>
          </a:xfrm>
        </p:spPr>
        <p:txBody>
          <a:bodyPr>
            <a:normAutofit/>
          </a:bodyPr>
          <a:lstStyle>
            <a:lvl1pPr marL="0" indent="0">
              <a:buNone/>
              <a:defRPr sz="3200" b="1">
                <a:solidFill>
                  <a:schemeClr val="bg1"/>
                </a:solidFill>
              </a:defRPr>
            </a:lvl1pPr>
          </a:lstStyle>
          <a:p>
            <a:pPr lvl="0"/>
            <a:r>
              <a:rPr lang="en-US" altLang="zh-CN" dirty="0"/>
              <a:t>CONTENT</a:t>
            </a:r>
            <a:endParaRPr lang="zh-CN" altLang="en-US" dirty="0"/>
          </a:p>
        </p:txBody>
      </p:sp>
      <p:sp>
        <p:nvSpPr>
          <p:cNvPr id="20" name="椭圆 19"/>
          <p:cNvSpPr/>
          <p:nvPr userDrawn="1"/>
        </p:nvSpPr>
        <p:spPr>
          <a:xfrm>
            <a:off x="5715130" y="3401720"/>
            <a:ext cx="941464" cy="941071"/>
          </a:xfrm>
          <a:prstGeom prst="ellipse">
            <a:avLst/>
          </a:prstGeom>
          <a:gradFill>
            <a:gsLst>
              <a:gs pos="42000">
                <a:srgbClr val="3A11BA"/>
              </a:gs>
              <a:gs pos="100000">
                <a:srgbClr val="277FFF">
                  <a:lumMod val="74000"/>
                  <a:lumOff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dirty="0">
              <a:solidFill>
                <a:prstClr val="white"/>
              </a:solidFill>
            </a:endParaRPr>
          </a:p>
        </p:txBody>
      </p:sp>
      <p:sp>
        <p:nvSpPr>
          <p:cNvPr id="21" name="文本占位符 30"/>
          <p:cNvSpPr>
            <a:spLocks noGrp="1"/>
          </p:cNvSpPr>
          <p:nvPr>
            <p:ph type="body" sz="quarter" idx="24" hasCustomPrompt="1"/>
          </p:nvPr>
        </p:nvSpPr>
        <p:spPr>
          <a:xfrm>
            <a:off x="7216605" y="3653624"/>
            <a:ext cx="4141925" cy="501650"/>
          </a:xfrm>
        </p:spPr>
        <p:txBody>
          <a:bodyPr/>
          <a:lstStyle>
            <a:lvl1pPr marL="0" indent="0">
              <a:buNone/>
              <a:defRPr/>
            </a:lvl1pPr>
          </a:lstStyle>
          <a:p>
            <a:r>
              <a:rPr kumimoji="1" lang="en-US" altLang="zh-CN" sz="2400" b="1" dirty="0">
                <a:solidFill>
                  <a:srgbClr val="3A11BA"/>
                </a:solidFill>
              </a:rPr>
              <a:t>Project</a:t>
            </a:r>
            <a:r>
              <a:rPr kumimoji="1" lang="zh-CN" altLang="en-US" sz="2400" b="1" dirty="0">
                <a:solidFill>
                  <a:srgbClr val="3A11BA"/>
                </a:solidFill>
              </a:rPr>
              <a:t> </a:t>
            </a:r>
            <a:r>
              <a:rPr kumimoji="1" lang="en-US" altLang="zh-CN" sz="2400" b="1" dirty="0">
                <a:solidFill>
                  <a:srgbClr val="3A11BA"/>
                </a:solidFill>
              </a:rPr>
              <a:t>Presentation</a:t>
            </a:r>
            <a:endParaRPr kumimoji="1" lang="zh-CN" altLang="en-US" sz="2400" b="1" dirty="0">
              <a:solidFill>
                <a:srgbClr val="3A11BA"/>
              </a:solidFill>
            </a:endParaRPr>
          </a:p>
        </p:txBody>
      </p:sp>
      <p:sp>
        <p:nvSpPr>
          <p:cNvPr id="22" name="文本占位符 46"/>
          <p:cNvSpPr>
            <a:spLocks noGrp="1"/>
          </p:cNvSpPr>
          <p:nvPr>
            <p:ph type="body" sz="quarter" idx="25" hasCustomPrompt="1"/>
          </p:nvPr>
        </p:nvSpPr>
        <p:spPr>
          <a:xfrm>
            <a:off x="5848377" y="3610833"/>
            <a:ext cx="674969" cy="585788"/>
          </a:xfrm>
        </p:spPr>
        <p:txBody>
          <a:bodyPr>
            <a:normAutofit/>
          </a:bodyPr>
          <a:lstStyle>
            <a:lvl1pPr marL="0" indent="0">
              <a:buNone/>
              <a:defRPr sz="3200">
                <a:solidFill>
                  <a:schemeClr val="bg1"/>
                </a:solidFill>
              </a:defRPr>
            </a:lvl1pPr>
          </a:lstStyle>
          <a:p>
            <a:pPr lvl="0"/>
            <a:r>
              <a:rPr lang="en-US" altLang="zh-CN" dirty="0"/>
              <a:t>04</a:t>
            </a:r>
            <a:endParaRPr lang="zh-CN" altLang="en-US" dirty="0"/>
          </a:p>
        </p:txBody>
      </p:sp>
      <p:sp>
        <p:nvSpPr>
          <p:cNvPr id="25" name="椭圆 24"/>
          <p:cNvSpPr/>
          <p:nvPr userDrawn="1"/>
        </p:nvSpPr>
        <p:spPr>
          <a:xfrm>
            <a:off x="5732065" y="5648578"/>
            <a:ext cx="941464" cy="941071"/>
          </a:xfrm>
          <a:prstGeom prst="ellipse">
            <a:avLst/>
          </a:prstGeom>
          <a:gradFill>
            <a:gsLst>
              <a:gs pos="42000">
                <a:srgbClr val="3A11BA"/>
              </a:gs>
              <a:gs pos="100000">
                <a:srgbClr val="277FFF">
                  <a:lumMod val="74000"/>
                  <a:lumOff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dirty="0">
              <a:solidFill>
                <a:prstClr val="white"/>
              </a:solidFill>
            </a:endParaRPr>
          </a:p>
        </p:txBody>
      </p:sp>
      <p:sp>
        <p:nvSpPr>
          <p:cNvPr id="27" name="文本占位符 30"/>
          <p:cNvSpPr>
            <a:spLocks noGrp="1"/>
          </p:cNvSpPr>
          <p:nvPr>
            <p:ph type="body" sz="quarter" idx="26" hasCustomPrompt="1"/>
          </p:nvPr>
        </p:nvSpPr>
        <p:spPr>
          <a:xfrm>
            <a:off x="7233826" y="5890190"/>
            <a:ext cx="4141925" cy="501650"/>
          </a:xfrm>
        </p:spPr>
        <p:txBody>
          <a:bodyPr/>
          <a:lstStyle>
            <a:lvl1pPr marL="0" indent="0">
              <a:buNone/>
              <a:defRPr/>
            </a:lvl1pPr>
          </a:lstStyle>
          <a:p>
            <a:r>
              <a:rPr kumimoji="1" lang="en-US" altLang="zh-CN" sz="2400" b="1" dirty="0">
                <a:solidFill>
                  <a:srgbClr val="3A11BA"/>
                </a:solidFill>
              </a:rPr>
              <a:t>Project</a:t>
            </a:r>
            <a:r>
              <a:rPr kumimoji="1" lang="zh-CN" altLang="en-US" sz="2400" b="1" dirty="0">
                <a:solidFill>
                  <a:srgbClr val="3A11BA"/>
                </a:solidFill>
              </a:rPr>
              <a:t> </a:t>
            </a:r>
            <a:r>
              <a:rPr kumimoji="1" lang="en-US" altLang="zh-CN" sz="2400" b="1" dirty="0">
                <a:solidFill>
                  <a:srgbClr val="3A11BA"/>
                </a:solidFill>
              </a:rPr>
              <a:t>Presentation</a:t>
            </a:r>
            <a:endParaRPr kumimoji="1" lang="zh-CN" altLang="en-US" sz="2400" b="1" dirty="0">
              <a:solidFill>
                <a:srgbClr val="3A11BA"/>
              </a:solidFill>
            </a:endParaRPr>
          </a:p>
        </p:txBody>
      </p:sp>
      <p:sp>
        <p:nvSpPr>
          <p:cNvPr id="28" name="文本占位符 46"/>
          <p:cNvSpPr>
            <a:spLocks noGrp="1"/>
          </p:cNvSpPr>
          <p:nvPr>
            <p:ph type="body" sz="quarter" idx="27" hasCustomPrompt="1"/>
          </p:nvPr>
        </p:nvSpPr>
        <p:spPr>
          <a:xfrm>
            <a:off x="5865312" y="5857691"/>
            <a:ext cx="674969" cy="585788"/>
          </a:xfrm>
        </p:spPr>
        <p:txBody>
          <a:bodyPr>
            <a:normAutofit/>
          </a:bodyPr>
          <a:lstStyle>
            <a:lvl1pPr marL="0" indent="0">
              <a:buNone/>
              <a:defRPr sz="3200">
                <a:solidFill>
                  <a:schemeClr val="bg1"/>
                </a:solidFill>
              </a:defRPr>
            </a:lvl1pPr>
          </a:lstStyle>
          <a:p>
            <a:pPr lvl="0"/>
            <a:r>
              <a:rPr lang="en-US" altLang="zh-CN" dirty="0"/>
              <a:t>06</a:t>
            </a:r>
            <a:endParaRPr lang="zh-CN" altLang="en-US" dirty="0"/>
          </a:p>
        </p:txBody>
      </p:sp>
    </p:spTree>
    <p:extLst>
      <p:ext uri="{BB962C8B-B14F-4D97-AF65-F5344CB8AC3E}">
        <p14:creationId xmlns:p14="http://schemas.microsoft.com/office/powerpoint/2010/main" val="3207798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目录-7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stretch>
            <a:fillRect/>
          </a:stretch>
        </p:blipFill>
        <p:spPr>
          <a:xfrm>
            <a:off x="-1812" y="-1482"/>
            <a:ext cx="6253804" cy="6858000"/>
          </a:xfrm>
          <a:prstGeom prst="rect">
            <a:avLst/>
          </a:prstGeom>
        </p:spPr>
      </p:pic>
      <p:sp>
        <p:nvSpPr>
          <p:cNvPr id="3" name="灯片编号占位符 2"/>
          <p:cNvSpPr>
            <a:spLocks noGrp="1"/>
          </p:cNvSpPr>
          <p:nvPr>
            <p:ph type="sldNum" sz="quarter" idx="10"/>
          </p:nvPr>
        </p:nvSpPr>
        <p:spPr/>
        <p:txBody>
          <a:bodyPr/>
          <a:lstStyle/>
          <a:p>
            <a:fld id="{03A97B1D-F584-444D-89FD-FA2A3E7C92CA}" type="slidenum">
              <a:rPr kumimoji="1" lang="zh-CN" altLang="en-US" smtClean="0"/>
              <a:pPr/>
              <a:t>‹#›</a:t>
            </a:fld>
            <a:endParaRPr kumimoji="1" lang="zh-CN" altLang="en-US" dirty="0"/>
          </a:p>
        </p:txBody>
      </p:sp>
      <p:sp>
        <p:nvSpPr>
          <p:cNvPr id="15" name="椭圆 14"/>
          <p:cNvSpPr/>
          <p:nvPr userDrawn="1"/>
        </p:nvSpPr>
        <p:spPr>
          <a:xfrm>
            <a:off x="5686961" y="9320"/>
            <a:ext cx="941464" cy="941071"/>
          </a:xfrm>
          <a:prstGeom prst="ellipse">
            <a:avLst/>
          </a:prstGeom>
          <a:gradFill>
            <a:gsLst>
              <a:gs pos="42000">
                <a:srgbClr val="3A11BA"/>
              </a:gs>
              <a:gs pos="100000">
                <a:srgbClr val="277FFF">
                  <a:lumMod val="74000"/>
                  <a:lumOff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dirty="0">
              <a:solidFill>
                <a:prstClr val="white"/>
              </a:solidFill>
            </a:endParaRPr>
          </a:p>
        </p:txBody>
      </p:sp>
      <p:sp>
        <p:nvSpPr>
          <p:cNvPr id="17" name="椭圆 16"/>
          <p:cNvSpPr/>
          <p:nvPr userDrawn="1"/>
        </p:nvSpPr>
        <p:spPr>
          <a:xfrm>
            <a:off x="5715130" y="981395"/>
            <a:ext cx="941464" cy="941071"/>
          </a:xfrm>
          <a:prstGeom prst="ellipse">
            <a:avLst/>
          </a:prstGeom>
          <a:gradFill>
            <a:gsLst>
              <a:gs pos="42000">
                <a:srgbClr val="3A11BA"/>
              </a:gs>
              <a:gs pos="100000">
                <a:srgbClr val="277FFF">
                  <a:lumMod val="74000"/>
                  <a:lumOff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dirty="0">
              <a:solidFill>
                <a:prstClr val="white"/>
              </a:solidFill>
            </a:endParaRPr>
          </a:p>
        </p:txBody>
      </p:sp>
      <p:sp>
        <p:nvSpPr>
          <p:cNvPr id="18" name="椭圆 17"/>
          <p:cNvSpPr/>
          <p:nvPr userDrawn="1"/>
        </p:nvSpPr>
        <p:spPr>
          <a:xfrm>
            <a:off x="5691621" y="1948632"/>
            <a:ext cx="941464" cy="941071"/>
          </a:xfrm>
          <a:prstGeom prst="ellipse">
            <a:avLst/>
          </a:prstGeom>
          <a:gradFill>
            <a:gsLst>
              <a:gs pos="42000">
                <a:srgbClr val="3A11BA"/>
              </a:gs>
              <a:gs pos="100000">
                <a:srgbClr val="277FFF">
                  <a:lumMod val="74000"/>
                  <a:lumOff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dirty="0">
              <a:solidFill>
                <a:prstClr val="white"/>
              </a:solidFill>
            </a:endParaRPr>
          </a:p>
        </p:txBody>
      </p:sp>
      <p:sp>
        <p:nvSpPr>
          <p:cNvPr id="19" name="椭圆 18"/>
          <p:cNvSpPr/>
          <p:nvPr userDrawn="1"/>
        </p:nvSpPr>
        <p:spPr>
          <a:xfrm>
            <a:off x="5715130" y="3867030"/>
            <a:ext cx="941464" cy="941071"/>
          </a:xfrm>
          <a:prstGeom prst="ellipse">
            <a:avLst/>
          </a:prstGeom>
          <a:gradFill>
            <a:gsLst>
              <a:gs pos="42000">
                <a:srgbClr val="3A11BA"/>
              </a:gs>
              <a:gs pos="100000">
                <a:srgbClr val="277FFF">
                  <a:lumMod val="74000"/>
                  <a:lumOff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dirty="0">
              <a:solidFill>
                <a:prstClr val="white"/>
              </a:solidFill>
            </a:endParaRPr>
          </a:p>
        </p:txBody>
      </p:sp>
      <p:pic>
        <p:nvPicPr>
          <p:cNvPr id="23" name="图片 22"/>
          <p:cNvPicPr>
            <a:picLocks noChangeAspect="1"/>
          </p:cNvPicPr>
          <p:nvPr userDrawn="1"/>
        </p:nvPicPr>
        <p:blipFill>
          <a:blip r:embed="rId3"/>
          <a:stretch>
            <a:fillRect/>
          </a:stretch>
        </p:blipFill>
        <p:spPr>
          <a:xfrm>
            <a:off x="620133" y="407180"/>
            <a:ext cx="766102" cy="675158"/>
          </a:xfrm>
          <a:prstGeom prst="rect">
            <a:avLst/>
          </a:prstGeom>
        </p:spPr>
      </p:pic>
      <p:sp>
        <p:nvSpPr>
          <p:cNvPr id="24" name="文本占位符 23"/>
          <p:cNvSpPr>
            <a:spLocks noGrp="1"/>
          </p:cNvSpPr>
          <p:nvPr>
            <p:ph type="body" sz="quarter" idx="11" hasCustomPrompt="1"/>
          </p:nvPr>
        </p:nvSpPr>
        <p:spPr>
          <a:xfrm>
            <a:off x="7168960" y="188309"/>
            <a:ext cx="4141924" cy="509588"/>
          </a:xfrm>
        </p:spPr>
        <p:txBody>
          <a:bodyPr/>
          <a:lstStyle>
            <a:lvl1pPr marL="0" indent="0">
              <a:buNone/>
              <a:defRPr/>
            </a:lvl1pPr>
          </a:lstStyle>
          <a:p>
            <a:r>
              <a:rPr kumimoji="1" lang="en-US" altLang="zh-CN" sz="2400" b="1" dirty="0">
                <a:solidFill>
                  <a:srgbClr val="3A11BA"/>
                </a:solidFill>
              </a:rPr>
              <a:t>Project</a:t>
            </a:r>
            <a:r>
              <a:rPr kumimoji="1" lang="zh-CN" altLang="en-US" sz="2400" b="1" dirty="0">
                <a:solidFill>
                  <a:srgbClr val="3A11BA"/>
                </a:solidFill>
              </a:rPr>
              <a:t> </a:t>
            </a:r>
            <a:r>
              <a:rPr kumimoji="1" lang="en-US" altLang="zh-CN" sz="2400" b="1" dirty="0">
                <a:solidFill>
                  <a:srgbClr val="3A11BA"/>
                </a:solidFill>
              </a:rPr>
              <a:t>Presentation</a:t>
            </a:r>
            <a:endParaRPr kumimoji="1" lang="zh-CN" altLang="en-US" sz="2400" b="1" dirty="0">
              <a:solidFill>
                <a:srgbClr val="3A11BA"/>
              </a:solidFill>
            </a:endParaRPr>
          </a:p>
        </p:txBody>
      </p:sp>
      <p:sp>
        <p:nvSpPr>
          <p:cNvPr id="26" name="文本占位符 25"/>
          <p:cNvSpPr>
            <a:spLocks noGrp="1"/>
          </p:cNvSpPr>
          <p:nvPr>
            <p:ph type="body" sz="quarter" idx="12" hasCustomPrompt="1"/>
          </p:nvPr>
        </p:nvSpPr>
        <p:spPr>
          <a:xfrm>
            <a:off x="7168960" y="1159690"/>
            <a:ext cx="4141640" cy="533400"/>
          </a:xfrm>
        </p:spPr>
        <p:txBody>
          <a:bodyPr/>
          <a:lstStyle>
            <a:lvl1pPr marL="0" indent="0">
              <a:buNone/>
              <a:defRPr/>
            </a:lvl1pPr>
          </a:lstStyle>
          <a:p>
            <a:r>
              <a:rPr kumimoji="1" lang="en-US" altLang="zh-CN" sz="2400" b="1" dirty="0">
                <a:solidFill>
                  <a:srgbClr val="3A11BA"/>
                </a:solidFill>
              </a:rPr>
              <a:t>Project</a:t>
            </a:r>
            <a:r>
              <a:rPr kumimoji="1" lang="zh-CN" altLang="en-US" sz="2400" b="1" dirty="0">
                <a:solidFill>
                  <a:srgbClr val="3A11BA"/>
                </a:solidFill>
              </a:rPr>
              <a:t> </a:t>
            </a:r>
            <a:r>
              <a:rPr kumimoji="1" lang="en-US" altLang="zh-CN" sz="2400" b="1" dirty="0">
                <a:solidFill>
                  <a:srgbClr val="3A11BA"/>
                </a:solidFill>
              </a:rPr>
              <a:t>Presentation</a:t>
            </a:r>
            <a:endParaRPr kumimoji="1" lang="zh-CN" altLang="en-US" sz="2400" b="1" dirty="0">
              <a:solidFill>
                <a:srgbClr val="3A11BA"/>
              </a:solidFill>
            </a:endParaRPr>
          </a:p>
        </p:txBody>
      </p:sp>
      <p:sp>
        <p:nvSpPr>
          <p:cNvPr id="29" name="文本占位符 28"/>
          <p:cNvSpPr>
            <a:spLocks noGrp="1"/>
          </p:cNvSpPr>
          <p:nvPr>
            <p:ph type="body" sz="quarter" idx="13" hasCustomPrompt="1"/>
          </p:nvPr>
        </p:nvSpPr>
        <p:spPr>
          <a:xfrm>
            <a:off x="7168960" y="2154883"/>
            <a:ext cx="4141925" cy="508134"/>
          </a:xfrm>
        </p:spPr>
        <p:txBody>
          <a:bodyPr/>
          <a:lstStyle>
            <a:lvl1pPr marL="0" indent="0">
              <a:buNone/>
              <a:defRPr/>
            </a:lvl1pPr>
          </a:lstStyle>
          <a:p>
            <a:r>
              <a:rPr kumimoji="1" lang="en-US" altLang="zh-CN" sz="2400" b="1" dirty="0">
                <a:solidFill>
                  <a:srgbClr val="3A11BA"/>
                </a:solidFill>
              </a:rPr>
              <a:t>Project</a:t>
            </a:r>
            <a:r>
              <a:rPr kumimoji="1" lang="zh-CN" altLang="en-US" sz="2400" b="1" dirty="0">
                <a:solidFill>
                  <a:srgbClr val="3A11BA"/>
                </a:solidFill>
              </a:rPr>
              <a:t> </a:t>
            </a:r>
            <a:r>
              <a:rPr kumimoji="1" lang="en-US" altLang="zh-CN" sz="2400" b="1" dirty="0">
                <a:solidFill>
                  <a:srgbClr val="3A11BA"/>
                </a:solidFill>
              </a:rPr>
              <a:t>Presentation</a:t>
            </a:r>
            <a:endParaRPr kumimoji="1" lang="zh-CN" altLang="en-US" sz="2400" b="1" dirty="0">
              <a:solidFill>
                <a:srgbClr val="3A11BA"/>
              </a:solidFill>
            </a:endParaRPr>
          </a:p>
        </p:txBody>
      </p:sp>
      <p:sp>
        <p:nvSpPr>
          <p:cNvPr id="31" name="文本占位符 30"/>
          <p:cNvSpPr>
            <a:spLocks noGrp="1"/>
          </p:cNvSpPr>
          <p:nvPr>
            <p:ph type="body" sz="quarter" idx="14" hasCustomPrompt="1"/>
          </p:nvPr>
        </p:nvSpPr>
        <p:spPr>
          <a:xfrm>
            <a:off x="7168960" y="4088253"/>
            <a:ext cx="4141925" cy="501650"/>
          </a:xfrm>
        </p:spPr>
        <p:txBody>
          <a:bodyPr/>
          <a:lstStyle>
            <a:lvl1pPr marL="0" indent="0">
              <a:buNone/>
              <a:defRPr/>
            </a:lvl1pPr>
          </a:lstStyle>
          <a:p>
            <a:r>
              <a:rPr kumimoji="1" lang="en-US" altLang="zh-CN" sz="2400" b="1" dirty="0">
                <a:solidFill>
                  <a:srgbClr val="3A11BA"/>
                </a:solidFill>
              </a:rPr>
              <a:t>Project</a:t>
            </a:r>
            <a:r>
              <a:rPr kumimoji="1" lang="zh-CN" altLang="en-US" sz="2400" b="1" dirty="0">
                <a:solidFill>
                  <a:srgbClr val="3A11BA"/>
                </a:solidFill>
              </a:rPr>
              <a:t> </a:t>
            </a:r>
            <a:r>
              <a:rPr kumimoji="1" lang="en-US" altLang="zh-CN" sz="2400" b="1" dirty="0">
                <a:solidFill>
                  <a:srgbClr val="3A11BA"/>
                </a:solidFill>
              </a:rPr>
              <a:t>Presentation</a:t>
            </a:r>
            <a:endParaRPr kumimoji="1" lang="zh-CN" altLang="en-US" sz="2400" b="1" dirty="0">
              <a:solidFill>
                <a:srgbClr val="3A11BA"/>
              </a:solidFill>
            </a:endParaRPr>
          </a:p>
        </p:txBody>
      </p:sp>
      <p:sp>
        <p:nvSpPr>
          <p:cNvPr id="41" name="文本占位符 40"/>
          <p:cNvSpPr>
            <a:spLocks noGrp="1"/>
          </p:cNvSpPr>
          <p:nvPr>
            <p:ph type="body" sz="quarter" idx="17" hasCustomPrompt="1"/>
          </p:nvPr>
        </p:nvSpPr>
        <p:spPr>
          <a:xfrm>
            <a:off x="5819112" y="225060"/>
            <a:ext cx="722550" cy="509588"/>
          </a:xfrm>
          <a:ln>
            <a:noFill/>
          </a:ln>
        </p:spPr>
        <p:txBody>
          <a:bodyPr>
            <a:noAutofit/>
          </a:bodyPr>
          <a:lstStyle>
            <a:lvl1pPr marL="0" indent="0">
              <a:buNone/>
              <a:defRPr sz="3200">
                <a:solidFill>
                  <a:schemeClr val="bg1"/>
                </a:solidFill>
              </a:defRPr>
            </a:lvl1pPr>
            <a:lvl2pPr>
              <a:defRPr sz="900"/>
            </a:lvl2pPr>
            <a:lvl3pPr>
              <a:defRPr sz="900"/>
            </a:lvl3pPr>
            <a:lvl4pPr>
              <a:defRPr sz="900"/>
            </a:lvl4pPr>
            <a:lvl5pPr>
              <a:defRPr sz="900"/>
            </a:lvl5pPr>
          </a:lstStyle>
          <a:p>
            <a:pPr lvl="0"/>
            <a:r>
              <a:rPr lang="en-US" altLang="zh-CN" dirty="0"/>
              <a:t>01</a:t>
            </a:r>
            <a:endParaRPr lang="zh-CN" altLang="en-US" dirty="0"/>
          </a:p>
        </p:txBody>
      </p:sp>
      <p:sp>
        <p:nvSpPr>
          <p:cNvPr id="43" name="文本占位符 42"/>
          <p:cNvSpPr>
            <a:spLocks noGrp="1"/>
          </p:cNvSpPr>
          <p:nvPr>
            <p:ph type="body" sz="quarter" idx="18" hasCustomPrompt="1"/>
          </p:nvPr>
        </p:nvSpPr>
        <p:spPr>
          <a:xfrm>
            <a:off x="5873943" y="1189197"/>
            <a:ext cx="635264" cy="525462"/>
          </a:xfrm>
        </p:spPr>
        <p:txBody>
          <a:bodyPr>
            <a:noAutofit/>
          </a:bodyPr>
          <a:lstStyle>
            <a:lvl1pPr marL="0" indent="0">
              <a:buNone/>
              <a:defRPr sz="3200">
                <a:solidFill>
                  <a:schemeClr val="bg1"/>
                </a:solidFill>
              </a:defRPr>
            </a:lvl1pPr>
          </a:lstStyle>
          <a:p>
            <a:pPr lvl="0"/>
            <a:r>
              <a:rPr lang="en-US" altLang="zh-CN" dirty="0"/>
              <a:t>02</a:t>
            </a:r>
            <a:endParaRPr lang="zh-CN" altLang="en-US" dirty="0"/>
          </a:p>
        </p:txBody>
      </p:sp>
      <p:sp>
        <p:nvSpPr>
          <p:cNvPr id="45" name="文本占位符 44"/>
          <p:cNvSpPr>
            <a:spLocks noGrp="1"/>
          </p:cNvSpPr>
          <p:nvPr>
            <p:ph type="body" sz="quarter" idx="19" hasCustomPrompt="1"/>
          </p:nvPr>
        </p:nvSpPr>
        <p:spPr>
          <a:xfrm>
            <a:off x="5833042" y="2166720"/>
            <a:ext cx="714673" cy="508000"/>
          </a:xfrm>
        </p:spPr>
        <p:txBody>
          <a:bodyPr>
            <a:noAutofit/>
          </a:bodyPr>
          <a:lstStyle>
            <a:lvl1pPr marL="0" indent="0">
              <a:buNone/>
              <a:defRPr sz="3200">
                <a:solidFill>
                  <a:schemeClr val="bg1"/>
                </a:solidFill>
              </a:defRPr>
            </a:lvl1pPr>
          </a:lstStyle>
          <a:p>
            <a:pPr lvl="0"/>
            <a:r>
              <a:rPr lang="en-US" altLang="zh-CN" dirty="0"/>
              <a:t>03</a:t>
            </a:r>
            <a:endParaRPr lang="zh-CN" altLang="en-US" dirty="0"/>
          </a:p>
        </p:txBody>
      </p:sp>
      <p:sp>
        <p:nvSpPr>
          <p:cNvPr id="47" name="文本占位符 46"/>
          <p:cNvSpPr>
            <a:spLocks noGrp="1"/>
          </p:cNvSpPr>
          <p:nvPr>
            <p:ph type="body" sz="quarter" idx="20" hasCustomPrompt="1"/>
          </p:nvPr>
        </p:nvSpPr>
        <p:spPr>
          <a:xfrm>
            <a:off x="5848377" y="4076143"/>
            <a:ext cx="674969" cy="585788"/>
          </a:xfrm>
        </p:spPr>
        <p:txBody>
          <a:bodyPr>
            <a:normAutofit/>
          </a:bodyPr>
          <a:lstStyle>
            <a:lvl1pPr marL="0" indent="0">
              <a:buNone/>
              <a:defRPr sz="3200">
                <a:solidFill>
                  <a:schemeClr val="bg1"/>
                </a:solidFill>
              </a:defRPr>
            </a:lvl1pPr>
          </a:lstStyle>
          <a:p>
            <a:pPr lvl="0"/>
            <a:r>
              <a:rPr lang="en-US" altLang="zh-CN" dirty="0"/>
              <a:t>05</a:t>
            </a:r>
            <a:endParaRPr lang="zh-CN" altLang="en-US" dirty="0"/>
          </a:p>
        </p:txBody>
      </p:sp>
      <p:sp>
        <p:nvSpPr>
          <p:cNvPr id="51" name="文本占位符 50"/>
          <p:cNvSpPr>
            <a:spLocks noGrp="1"/>
          </p:cNvSpPr>
          <p:nvPr>
            <p:ph type="body" sz="quarter" idx="22" hasCustomPrompt="1"/>
          </p:nvPr>
        </p:nvSpPr>
        <p:spPr>
          <a:xfrm>
            <a:off x="1276829" y="3597545"/>
            <a:ext cx="3878289" cy="1007271"/>
          </a:xfrm>
        </p:spPr>
        <p:txBody>
          <a:bodyPr>
            <a:normAutofit/>
          </a:bodyPr>
          <a:lstStyle>
            <a:lvl1pPr marL="0" indent="0">
              <a:buNone/>
              <a:defRPr sz="1800">
                <a:solidFill>
                  <a:schemeClr val="bg1"/>
                </a:solidFill>
              </a:defRPr>
            </a:lvl1pPr>
          </a:lstStyle>
          <a:p>
            <a:r>
              <a:rPr kumimoji="1" lang="en-US" altLang="zh-CN" dirty="0">
                <a:solidFill>
                  <a:schemeClr val="bg1"/>
                </a:solidFill>
              </a:rPr>
              <a:t>Project</a:t>
            </a:r>
            <a:r>
              <a:rPr kumimoji="1" lang="zh-CN" altLang="en-US" dirty="0">
                <a:solidFill>
                  <a:schemeClr val="bg1"/>
                </a:solidFill>
              </a:rPr>
              <a:t> </a:t>
            </a:r>
            <a:r>
              <a:rPr kumimoji="1" lang="en-US" altLang="zh-CN" dirty="0">
                <a:solidFill>
                  <a:schemeClr val="bg1"/>
                </a:solidFill>
              </a:rPr>
              <a:t>Presentation</a:t>
            </a:r>
            <a:r>
              <a:rPr kumimoji="1" lang="zh-CN" altLang="en-US" dirty="0">
                <a:solidFill>
                  <a:schemeClr val="bg1"/>
                </a:solidFill>
              </a:rPr>
              <a:t> </a:t>
            </a:r>
            <a:r>
              <a:rPr kumimoji="1" lang="en-US" altLang="zh-CN" dirty="0">
                <a:solidFill>
                  <a:schemeClr val="bg1"/>
                </a:solidFill>
              </a:rPr>
              <a:t>Project</a:t>
            </a:r>
            <a:r>
              <a:rPr kumimoji="1" lang="zh-CN" altLang="en-US" dirty="0">
                <a:solidFill>
                  <a:schemeClr val="bg1"/>
                </a:solidFill>
              </a:rPr>
              <a:t> </a:t>
            </a:r>
            <a:r>
              <a:rPr kumimoji="1" lang="en-US" altLang="zh-CN" dirty="0">
                <a:solidFill>
                  <a:schemeClr val="bg1"/>
                </a:solidFill>
              </a:rPr>
              <a:t>Presentation</a:t>
            </a:r>
            <a:r>
              <a:rPr kumimoji="1" lang="zh-CN" altLang="en-US" dirty="0">
                <a:solidFill>
                  <a:schemeClr val="bg1"/>
                </a:solidFill>
              </a:rPr>
              <a:t> </a:t>
            </a:r>
            <a:r>
              <a:rPr kumimoji="1" lang="en-US" altLang="zh-CN" dirty="0">
                <a:solidFill>
                  <a:schemeClr val="bg1"/>
                </a:solidFill>
              </a:rPr>
              <a:t>Project</a:t>
            </a:r>
            <a:r>
              <a:rPr kumimoji="1" lang="zh-CN" altLang="en-US" dirty="0">
                <a:solidFill>
                  <a:schemeClr val="bg1"/>
                </a:solidFill>
              </a:rPr>
              <a:t> </a:t>
            </a:r>
            <a:r>
              <a:rPr kumimoji="1" lang="en-US" altLang="zh-CN" dirty="0">
                <a:solidFill>
                  <a:schemeClr val="bg1"/>
                </a:solidFill>
              </a:rPr>
              <a:t>Presentation</a:t>
            </a:r>
            <a:endParaRPr kumimoji="1" lang="zh-CN" altLang="en-US" dirty="0">
              <a:solidFill>
                <a:schemeClr val="bg1"/>
              </a:solidFill>
            </a:endParaRPr>
          </a:p>
        </p:txBody>
      </p:sp>
      <p:sp>
        <p:nvSpPr>
          <p:cNvPr id="61" name="文本占位符 60"/>
          <p:cNvSpPr>
            <a:spLocks noGrp="1"/>
          </p:cNvSpPr>
          <p:nvPr>
            <p:ph type="body" sz="quarter" idx="23" hasCustomPrompt="1"/>
          </p:nvPr>
        </p:nvSpPr>
        <p:spPr>
          <a:xfrm>
            <a:off x="1289452" y="1969693"/>
            <a:ext cx="2992096" cy="1201738"/>
          </a:xfrm>
        </p:spPr>
        <p:txBody>
          <a:bodyPr>
            <a:normAutofit/>
          </a:bodyPr>
          <a:lstStyle>
            <a:lvl1pPr marL="0" indent="0">
              <a:buNone/>
              <a:defRPr sz="3200" b="1">
                <a:solidFill>
                  <a:schemeClr val="bg1"/>
                </a:solidFill>
              </a:defRPr>
            </a:lvl1pPr>
          </a:lstStyle>
          <a:p>
            <a:pPr lvl="0"/>
            <a:r>
              <a:rPr lang="en-US" altLang="zh-CN" dirty="0"/>
              <a:t>CONTENT</a:t>
            </a:r>
            <a:endParaRPr lang="zh-CN" altLang="en-US" dirty="0"/>
          </a:p>
        </p:txBody>
      </p:sp>
      <p:sp>
        <p:nvSpPr>
          <p:cNvPr id="20" name="椭圆 19"/>
          <p:cNvSpPr/>
          <p:nvPr userDrawn="1"/>
        </p:nvSpPr>
        <p:spPr>
          <a:xfrm>
            <a:off x="5715130" y="2910091"/>
            <a:ext cx="941464" cy="941071"/>
          </a:xfrm>
          <a:prstGeom prst="ellipse">
            <a:avLst/>
          </a:prstGeom>
          <a:gradFill>
            <a:gsLst>
              <a:gs pos="42000">
                <a:srgbClr val="3A11BA"/>
              </a:gs>
              <a:gs pos="100000">
                <a:srgbClr val="277FFF">
                  <a:lumMod val="74000"/>
                  <a:lumOff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dirty="0">
              <a:solidFill>
                <a:prstClr val="white"/>
              </a:solidFill>
            </a:endParaRPr>
          </a:p>
        </p:txBody>
      </p:sp>
      <p:sp>
        <p:nvSpPr>
          <p:cNvPr id="21" name="文本占位符 30"/>
          <p:cNvSpPr>
            <a:spLocks noGrp="1"/>
          </p:cNvSpPr>
          <p:nvPr>
            <p:ph type="body" sz="quarter" idx="24" hasCustomPrompt="1"/>
          </p:nvPr>
        </p:nvSpPr>
        <p:spPr>
          <a:xfrm>
            <a:off x="7168960" y="3124810"/>
            <a:ext cx="4141925" cy="501650"/>
          </a:xfrm>
        </p:spPr>
        <p:txBody>
          <a:bodyPr/>
          <a:lstStyle>
            <a:lvl1pPr marL="0" indent="0">
              <a:buNone/>
              <a:defRPr/>
            </a:lvl1pPr>
          </a:lstStyle>
          <a:p>
            <a:r>
              <a:rPr kumimoji="1" lang="en-US" altLang="zh-CN" sz="2400" b="1" dirty="0">
                <a:solidFill>
                  <a:srgbClr val="3A11BA"/>
                </a:solidFill>
              </a:rPr>
              <a:t>Project</a:t>
            </a:r>
            <a:r>
              <a:rPr kumimoji="1" lang="zh-CN" altLang="en-US" sz="2400" b="1" dirty="0">
                <a:solidFill>
                  <a:srgbClr val="3A11BA"/>
                </a:solidFill>
              </a:rPr>
              <a:t> </a:t>
            </a:r>
            <a:r>
              <a:rPr kumimoji="1" lang="en-US" altLang="zh-CN" sz="2400" b="1" dirty="0">
                <a:solidFill>
                  <a:srgbClr val="3A11BA"/>
                </a:solidFill>
              </a:rPr>
              <a:t>Presentation</a:t>
            </a:r>
            <a:endParaRPr kumimoji="1" lang="zh-CN" altLang="en-US" sz="2400" b="1" dirty="0">
              <a:solidFill>
                <a:srgbClr val="3A11BA"/>
              </a:solidFill>
            </a:endParaRPr>
          </a:p>
        </p:txBody>
      </p:sp>
      <p:sp>
        <p:nvSpPr>
          <p:cNvPr id="22" name="文本占位符 46"/>
          <p:cNvSpPr>
            <a:spLocks noGrp="1"/>
          </p:cNvSpPr>
          <p:nvPr>
            <p:ph type="body" sz="quarter" idx="25" hasCustomPrompt="1"/>
          </p:nvPr>
        </p:nvSpPr>
        <p:spPr>
          <a:xfrm>
            <a:off x="5848377" y="3119204"/>
            <a:ext cx="674969" cy="585788"/>
          </a:xfrm>
        </p:spPr>
        <p:txBody>
          <a:bodyPr>
            <a:normAutofit/>
          </a:bodyPr>
          <a:lstStyle>
            <a:lvl1pPr marL="0" indent="0">
              <a:buNone/>
              <a:defRPr sz="3200">
                <a:solidFill>
                  <a:schemeClr val="bg1"/>
                </a:solidFill>
              </a:defRPr>
            </a:lvl1pPr>
          </a:lstStyle>
          <a:p>
            <a:pPr lvl="0"/>
            <a:r>
              <a:rPr lang="en-US" altLang="zh-CN" dirty="0"/>
              <a:t>04</a:t>
            </a:r>
            <a:endParaRPr lang="zh-CN" altLang="en-US" dirty="0"/>
          </a:p>
        </p:txBody>
      </p:sp>
      <p:sp>
        <p:nvSpPr>
          <p:cNvPr id="25" name="椭圆 24"/>
          <p:cNvSpPr/>
          <p:nvPr userDrawn="1"/>
        </p:nvSpPr>
        <p:spPr>
          <a:xfrm>
            <a:off x="5732065" y="4838787"/>
            <a:ext cx="941464" cy="941071"/>
          </a:xfrm>
          <a:prstGeom prst="ellipse">
            <a:avLst/>
          </a:prstGeom>
          <a:gradFill>
            <a:gsLst>
              <a:gs pos="42000">
                <a:srgbClr val="3A11BA"/>
              </a:gs>
              <a:gs pos="100000">
                <a:srgbClr val="277FFF">
                  <a:lumMod val="74000"/>
                  <a:lumOff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dirty="0">
              <a:solidFill>
                <a:prstClr val="white"/>
              </a:solidFill>
            </a:endParaRPr>
          </a:p>
        </p:txBody>
      </p:sp>
      <p:sp>
        <p:nvSpPr>
          <p:cNvPr id="27" name="文本占位符 30"/>
          <p:cNvSpPr>
            <a:spLocks noGrp="1"/>
          </p:cNvSpPr>
          <p:nvPr>
            <p:ph type="body" sz="quarter" idx="26" hasCustomPrompt="1"/>
          </p:nvPr>
        </p:nvSpPr>
        <p:spPr>
          <a:xfrm>
            <a:off x="7168960" y="5051696"/>
            <a:ext cx="4141925" cy="501650"/>
          </a:xfrm>
        </p:spPr>
        <p:txBody>
          <a:bodyPr/>
          <a:lstStyle>
            <a:lvl1pPr marL="0" indent="0">
              <a:buNone/>
              <a:defRPr/>
            </a:lvl1pPr>
          </a:lstStyle>
          <a:p>
            <a:r>
              <a:rPr kumimoji="1" lang="en-US" altLang="zh-CN" sz="2400" b="1" dirty="0">
                <a:solidFill>
                  <a:srgbClr val="3A11BA"/>
                </a:solidFill>
              </a:rPr>
              <a:t>Project</a:t>
            </a:r>
            <a:r>
              <a:rPr kumimoji="1" lang="zh-CN" altLang="en-US" sz="2400" b="1" dirty="0">
                <a:solidFill>
                  <a:srgbClr val="3A11BA"/>
                </a:solidFill>
              </a:rPr>
              <a:t> </a:t>
            </a:r>
            <a:r>
              <a:rPr kumimoji="1" lang="en-US" altLang="zh-CN" sz="2400" b="1" dirty="0">
                <a:solidFill>
                  <a:srgbClr val="3A11BA"/>
                </a:solidFill>
              </a:rPr>
              <a:t>Presentation</a:t>
            </a:r>
            <a:endParaRPr kumimoji="1" lang="zh-CN" altLang="en-US" sz="2400" b="1" dirty="0">
              <a:solidFill>
                <a:srgbClr val="3A11BA"/>
              </a:solidFill>
            </a:endParaRPr>
          </a:p>
        </p:txBody>
      </p:sp>
      <p:sp>
        <p:nvSpPr>
          <p:cNvPr id="28" name="文本占位符 46"/>
          <p:cNvSpPr>
            <a:spLocks noGrp="1"/>
          </p:cNvSpPr>
          <p:nvPr>
            <p:ph type="body" sz="quarter" idx="27" hasCustomPrompt="1"/>
          </p:nvPr>
        </p:nvSpPr>
        <p:spPr>
          <a:xfrm>
            <a:off x="5865312" y="5047900"/>
            <a:ext cx="674969" cy="585788"/>
          </a:xfrm>
        </p:spPr>
        <p:txBody>
          <a:bodyPr>
            <a:normAutofit/>
          </a:bodyPr>
          <a:lstStyle>
            <a:lvl1pPr marL="0" indent="0">
              <a:buNone/>
              <a:defRPr sz="3200">
                <a:solidFill>
                  <a:schemeClr val="bg1"/>
                </a:solidFill>
              </a:defRPr>
            </a:lvl1pPr>
          </a:lstStyle>
          <a:p>
            <a:pPr lvl="0"/>
            <a:r>
              <a:rPr lang="en-US" altLang="zh-CN" dirty="0"/>
              <a:t>06</a:t>
            </a:r>
            <a:endParaRPr lang="zh-CN" altLang="en-US" dirty="0"/>
          </a:p>
        </p:txBody>
      </p:sp>
      <p:sp>
        <p:nvSpPr>
          <p:cNvPr id="30" name="椭圆 29"/>
          <p:cNvSpPr/>
          <p:nvPr userDrawn="1"/>
        </p:nvSpPr>
        <p:spPr>
          <a:xfrm>
            <a:off x="5732065" y="5806024"/>
            <a:ext cx="941464" cy="941071"/>
          </a:xfrm>
          <a:prstGeom prst="ellipse">
            <a:avLst/>
          </a:prstGeom>
          <a:gradFill>
            <a:gsLst>
              <a:gs pos="42000">
                <a:srgbClr val="3A11BA"/>
              </a:gs>
              <a:gs pos="100000">
                <a:srgbClr val="277FFF">
                  <a:lumMod val="74000"/>
                  <a:lumOff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dirty="0">
              <a:solidFill>
                <a:prstClr val="white"/>
              </a:solidFill>
            </a:endParaRPr>
          </a:p>
        </p:txBody>
      </p:sp>
      <p:sp>
        <p:nvSpPr>
          <p:cNvPr id="32" name="文本占位符 30"/>
          <p:cNvSpPr>
            <a:spLocks noGrp="1"/>
          </p:cNvSpPr>
          <p:nvPr>
            <p:ph type="body" sz="quarter" idx="28" hasCustomPrompt="1"/>
          </p:nvPr>
        </p:nvSpPr>
        <p:spPr>
          <a:xfrm>
            <a:off x="7168960" y="6015137"/>
            <a:ext cx="4141925" cy="501650"/>
          </a:xfrm>
        </p:spPr>
        <p:txBody>
          <a:bodyPr/>
          <a:lstStyle>
            <a:lvl1pPr marL="0" indent="0">
              <a:buNone/>
              <a:defRPr/>
            </a:lvl1pPr>
          </a:lstStyle>
          <a:p>
            <a:r>
              <a:rPr kumimoji="1" lang="en-US" altLang="zh-CN" sz="2400" b="1" dirty="0">
                <a:solidFill>
                  <a:srgbClr val="3A11BA"/>
                </a:solidFill>
              </a:rPr>
              <a:t>Project</a:t>
            </a:r>
            <a:r>
              <a:rPr kumimoji="1" lang="zh-CN" altLang="en-US" sz="2400" b="1" dirty="0">
                <a:solidFill>
                  <a:srgbClr val="3A11BA"/>
                </a:solidFill>
              </a:rPr>
              <a:t> </a:t>
            </a:r>
            <a:r>
              <a:rPr kumimoji="1" lang="en-US" altLang="zh-CN" sz="2400" b="1" dirty="0">
                <a:solidFill>
                  <a:srgbClr val="3A11BA"/>
                </a:solidFill>
              </a:rPr>
              <a:t>Presentation</a:t>
            </a:r>
            <a:endParaRPr kumimoji="1" lang="zh-CN" altLang="en-US" sz="2400" b="1" dirty="0">
              <a:solidFill>
                <a:srgbClr val="3A11BA"/>
              </a:solidFill>
            </a:endParaRPr>
          </a:p>
        </p:txBody>
      </p:sp>
      <p:sp>
        <p:nvSpPr>
          <p:cNvPr id="33" name="文本占位符 46"/>
          <p:cNvSpPr>
            <a:spLocks noGrp="1"/>
          </p:cNvSpPr>
          <p:nvPr>
            <p:ph type="body" sz="quarter" idx="29" hasCustomPrompt="1"/>
          </p:nvPr>
        </p:nvSpPr>
        <p:spPr>
          <a:xfrm>
            <a:off x="5865312" y="6015137"/>
            <a:ext cx="674969" cy="585788"/>
          </a:xfrm>
        </p:spPr>
        <p:txBody>
          <a:bodyPr>
            <a:normAutofit/>
          </a:bodyPr>
          <a:lstStyle>
            <a:lvl1pPr marL="0" indent="0">
              <a:buNone/>
              <a:defRPr sz="3200">
                <a:solidFill>
                  <a:schemeClr val="bg1"/>
                </a:solidFill>
              </a:defRPr>
            </a:lvl1pPr>
          </a:lstStyle>
          <a:p>
            <a:pPr lvl="0"/>
            <a:r>
              <a:rPr lang="en-US" altLang="zh-CN" dirty="0"/>
              <a:t>07</a:t>
            </a:r>
            <a:endParaRPr lang="zh-CN" altLang="en-US" dirty="0"/>
          </a:p>
        </p:txBody>
      </p:sp>
    </p:spTree>
    <p:extLst>
      <p:ext uri="{BB962C8B-B14F-4D97-AF65-F5344CB8AC3E}">
        <p14:creationId xmlns:p14="http://schemas.microsoft.com/office/powerpoint/2010/main" val="3773968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章节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stretch>
            <a:fillRect/>
          </a:stretch>
        </p:blipFill>
        <p:spPr>
          <a:xfrm>
            <a:off x="0" y="2"/>
            <a:ext cx="12197081" cy="6857999"/>
          </a:xfrm>
          <a:prstGeom prst="rect">
            <a:avLst/>
          </a:prstGeom>
        </p:spPr>
      </p:pic>
      <p:pic>
        <p:nvPicPr>
          <p:cNvPr id="7" name="图片 6"/>
          <p:cNvPicPr>
            <a:picLocks noChangeAspect="1"/>
          </p:cNvPicPr>
          <p:nvPr userDrawn="1"/>
        </p:nvPicPr>
        <p:blipFill>
          <a:blip r:embed="rId3"/>
          <a:stretch>
            <a:fillRect/>
          </a:stretch>
        </p:blipFill>
        <p:spPr>
          <a:xfrm>
            <a:off x="620133" y="407180"/>
            <a:ext cx="766102" cy="675158"/>
          </a:xfrm>
          <a:prstGeom prst="rect">
            <a:avLst/>
          </a:prstGeom>
        </p:spPr>
      </p:pic>
      <p:sp>
        <p:nvSpPr>
          <p:cNvPr id="3" name="文本占位符 2"/>
          <p:cNvSpPr>
            <a:spLocks noGrp="1"/>
          </p:cNvSpPr>
          <p:nvPr>
            <p:ph type="body" sz="quarter" idx="10" hasCustomPrompt="1"/>
          </p:nvPr>
        </p:nvSpPr>
        <p:spPr>
          <a:xfrm>
            <a:off x="4158338" y="2886605"/>
            <a:ext cx="3515660" cy="1058862"/>
          </a:xfrm>
        </p:spPr>
        <p:txBody>
          <a:bodyPr>
            <a:noAutofit/>
          </a:bodyPr>
          <a:lstStyle>
            <a:lvl1pPr marL="0" indent="0" algn="ctr">
              <a:buNone/>
              <a:defRPr sz="6600">
                <a:solidFill>
                  <a:schemeClr val="bg1"/>
                </a:solidFill>
              </a:defRPr>
            </a:lvl1pPr>
          </a:lstStyle>
          <a:p>
            <a:pPr lvl="0"/>
            <a:r>
              <a:rPr lang="en-US" altLang="zh-CN" dirty="0"/>
              <a:t>Part 1</a:t>
            </a:r>
            <a:endParaRPr lang="zh-CN" altLang="en-US" dirty="0"/>
          </a:p>
        </p:txBody>
      </p:sp>
    </p:spTree>
    <p:extLst>
      <p:ext uri="{BB962C8B-B14F-4D97-AF65-F5344CB8AC3E}">
        <p14:creationId xmlns:p14="http://schemas.microsoft.com/office/powerpoint/2010/main" val="365259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正文1">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11" name="灯片编号占位符 3"/>
          <p:cNvSpPr txBox="1"/>
          <p:nvPr userDrawn="1"/>
        </p:nvSpPr>
        <p:spPr>
          <a:xfrm>
            <a:off x="8614189" y="6365874"/>
            <a:ext cx="2744344" cy="365125"/>
          </a:xfrm>
          <a:prstGeom prst="rect">
            <a:avLst/>
          </a:prstGeom>
        </p:spPr>
        <p:txBody>
          <a:bodyPr vert="horz" lIns="91406" tIns="45703" rIns="91406" bIns="45703" rtlCol="0" anchor="ctr"/>
          <a:lstStyle>
            <a:defPPr>
              <a:defRPr lang="zh-CN"/>
            </a:defPPr>
            <a:lvl1pPr marL="0" algn="r" defTabSz="914400" rtl="0" eaLnBrk="1" latinLnBrk="0" hangingPunct="1">
              <a:defRPr sz="800" kern="1200" baseline="0">
                <a:solidFill>
                  <a:srgbClr val="3A11BA"/>
                </a:solidFill>
                <a:latin typeface="Arial" panose="020B0604020202020204" pitchFamily="34" charset="0"/>
                <a:ea typeface="Microsoft YaHei"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97B1D-F584-444D-89FD-FA2A3E7C92CA}" type="slidenum">
              <a:rPr kumimoji="1" lang="zh-CN" altLang="en-US" sz="800" smtClean="0"/>
              <a:pPr/>
              <a:t>‹#›</a:t>
            </a:fld>
            <a:endParaRPr kumimoji="1" lang="zh-CN" altLang="en-US" sz="800" dirty="0"/>
          </a:p>
        </p:txBody>
      </p:sp>
    </p:spTree>
    <p:extLst>
      <p:ext uri="{BB962C8B-B14F-4D97-AF65-F5344CB8AC3E}">
        <p14:creationId xmlns:p14="http://schemas.microsoft.com/office/powerpoint/2010/main" val="1301882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正文2">
    <p:spTree>
      <p:nvGrpSpPr>
        <p:cNvPr id="1" name=""/>
        <p:cNvGrpSpPr/>
        <p:nvPr/>
      </p:nvGrpSpPr>
      <p:grpSpPr>
        <a:xfrm>
          <a:off x="0" y="0"/>
          <a:ext cx="0" cy="0"/>
          <a:chOff x="0" y="0"/>
          <a:chExt cx="0" cy="0"/>
        </a:xfrm>
      </p:grpSpPr>
      <p:sp>
        <p:nvSpPr>
          <p:cNvPr id="4" name="灯片编号占位符 3"/>
          <p:cNvSpPr>
            <a:spLocks noGrp="1"/>
          </p:cNvSpPr>
          <p:nvPr>
            <p:ph type="sldNum" sz="quarter" idx="11"/>
          </p:nvPr>
        </p:nvSpPr>
        <p:spPr/>
        <p:txBody>
          <a:bodyPr/>
          <a:lstStyle/>
          <a:p>
            <a:fld id="{03A97B1D-F584-444D-89FD-FA2A3E7C92CA}" type="slidenum">
              <a:rPr kumimoji="1" lang="zh-CN" altLang="en-US" smtClean="0"/>
              <a:pPr/>
              <a:t>‹#›</a:t>
            </a:fld>
            <a:endParaRPr kumimoji="1" lang="zh-CN" altLang="en-US" dirty="0"/>
          </a:p>
        </p:txBody>
      </p:sp>
      <p:sp>
        <p:nvSpPr>
          <p:cNvPr id="7" name="椭圆 6"/>
          <p:cNvSpPr/>
          <p:nvPr userDrawn="1"/>
        </p:nvSpPr>
        <p:spPr>
          <a:xfrm>
            <a:off x="1336197" y="2763749"/>
            <a:ext cx="1572602" cy="1571947"/>
          </a:xfrm>
          <a:prstGeom prst="ellipse">
            <a:avLst/>
          </a:prstGeom>
          <a:gradFill>
            <a:gsLst>
              <a:gs pos="42000">
                <a:srgbClr val="3A11BA">
                  <a:alpha val="80000"/>
                </a:srgbClr>
              </a:gs>
              <a:gs pos="100000">
                <a:srgbClr val="277FFF">
                  <a:lumMod val="74000"/>
                  <a:lumOff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solidFill>
                <a:prstClr val="white"/>
              </a:solidFill>
            </a:endParaRPr>
          </a:p>
        </p:txBody>
      </p:sp>
      <p:sp>
        <p:nvSpPr>
          <p:cNvPr id="8" name="椭圆 7"/>
          <p:cNvSpPr/>
          <p:nvPr userDrawn="1"/>
        </p:nvSpPr>
        <p:spPr>
          <a:xfrm>
            <a:off x="5312240" y="2763749"/>
            <a:ext cx="1572602" cy="1571947"/>
          </a:xfrm>
          <a:prstGeom prst="ellipse">
            <a:avLst/>
          </a:prstGeom>
          <a:gradFill>
            <a:gsLst>
              <a:gs pos="52000">
                <a:srgbClr val="3A11BA">
                  <a:alpha val="80000"/>
                </a:srgbClr>
              </a:gs>
              <a:gs pos="100000">
                <a:srgbClr val="277FFF">
                  <a:lumMod val="74000"/>
                  <a:lumOff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solidFill>
                <a:prstClr val="white"/>
              </a:solidFill>
            </a:endParaRPr>
          </a:p>
        </p:txBody>
      </p:sp>
      <p:sp>
        <p:nvSpPr>
          <p:cNvPr id="9" name="椭圆 8"/>
          <p:cNvSpPr/>
          <p:nvPr userDrawn="1"/>
        </p:nvSpPr>
        <p:spPr>
          <a:xfrm>
            <a:off x="9193876" y="2763749"/>
            <a:ext cx="1572602" cy="1571947"/>
          </a:xfrm>
          <a:prstGeom prst="ellipse">
            <a:avLst/>
          </a:prstGeom>
          <a:gradFill>
            <a:gsLst>
              <a:gs pos="57000">
                <a:srgbClr val="3A11BA">
                  <a:alpha val="80000"/>
                </a:srgbClr>
              </a:gs>
              <a:gs pos="100000">
                <a:srgbClr val="277FFF">
                  <a:lumMod val="74000"/>
                  <a:lumOff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solidFill>
                <a:prstClr val="white"/>
              </a:solidFill>
            </a:endParaRPr>
          </a:p>
        </p:txBody>
      </p:sp>
      <p:cxnSp>
        <p:nvCxnSpPr>
          <p:cNvPr id="10" name="直线连接符 10"/>
          <p:cNvCxnSpPr/>
          <p:nvPr userDrawn="1"/>
        </p:nvCxnSpPr>
        <p:spPr>
          <a:xfrm>
            <a:off x="4140498" y="2051222"/>
            <a:ext cx="0" cy="3398108"/>
          </a:xfrm>
          <a:prstGeom prst="line">
            <a:avLst/>
          </a:prstGeom>
          <a:ln w="15875" cap="flat" cmpd="sng" algn="ctr">
            <a:solidFill>
              <a:schemeClr val="accent1">
                <a:alpha val="40000"/>
              </a:schemeClr>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直线连接符 11"/>
          <p:cNvCxnSpPr/>
          <p:nvPr userDrawn="1"/>
        </p:nvCxnSpPr>
        <p:spPr>
          <a:xfrm>
            <a:off x="8022136" y="2051222"/>
            <a:ext cx="0" cy="3398108"/>
          </a:xfrm>
          <a:prstGeom prst="line">
            <a:avLst/>
          </a:prstGeom>
          <a:ln w="15875" cap="flat" cmpd="sng" algn="ctr">
            <a:solidFill>
              <a:schemeClr val="accent1">
                <a:alpha val="40000"/>
              </a:schemeClr>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8" name="图形 19"/>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47375" y="3175687"/>
            <a:ext cx="759408" cy="759091"/>
          </a:xfrm>
          <a:prstGeom prst="rect">
            <a:avLst/>
          </a:prstGeom>
        </p:spPr>
      </p:pic>
      <p:pic>
        <p:nvPicPr>
          <p:cNvPr id="19" name="图形 21"/>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664343" y="3175688"/>
            <a:ext cx="833949" cy="833601"/>
          </a:xfrm>
          <a:prstGeom prst="rect">
            <a:avLst/>
          </a:prstGeom>
        </p:spPr>
      </p:pic>
      <p:pic>
        <p:nvPicPr>
          <p:cNvPr id="20" name="图形 23"/>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616914" y="3175685"/>
            <a:ext cx="763015" cy="762697"/>
          </a:xfrm>
          <a:prstGeom prst="rect">
            <a:avLst/>
          </a:prstGeom>
        </p:spPr>
      </p:pic>
      <p:sp>
        <p:nvSpPr>
          <p:cNvPr id="3" name="文本占位符 2"/>
          <p:cNvSpPr>
            <a:spLocks noGrp="1"/>
          </p:cNvSpPr>
          <p:nvPr>
            <p:ph type="body" sz="quarter" idx="12" hasCustomPrompt="1"/>
          </p:nvPr>
        </p:nvSpPr>
        <p:spPr>
          <a:xfrm>
            <a:off x="1128000" y="4640265"/>
            <a:ext cx="2683589" cy="388937"/>
          </a:xfrm>
        </p:spPr>
        <p:txBody>
          <a:bodyPr/>
          <a:lstStyle>
            <a:lvl1pPr marL="0" indent="0">
              <a:buNone/>
              <a:defRPr sz="2400" baseline="0">
                <a:latin typeface="Arial" panose="020B0604020202020204" pitchFamily="34" charset="0"/>
              </a:defRPr>
            </a:lvl1pPr>
          </a:lstStyle>
          <a:p>
            <a:r>
              <a:rPr kumimoji="1" lang="en-US" altLang="zh-CN" sz="1600" b="1" dirty="0">
                <a:solidFill>
                  <a:srgbClr val="3A11BA"/>
                </a:solidFill>
              </a:rPr>
              <a:t>Project</a:t>
            </a:r>
            <a:r>
              <a:rPr kumimoji="1" lang="zh-CN" altLang="en-US" sz="1600" b="1" dirty="0">
                <a:solidFill>
                  <a:srgbClr val="3A11BA"/>
                </a:solidFill>
              </a:rPr>
              <a:t> </a:t>
            </a:r>
            <a:r>
              <a:rPr kumimoji="1" lang="en-US" altLang="zh-CN" sz="1600" b="1" dirty="0">
                <a:solidFill>
                  <a:srgbClr val="3A11BA"/>
                </a:solidFill>
              </a:rPr>
              <a:t>Presentation</a:t>
            </a:r>
            <a:endParaRPr kumimoji="1" lang="zh-CN" altLang="en-US" sz="1600" b="1" dirty="0">
              <a:solidFill>
                <a:srgbClr val="3A11BA"/>
              </a:solidFill>
            </a:endParaRPr>
          </a:p>
        </p:txBody>
      </p:sp>
      <p:sp>
        <p:nvSpPr>
          <p:cNvPr id="28" name="文本占位符 27"/>
          <p:cNvSpPr>
            <a:spLocks noGrp="1"/>
          </p:cNvSpPr>
          <p:nvPr>
            <p:ph type="body" sz="quarter" idx="13" hasCustomPrompt="1"/>
          </p:nvPr>
        </p:nvSpPr>
        <p:spPr>
          <a:xfrm>
            <a:off x="1127596" y="5256051"/>
            <a:ext cx="2296482" cy="331950"/>
          </a:xfrm>
        </p:spPr>
        <p:txBody>
          <a:bodyPr>
            <a:noAutofit/>
          </a:bodyPr>
          <a:lstStyle>
            <a:lvl1pPr marL="0" indent="0">
              <a:buNone/>
              <a:defRPr sz="1600" baseline="0">
                <a:latin typeface="Arial" panose="020B0604020202020204" pitchFamily="34" charset="0"/>
              </a:defRPr>
            </a:lvl1pPr>
          </a:lstStyle>
          <a:p>
            <a:r>
              <a:rPr kumimoji="1" lang="en-US" altLang="zh-CN" sz="1600" dirty="0">
                <a:solidFill>
                  <a:srgbClr val="3A11BA"/>
                </a:solidFill>
              </a:rPr>
              <a:t>Project</a:t>
            </a:r>
            <a:r>
              <a:rPr kumimoji="1" lang="zh-CN" altLang="en-US" sz="1600" dirty="0">
                <a:solidFill>
                  <a:srgbClr val="3A11BA"/>
                </a:solidFill>
              </a:rPr>
              <a:t> </a:t>
            </a:r>
            <a:r>
              <a:rPr kumimoji="1" lang="en-US" altLang="zh-CN" sz="1600" dirty="0">
                <a:solidFill>
                  <a:srgbClr val="3A11BA"/>
                </a:solidFill>
              </a:rPr>
              <a:t>Presentation</a:t>
            </a:r>
            <a:endParaRPr kumimoji="1" lang="zh-CN" altLang="en-US" sz="1600" dirty="0">
              <a:solidFill>
                <a:srgbClr val="3A11BA"/>
              </a:solidFill>
            </a:endParaRPr>
          </a:p>
        </p:txBody>
      </p:sp>
      <p:sp>
        <p:nvSpPr>
          <p:cNvPr id="29" name="文本占位符 2"/>
          <p:cNvSpPr>
            <a:spLocks noGrp="1"/>
          </p:cNvSpPr>
          <p:nvPr>
            <p:ph type="body" sz="quarter" idx="14" hasCustomPrompt="1"/>
          </p:nvPr>
        </p:nvSpPr>
        <p:spPr>
          <a:xfrm>
            <a:off x="5034003" y="4640265"/>
            <a:ext cx="2683589" cy="388937"/>
          </a:xfrm>
        </p:spPr>
        <p:txBody>
          <a:bodyPr/>
          <a:lstStyle>
            <a:lvl1pPr marL="0" indent="0">
              <a:buNone/>
              <a:defRPr sz="2400" baseline="0">
                <a:latin typeface="Arial" panose="020B0604020202020204" pitchFamily="34" charset="0"/>
              </a:defRPr>
            </a:lvl1pPr>
          </a:lstStyle>
          <a:p>
            <a:r>
              <a:rPr kumimoji="1" lang="en-US" altLang="zh-CN" sz="1600" b="1" dirty="0">
                <a:solidFill>
                  <a:srgbClr val="3A11BA"/>
                </a:solidFill>
              </a:rPr>
              <a:t>Project</a:t>
            </a:r>
            <a:r>
              <a:rPr kumimoji="1" lang="zh-CN" altLang="en-US" sz="1600" b="1" dirty="0">
                <a:solidFill>
                  <a:srgbClr val="3A11BA"/>
                </a:solidFill>
              </a:rPr>
              <a:t> </a:t>
            </a:r>
            <a:r>
              <a:rPr kumimoji="1" lang="en-US" altLang="zh-CN" sz="1600" b="1" dirty="0">
                <a:solidFill>
                  <a:srgbClr val="3A11BA"/>
                </a:solidFill>
              </a:rPr>
              <a:t>Presentation</a:t>
            </a:r>
            <a:endParaRPr kumimoji="1" lang="zh-CN" altLang="en-US" sz="1600" b="1" dirty="0">
              <a:solidFill>
                <a:srgbClr val="3A11BA"/>
              </a:solidFill>
            </a:endParaRPr>
          </a:p>
        </p:txBody>
      </p:sp>
      <p:sp>
        <p:nvSpPr>
          <p:cNvPr id="30" name="文本占位符 27"/>
          <p:cNvSpPr>
            <a:spLocks noGrp="1"/>
          </p:cNvSpPr>
          <p:nvPr>
            <p:ph type="body" sz="quarter" idx="15" hasCustomPrompt="1"/>
          </p:nvPr>
        </p:nvSpPr>
        <p:spPr>
          <a:xfrm>
            <a:off x="5033273" y="5238924"/>
            <a:ext cx="2296482" cy="349079"/>
          </a:xfrm>
        </p:spPr>
        <p:txBody>
          <a:bodyPr>
            <a:noAutofit/>
          </a:bodyPr>
          <a:lstStyle>
            <a:lvl1pPr marL="0" indent="0">
              <a:buNone/>
              <a:defRPr sz="1600" baseline="0">
                <a:latin typeface="Arial" panose="020B0604020202020204" pitchFamily="34" charset="0"/>
              </a:defRPr>
            </a:lvl1pPr>
          </a:lstStyle>
          <a:p>
            <a:r>
              <a:rPr kumimoji="1" lang="en-US" altLang="zh-CN" sz="1600" dirty="0">
                <a:solidFill>
                  <a:srgbClr val="3A11BA"/>
                </a:solidFill>
              </a:rPr>
              <a:t>Project</a:t>
            </a:r>
            <a:r>
              <a:rPr kumimoji="1" lang="zh-CN" altLang="en-US" sz="1600" dirty="0">
                <a:solidFill>
                  <a:srgbClr val="3A11BA"/>
                </a:solidFill>
              </a:rPr>
              <a:t> </a:t>
            </a:r>
            <a:r>
              <a:rPr kumimoji="1" lang="en-US" altLang="zh-CN" sz="1600" dirty="0">
                <a:solidFill>
                  <a:srgbClr val="3A11BA"/>
                </a:solidFill>
              </a:rPr>
              <a:t>Presentation</a:t>
            </a:r>
            <a:endParaRPr kumimoji="1" lang="zh-CN" altLang="en-US" sz="1600" dirty="0">
              <a:solidFill>
                <a:srgbClr val="3A11BA"/>
              </a:solidFill>
            </a:endParaRPr>
          </a:p>
        </p:txBody>
      </p:sp>
      <p:sp>
        <p:nvSpPr>
          <p:cNvPr id="31" name="文本占位符 2"/>
          <p:cNvSpPr>
            <a:spLocks noGrp="1"/>
          </p:cNvSpPr>
          <p:nvPr>
            <p:ph type="body" sz="quarter" idx="16" hasCustomPrompt="1"/>
          </p:nvPr>
        </p:nvSpPr>
        <p:spPr>
          <a:xfrm>
            <a:off x="8940008" y="4640265"/>
            <a:ext cx="2683589" cy="388937"/>
          </a:xfrm>
        </p:spPr>
        <p:txBody>
          <a:bodyPr/>
          <a:lstStyle>
            <a:lvl1pPr marL="0" indent="0">
              <a:buNone/>
              <a:defRPr sz="2400" baseline="0">
                <a:latin typeface="Arial" panose="020B0604020202020204" pitchFamily="34" charset="0"/>
              </a:defRPr>
            </a:lvl1pPr>
          </a:lstStyle>
          <a:p>
            <a:r>
              <a:rPr kumimoji="1" lang="en-US" altLang="zh-CN" sz="1600" b="1" dirty="0">
                <a:solidFill>
                  <a:srgbClr val="3A11BA"/>
                </a:solidFill>
              </a:rPr>
              <a:t>Project</a:t>
            </a:r>
            <a:r>
              <a:rPr kumimoji="1" lang="zh-CN" altLang="en-US" sz="1600" b="1" dirty="0">
                <a:solidFill>
                  <a:srgbClr val="3A11BA"/>
                </a:solidFill>
              </a:rPr>
              <a:t> </a:t>
            </a:r>
            <a:r>
              <a:rPr kumimoji="1" lang="en-US" altLang="zh-CN" sz="1600" b="1" dirty="0">
                <a:solidFill>
                  <a:srgbClr val="3A11BA"/>
                </a:solidFill>
              </a:rPr>
              <a:t>Presentation</a:t>
            </a:r>
            <a:endParaRPr kumimoji="1" lang="zh-CN" altLang="en-US" sz="1600" b="1" dirty="0">
              <a:solidFill>
                <a:srgbClr val="3A11BA"/>
              </a:solidFill>
            </a:endParaRPr>
          </a:p>
        </p:txBody>
      </p:sp>
      <p:sp>
        <p:nvSpPr>
          <p:cNvPr id="32" name="文本占位符 27"/>
          <p:cNvSpPr>
            <a:spLocks noGrp="1"/>
          </p:cNvSpPr>
          <p:nvPr>
            <p:ph type="body" sz="quarter" idx="17" hasCustomPrompt="1"/>
          </p:nvPr>
        </p:nvSpPr>
        <p:spPr>
          <a:xfrm>
            <a:off x="8938948" y="5238922"/>
            <a:ext cx="2296482" cy="331950"/>
          </a:xfrm>
        </p:spPr>
        <p:txBody>
          <a:bodyPr>
            <a:noAutofit/>
          </a:bodyPr>
          <a:lstStyle>
            <a:lvl1pPr marL="0" indent="0">
              <a:buNone/>
              <a:defRPr sz="1600" baseline="0">
                <a:latin typeface="Arial" panose="020B0604020202020204" pitchFamily="34" charset="0"/>
              </a:defRPr>
            </a:lvl1pPr>
          </a:lstStyle>
          <a:p>
            <a:r>
              <a:rPr kumimoji="1" lang="en-US" altLang="zh-CN" sz="1600" dirty="0">
                <a:solidFill>
                  <a:srgbClr val="3A11BA"/>
                </a:solidFill>
              </a:rPr>
              <a:t>Project</a:t>
            </a:r>
            <a:r>
              <a:rPr kumimoji="1" lang="zh-CN" altLang="en-US" sz="1600" dirty="0">
                <a:solidFill>
                  <a:srgbClr val="3A11BA"/>
                </a:solidFill>
              </a:rPr>
              <a:t> </a:t>
            </a:r>
            <a:r>
              <a:rPr kumimoji="1" lang="en-US" altLang="zh-CN" sz="1600" dirty="0">
                <a:solidFill>
                  <a:srgbClr val="3A11BA"/>
                </a:solidFill>
              </a:rPr>
              <a:t>Presentation</a:t>
            </a:r>
            <a:endParaRPr kumimoji="1" lang="zh-CN" altLang="en-US" sz="1600" dirty="0">
              <a:solidFill>
                <a:srgbClr val="3A11BA"/>
              </a:solidFill>
            </a:endParaRPr>
          </a:p>
        </p:txBody>
      </p:sp>
      <p:sp>
        <p:nvSpPr>
          <p:cNvPr id="34" name="文本占位符 33"/>
          <p:cNvSpPr>
            <a:spLocks noGrp="1"/>
          </p:cNvSpPr>
          <p:nvPr>
            <p:ph type="body" sz="quarter" idx="18" hasCustomPrompt="1"/>
          </p:nvPr>
        </p:nvSpPr>
        <p:spPr>
          <a:xfrm>
            <a:off x="3739572" y="512270"/>
            <a:ext cx="4683488" cy="627063"/>
          </a:xfrm>
        </p:spPr>
        <p:txBody>
          <a:bodyPr/>
          <a:lstStyle>
            <a:lvl1pPr marL="0" indent="0" algn="ctr">
              <a:buNone/>
              <a:defRPr sz="2400"/>
            </a:lvl1pPr>
          </a:lstStyle>
          <a:p>
            <a:r>
              <a:rPr kumimoji="1" lang="en-US" altLang="zh-CN" sz="3200" b="1" dirty="0">
                <a:solidFill>
                  <a:srgbClr val="3A11BA"/>
                </a:solidFill>
              </a:rPr>
              <a:t>Project</a:t>
            </a:r>
            <a:r>
              <a:rPr kumimoji="1" lang="zh-CN" altLang="en-US" sz="3200" b="1" dirty="0">
                <a:solidFill>
                  <a:srgbClr val="3A11BA"/>
                </a:solidFill>
              </a:rPr>
              <a:t> </a:t>
            </a:r>
            <a:r>
              <a:rPr kumimoji="1" lang="en-US" altLang="zh-CN" sz="3200" b="1" dirty="0">
                <a:solidFill>
                  <a:srgbClr val="3A11BA"/>
                </a:solidFill>
              </a:rPr>
              <a:t>Presentation</a:t>
            </a:r>
            <a:endParaRPr kumimoji="1" lang="zh-CN" altLang="en-US" sz="3200" b="1" dirty="0">
              <a:solidFill>
                <a:srgbClr val="3A11BA"/>
              </a:solidFill>
            </a:endParaRPr>
          </a:p>
        </p:txBody>
      </p:sp>
      <p:sp>
        <p:nvSpPr>
          <p:cNvPr id="36" name="文本占位符 35"/>
          <p:cNvSpPr>
            <a:spLocks noGrp="1"/>
          </p:cNvSpPr>
          <p:nvPr>
            <p:ph type="body" sz="quarter" idx="19" hasCustomPrompt="1"/>
          </p:nvPr>
        </p:nvSpPr>
        <p:spPr>
          <a:xfrm>
            <a:off x="2366267" y="1362836"/>
            <a:ext cx="8013662" cy="517525"/>
          </a:xfrm>
        </p:spPr>
        <p:txBody>
          <a:bodyPr>
            <a:noAutofit/>
          </a:bodyPr>
          <a:lstStyle>
            <a:lvl1pPr marL="0" indent="0" algn="ctr">
              <a:buNone/>
              <a:defRPr sz="2000"/>
            </a:lvl1pPr>
          </a:lstStyle>
          <a:p>
            <a:r>
              <a:rPr kumimoji="1" lang="en-US" altLang="zh-CN" dirty="0">
                <a:solidFill>
                  <a:srgbClr val="3A11BA"/>
                </a:solidFill>
              </a:rPr>
              <a:t>Project</a:t>
            </a:r>
            <a:r>
              <a:rPr kumimoji="1" lang="zh-CN" altLang="en-US" dirty="0">
                <a:solidFill>
                  <a:srgbClr val="3A11BA"/>
                </a:solidFill>
              </a:rPr>
              <a:t> </a:t>
            </a:r>
            <a:r>
              <a:rPr kumimoji="1" lang="en-US" altLang="zh-CN" dirty="0">
                <a:solidFill>
                  <a:srgbClr val="3A11BA"/>
                </a:solidFill>
              </a:rPr>
              <a:t>Presentation</a:t>
            </a:r>
            <a:r>
              <a:rPr kumimoji="1" lang="zh-CN" altLang="en-US" dirty="0">
                <a:solidFill>
                  <a:srgbClr val="3A11BA"/>
                </a:solidFill>
              </a:rPr>
              <a:t> </a:t>
            </a:r>
            <a:r>
              <a:rPr kumimoji="1" lang="en-US" altLang="zh-CN" dirty="0">
                <a:solidFill>
                  <a:srgbClr val="3A11BA"/>
                </a:solidFill>
              </a:rPr>
              <a:t>Project</a:t>
            </a:r>
            <a:r>
              <a:rPr kumimoji="1" lang="zh-CN" altLang="en-US" dirty="0">
                <a:solidFill>
                  <a:srgbClr val="3A11BA"/>
                </a:solidFill>
              </a:rPr>
              <a:t> </a:t>
            </a:r>
            <a:r>
              <a:rPr kumimoji="1" lang="en-US" altLang="zh-CN" dirty="0">
                <a:solidFill>
                  <a:srgbClr val="3A11BA"/>
                </a:solidFill>
              </a:rPr>
              <a:t>Presentation</a:t>
            </a:r>
            <a:r>
              <a:rPr kumimoji="1" lang="zh-CN" altLang="en-US" dirty="0">
                <a:solidFill>
                  <a:srgbClr val="3A11BA"/>
                </a:solidFill>
              </a:rPr>
              <a:t> </a:t>
            </a:r>
            <a:r>
              <a:rPr kumimoji="1" lang="en-US" altLang="zh-CN" dirty="0">
                <a:solidFill>
                  <a:srgbClr val="3A11BA"/>
                </a:solidFill>
              </a:rPr>
              <a:t>Project</a:t>
            </a:r>
            <a:r>
              <a:rPr kumimoji="1" lang="zh-CN" altLang="en-US" dirty="0">
                <a:solidFill>
                  <a:srgbClr val="3A11BA"/>
                </a:solidFill>
              </a:rPr>
              <a:t> </a:t>
            </a:r>
            <a:r>
              <a:rPr kumimoji="1" lang="en-US" altLang="zh-CN" dirty="0">
                <a:solidFill>
                  <a:srgbClr val="3A11BA"/>
                </a:solidFill>
              </a:rPr>
              <a:t>Presentation</a:t>
            </a:r>
            <a:endParaRPr kumimoji="1" lang="zh-CN" altLang="en-US" dirty="0">
              <a:solidFill>
                <a:srgbClr val="3A11BA"/>
              </a:solidFill>
            </a:endParaRPr>
          </a:p>
        </p:txBody>
      </p:sp>
    </p:spTree>
    <p:extLst>
      <p:ext uri="{BB962C8B-B14F-4D97-AF65-F5344CB8AC3E}">
        <p14:creationId xmlns:p14="http://schemas.microsoft.com/office/powerpoint/2010/main" val="2890512946"/>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2AE3B28A-BA87-4B49-A6B8-A75CE46A9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7434" cy="6864000"/>
          </a:xfrm>
          <a:prstGeom prst="rect">
            <a:avLst/>
          </a:prstGeom>
        </p:spPr>
      </p:pic>
    </p:spTree>
    <p:extLst>
      <p:ext uri="{BB962C8B-B14F-4D97-AF65-F5344CB8AC3E}">
        <p14:creationId xmlns:p14="http://schemas.microsoft.com/office/powerpoint/2010/main" val="3627276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636" y="1122363"/>
            <a:ext cx="9147810" cy="2387600"/>
          </a:xfrm>
        </p:spPr>
        <p:txBody>
          <a:bodyPr anchor="b"/>
          <a:lstStyle>
            <a:lvl1pPr algn="ctr">
              <a:defRPr sz="4500"/>
            </a:lvl1pPr>
          </a:lstStyle>
          <a:p>
            <a:pPr fontAlgn="base"/>
            <a:r>
              <a:rPr lang="zh-CN" altLang="en-US" strike="noStrike" noProof="1"/>
              <a:t>单击此处编辑母版标题样式</a:t>
            </a:r>
          </a:p>
        </p:txBody>
      </p:sp>
      <p:sp>
        <p:nvSpPr>
          <p:cNvPr id="3" name="副标题 2"/>
          <p:cNvSpPr>
            <a:spLocks noGrp="1"/>
          </p:cNvSpPr>
          <p:nvPr>
            <p:ph type="subTitle" idx="1"/>
          </p:nvPr>
        </p:nvSpPr>
        <p:spPr>
          <a:xfrm>
            <a:off x="1524636" y="3602038"/>
            <a:ext cx="914781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a:t>单击此处编辑母版副标题样式</a:t>
            </a:r>
          </a:p>
        </p:txBody>
      </p:sp>
      <p:sp>
        <p:nvSpPr>
          <p:cNvPr id="4" name="日期占位符 3"/>
          <p:cNvSpPr>
            <a:spLocks noGrp="1"/>
          </p:cNvSpPr>
          <p:nvPr>
            <p:ph type="dt" sz="half" idx="10"/>
          </p:nvPr>
        </p:nvSpPr>
        <p:spPr>
          <a:xfrm>
            <a:off x="609854" y="6245225"/>
            <a:ext cx="2845985" cy="476250"/>
          </a:xfrm>
        </p:spPr>
        <p:txBody>
          <a:bodyPr/>
          <a:lstStyle/>
          <a:p>
            <a:pPr fontAlgn="base"/>
            <a:endParaRPr lang="zh-CN" altLang="en-US" noProof="1">
              <a:solidFill>
                <a:prstClr val="black"/>
              </a:solidFill>
              <a:latin typeface="Arial" panose="020B0604020202020204" pitchFamily="34" charset="0"/>
            </a:endParaRPr>
          </a:p>
        </p:txBody>
      </p:sp>
      <p:sp>
        <p:nvSpPr>
          <p:cNvPr id="5" name="页脚占位符 4"/>
          <p:cNvSpPr>
            <a:spLocks noGrp="1"/>
          </p:cNvSpPr>
          <p:nvPr>
            <p:ph type="ftr" sz="quarter" idx="11"/>
          </p:nvPr>
        </p:nvSpPr>
        <p:spPr>
          <a:xfrm>
            <a:off x="4167337" y="6245225"/>
            <a:ext cx="3862408" cy="476250"/>
          </a:xfrm>
        </p:spPr>
        <p:txBody>
          <a:bodyPr/>
          <a:lstStyle/>
          <a:p>
            <a:pPr fontAlgn="base"/>
            <a:endParaRPr lang="zh-CN" altLang="en-US" noProof="1">
              <a:solidFill>
                <a:prstClr val="black"/>
              </a:solidFill>
              <a:latin typeface="Arial" panose="020B0604020202020204" pitchFamily="34" charset="0"/>
            </a:endParaRPr>
          </a:p>
        </p:txBody>
      </p:sp>
      <p:sp>
        <p:nvSpPr>
          <p:cNvPr id="6" name="灯片编号占位符 5"/>
          <p:cNvSpPr>
            <a:spLocks noGrp="1"/>
          </p:cNvSpPr>
          <p:nvPr>
            <p:ph type="sldNum" sz="quarter" idx="12"/>
          </p:nvPr>
        </p:nvSpPr>
        <p:spPr/>
        <p:txBody>
          <a:bodyPr/>
          <a:lstStyle/>
          <a:p>
            <a:pPr fontAlgn="base"/>
            <a:fld id="{9A0DB2DC-4C9A-4742-B13C-FB6460FD3503}" type="slidenum">
              <a:rPr lang="zh-CN" altLang="en-US" noProof="1">
                <a:ea typeface="SimSun" panose="02010600030101010101" pitchFamily="2" charset="-122"/>
              </a:rPr>
              <a:pPr fontAlgn="base"/>
              <a:t>‹#›</a:t>
            </a:fld>
            <a:endParaRPr lang="zh-CN" altLang="en-US" noProof="1"/>
          </a:p>
        </p:txBody>
      </p:sp>
    </p:spTree>
    <p:extLst>
      <p:ext uri="{BB962C8B-B14F-4D97-AF65-F5344CB8AC3E}">
        <p14:creationId xmlns:p14="http://schemas.microsoft.com/office/powerpoint/2010/main" val="8899372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548" y="6356352"/>
            <a:ext cx="2744344" cy="365125"/>
          </a:xfrm>
        </p:spPr>
        <p:txBody>
          <a:bodyPr/>
          <a:lstStyle/>
          <a:p>
            <a:fld id="{82F288E0-7875-42C4-84C8-98DBBD3BF4D2}" type="datetimeFigureOut">
              <a:rPr lang="zh-CN" altLang="en-US" smtClean="0">
                <a:solidFill>
                  <a:prstClr val="black"/>
                </a:solidFill>
              </a:rPr>
              <a:pPr/>
              <a:t>2026/6/2</a:t>
            </a:fld>
            <a:endParaRPr lang="zh-CN" altLang="en-US">
              <a:solidFill>
                <a:prstClr val="black"/>
              </a:solidFill>
            </a:endParaRPr>
          </a:p>
        </p:txBody>
      </p:sp>
      <p:sp>
        <p:nvSpPr>
          <p:cNvPr id="3" name="页脚占位符 2"/>
          <p:cNvSpPr>
            <a:spLocks noGrp="1"/>
          </p:cNvSpPr>
          <p:nvPr>
            <p:ph type="ftr" sz="quarter" idx="11"/>
          </p:nvPr>
        </p:nvSpPr>
        <p:spPr>
          <a:xfrm>
            <a:off x="4040284" y="6356352"/>
            <a:ext cx="4116516" cy="365125"/>
          </a:xfrm>
        </p:spPr>
        <p:txBody>
          <a:bodyPr/>
          <a:lstStyle/>
          <a:p>
            <a:endParaRPr lang="zh-CN" altLang="en-US">
              <a:solidFill>
                <a:prstClr val="black"/>
              </a:solidFill>
            </a:endParaRPr>
          </a:p>
        </p:txBody>
      </p:sp>
      <p:sp>
        <p:nvSpPr>
          <p:cNvPr id="4" name="灯片编号占位符 3"/>
          <p:cNvSpPr>
            <a:spLocks noGrp="1"/>
          </p:cNvSpPr>
          <p:nvPr>
            <p:ph type="sldNum" sz="quarter" idx="12"/>
          </p:nvPr>
        </p:nvSpPr>
        <p:spPr/>
        <p:txBody>
          <a:bodyPr/>
          <a:lstStyle/>
          <a:p>
            <a:fld id="{03A97B1D-F584-444D-89FD-FA2A3E7C92CA}" type="slidenum">
              <a:rPr kumimoji="1" lang="zh-CN" altLang="en-US" smtClean="0"/>
              <a:pPr/>
              <a:t>‹#›</a:t>
            </a:fld>
            <a:endParaRPr kumimoji="1" lang="zh-CN" altLang="en-US" dirty="0"/>
          </a:p>
        </p:txBody>
      </p:sp>
    </p:spTree>
    <p:extLst>
      <p:ext uri="{BB962C8B-B14F-4D97-AF65-F5344CB8AC3E}">
        <p14:creationId xmlns:p14="http://schemas.microsoft.com/office/powerpoint/2010/main" val="35796939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目录">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stretch>
            <a:fillRect/>
          </a:stretch>
        </p:blipFill>
        <p:spPr>
          <a:xfrm>
            <a:off x="-1812" y="-1482"/>
            <a:ext cx="6253804" cy="6858000"/>
          </a:xfrm>
          <a:prstGeom prst="rect">
            <a:avLst/>
          </a:prstGeom>
        </p:spPr>
      </p:pic>
      <p:sp>
        <p:nvSpPr>
          <p:cNvPr id="3" name="灯片编号占位符 2"/>
          <p:cNvSpPr>
            <a:spLocks noGrp="1"/>
          </p:cNvSpPr>
          <p:nvPr>
            <p:ph type="sldNum" sz="quarter" idx="10"/>
          </p:nvPr>
        </p:nvSpPr>
        <p:spPr/>
        <p:txBody>
          <a:bodyPr/>
          <a:lstStyle/>
          <a:p>
            <a:fld id="{03A97B1D-F584-444D-89FD-FA2A3E7C92CA}" type="slidenum">
              <a:rPr kumimoji="1" lang="zh-CN" altLang="en-US" smtClean="0"/>
              <a:pPr/>
              <a:t>‹#›</a:t>
            </a:fld>
            <a:endParaRPr kumimoji="1" lang="zh-CN" altLang="en-US" dirty="0"/>
          </a:p>
        </p:txBody>
      </p:sp>
      <p:sp>
        <p:nvSpPr>
          <p:cNvPr id="15" name="椭圆 14"/>
          <p:cNvSpPr/>
          <p:nvPr userDrawn="1"/>
        </p:nvSpPr>
        <p:spPr>
          <a:xfrm>
            <a:off x="5715130" y="871118"/>
            <a:ext cx="941464" cy="941071"/>
          </a:xfrm>
          <a:prstGeom prst="ellipse">
            <a:avLst/>
          </a:prstGeom>
          <a:gradFill>
            <a:gsLst>
              <a:gs pos="42000">
                <a:srgbClr val="3A11BA"/>
              </a:gs>
              <a:gs pos="100000">
                <a:srgbClr val="277FFF">
                  <a:lumMod val="74000"/>
                  <a:lumOff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dirty="0">
              <a:solidFill>
                <a:prstClr val="white"/>
              </a:solidFill>
            </a:endParaRPr>
          </a:p>
        </p:txBody>
      </p:sp>
      <p:sp>
        <p:nvSpPr>
          <p:cNvPr id="17" name="椭圆 16"/>
          <p:cNvSpPr/>
          <p:nvPr userDrawn="1"/>
        </p:nvSpPr>
        <p:spPr>
          <a:xfrm>
            <a:off x="5715130" y="2230362"/>
            <a:ext cx="941464" cy="941071"/>
          </a:xfrm>
          <a:prstGeom prst="ellipse">
            <a:avLst/>
          </a:prstGeom>
          <a:gradFill>
            <a:gsLst>
              <a:gs pos="42000">
                <a:srgbClr val="3A11BA"/>
              </a:gs>
              <a:gs pos="100000">
                <a:srgbClr val="277FFF">
                  <a:lumMod val="74000"/>
                  <a:lumOff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dirty="0">
              <a:solidFill>
                <a:prstClr val="white"/>
              </a:solidFill>
            </a:endParaRPr>
          </a:p>
        </p:txBody>
      </p:sp>
      <p:sp>
        <p:nvSpPr>
          <p:cNvPr id="18" name="椭圆 17"/>
          <p:cNvSpPr/>
          <p:nvPr userDrawn="1"/>
        </p:nvSpPr>
        <p:spPr>
          <a:xfrm>
            <a:off x="5715130" y="3663745"/>
            <a:ext cx="941464" cy="941071"/>
          </a:xfrm>
          <a:prstGeom prst="ellipse">
            <a:avLst/>
          </a:prstGeom>
          <a:gradFill>
            <a:gsLst>
              <a:gs pos="42000">
                <a:srgbClr val="3A11BA"/>
              </a:gs>
              <a:gs pos="100000">
                <a:srgbClr val="277FFF">
                  <a:lumMod val="74000"/>
                  <a:lumOff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dirty="0">
              <a:solidFill>
                <a:prstClr val="white"/>
              </a:solidFill>
            </a:endParaRPr>
          </a:p>
        </p:txBody>
      </p:sp>
      <p:sp>
        <p:nvSpPr>
          <p:cNvPr id="19" name="椭圆 18"/>
          <p:cNvSpPr/>
          <p:nvPr userDrawn="1"/>
        </p:nvSpPr>
        <p:spPr>
          <a:xfrm>
            <a:off x="5715130" y="5097129"/>
            <a:ext cx="941464" cy="941071"/>
          </a:xfrm>
          <a:prstGeom prst="ellipse">
            <a:avLst/>
          </a:prstGeom>
          <a:gradFill>
            <a:gsLst>
              <a:gs pos="42000">
                <a:srgbClr val="3A11BA"/>
              </a:gs>
              <a:gs pos="100000">
                <a:srgbClr val="277FFF">
                  <a:lumMod val="74000"/>
                  <a:lumOff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dirty="0">
              <a:solidFill>
                <a:prstClr val="white"/>
              </a:solidFill>
            </a:endParaRPr>
          </a:p>
        </p:txBody>
      </p:sp>
      <p:pic>
        <p:nvPicPr>
          <p:cNvPr id="23" name="图片 22"/>
          <p:cNvPicPr>
            <a:picLocks noChangeAspect="1"/>
          </p:cNvPicPr>
          <p:nvPr userDrawn="1"/>
        </p:nvPicPr>
        <p:blipFill>
          <a:blip r:embed="rId3"/>
          <a:stretch>
            <a:fillRect/>
          </a:stretch>
        </p:blipFill>
        <p:spPr>
          <a:xfrm>
            <a:off x="620133" y="407180"/>
            <a:ext cx="766102" cy="675158"/>
          </a:xfrm>
          <a:prstGeom prst="rect">
            <a:avLst/>
          </a:prstGeom>
        </p:spPr>
      </p:pic>
      <p:sp>
        <p:nvSpPr>
          <p:cNvPr id="24" name="文本占位符 23"/>
          <p:cNvSpPr>
            <a:spLocks noGrp="1"/>
          </p:cNvSpPr>
          <p:nvPr>
            <p:ph type="body" sz="quarter" idx="11" hasCustomPrompt="1"/>
          </p:nvPr>
        </p:nvSpPr>
        <p:spPr>
          <a:xfrm>
            <a:off x="7216608" y="1082338"/>
            <a:ext cx="4141924" cy="509588"/>
          </a:xfrm>
        </p:spPr>
        <p:txBody>
          <a:bodyPr/>
          <a:lstStyle>
            <a:lvl1pPr marL="0" indent="0">
              <a:buNone/>
              <a:defRPr/>
            </a:lvl1pPr>
          </a:lstStyle>
          <a:p>
            <a:r>
              <a:rPr kumimoji="1" lang="en-US" altLang="zh-CN" sz="2400" b="1" dirty="0">
                <a:solidFill>
                  <a:srgbClr val="3A11BA"/>
                </a:solidFill>
              </a:rPr>
              <a:t>Project</a:t>
            </a:r>
            <a:r>
              <a:rPr kumimoji="1" lang="zh-CN" altLang="en-US" sz="2400" b="1" dirty="0">
                <a:solidFill>
                  <a:srgbClr val="3A11BA"/>
                </a:solidFill>
              </a:rPr>
              <a:t> </a:t>
            </a:r>
            <a:r>
              <a:rPr kumimoji="1" lang="en-US" altLang="zh-CN" sz="2400" b="1" dirty="0">
                <a:solidFill>
                  <a:srgbClr val="3A11BA"/>
                </a:solidFill>
              </a:rPr>
              <a:t>Presentation</a:t>
            </a:r>
            <a:endParaRPr kumimoji="1" lang="zh-CN" altLang="en-US" sz="2400" b="1" dirty="0">
              <a:solidFill>
                <a:srgbClr val="3A11BA"/>
              </a:solidFill>
            </a:endParaRPr>
          </a:p>
        </p:txBody>
      </p:sp>
      <p:sp>
        <p:nvSpPr>
          <p:cNvPr id="26" name="文本占位符 25"/>
          <p:cNvSpPr>
            <a:spLocks noGrp="1"/>
          </p:cNvSpPr>
          <p:nvPr>
            <p:ph type="body" sz="quarter" idx="12" hasCustomPrompt="1"/>
          </p:nvPr>
        </p:nvSpPr>
        <p:spPr>
          <a:xfrm>
            <a:off x="7216892" y="2434195"/>
            <a:ext cx="4141640" cy="533400"/>
          </a:xfrm>
        </p:spPr>
        <p:txBody>
          <a:bodyPr/>
          <a:lstStyle>
            <a:lvl1pPr marL="0" indent="0">
              <a:buNone/>
              <a:defRPr/>
            </a:lvl1pPr>
          </a:lstStyle>
          <a:p>
            <a:r>
              <a:rPr kumimoji="1" lang="en-US" altLang="zh-CN" sz="2400" b="1" dirty="0">
                <a:solidFill>
                  <a:srgbClr val="3A11BA"/>
                </a:solidFill>
              </a:rPr>
              <a:t>Project</a:t>
            </a:r>
            <a:r>
              <a:rPr kumimoji="1" lang="zh-CN" altLang="en-US" sz="2400" b="1" dirty="0">
                <a:solidFill>
                  <a:srgbClr val="3A11BA"/>
                </a:solidFill>
              </a:rPr>
              <a:t> </a:t>
            </a:r>
            <a:r>
              <a:rPr kumimoji="1" lang="en-US" altLang="zh-CN" sz="2400" b="1" dirty="0">
                <a:solidFill>
                  <a:srgbClr val="3A11BA"/>
                </a:solidFill>
              </a:rPr>
              <a:t>Presentation</a:t>
            </a:r>
            <a:endParaRPr kumimoji="1" lang="zh-CN" altLang="en-US" sz="2400" b="1" dirty="0">
              <a:solidFill>
                <a:srgbClr val="3A11BA"/>
              </a:solidFill>
            </a:endParaRPr>
          </a:p>
        </p:txBody>
      </p:sp>
      <p:sp>
        <p:nvSpPr>
          <p:cNvPr id="29" name="文本占位符 28"/>
          <p:cNvSpPr>
            <a:spLocks noGrp="1"/>
          </p:cNvSpPr>
          <p:nvPr>
            <p:ph type="body" sz="quarter" idx="13" hasCustomPrompt="1"/>
          </p:nvPr>
        </p:nvSpPr>
        <p:spPr>
          <a:xfrm>
            <a:off x="7216605" y="3860666"/>
            <a:ext cx="4141925" cy="508134"/>
          </a:xfrm>
        </p:spPr>
        <p:txBody>
          <a:bodyPr/>
          <a:lstStyle>
            <a:lvl1pPr marL="0" indent="0">
              <a:buNone/>
              <a:defRPr/>
            </a:lvl1pPr>
          </a:lstStyle>
          <a:p>
            <a:r>
              <a:rPr kumimoji="1" lang="en-US" altLang="zh-CN" sz="2400" b="1" dirty="0">
                <a:solidFill>
                  <a:srgbClr val="3A11BA"/>
                </a:solidFill>
              </a:rPr>
              <a:t>Project</a:t>
            </a:r>
            <a:r>
              <a:rPr kumimoji="1" lang="zh-CN" altLang="en-US" sz="2400" b="1" dirty="0">
                <a:solidFill>
                  <a:srgbClr val="3A11BA"/>
                </a:solidFill>
              </a:rPr>
              <a:t> </a:t>
            </a:r>
            <a:r>
              <a:rPr kumimoji="1" lang="en-US" altLang="zh-CN" sz="2400" b="1" dirty="0">
                <a:solidFill>
                  <a:srgbClr val="3A11BA"/>
                </a:solidFill>
              </a:rPr>
              <a:t>Presentation</a:t>
            </a:r>
            <a:endParaRPr kumimoji="1" lang="zh-CN" altLang="en-US" sz="2400" b="1" dirty="0">
              <a:solidFill>
                <a:srgbClr val="3A11BA"/>
              </a:solidFill>
            </a:endParaRPr>
          </a:p>
        </p:txBody>
      </p:sp>
      <p:sp>
        <p:nvSpPr>
          <p:cNvPr id="31" name="文本占位符 30"/>
          <p:cNvSpPr>
            <a:spLocks noGrp="1"/>
          </p:cNvSpPr>
          <p:nvPr>
            <p:ph type="body" sz="quarter" idx="14" hasCustomPrompt="1"/>
          </p:nvPr>
        </p:nvSpPr>
        <p:spPr>
          <a:xfrm>
            <a:off x="7216891" y="5348311"/>
            <a:ext cx="4141925" cy="501650"/>
          </a:xfrm>
        </p:spPr>
        <p:txBody>
          <a:bodyPr/>
          <a:lstStyle>
            <a:lvl1pPr marL="0" indent="0">
              <a:buNone/>
              <a:defRPr/>
            </a:lvl1pPr>
          </a:lstStyle>
          <a:p>
            <a:r>
              <a:rPr kumimoji="1" lang="en-US" altLang="zh-CN" sz="2400" b="1" dirty="0">
                <a:solidFill>
                  <a:srgbClr val="3A11BA"/>
                </a:solidFill>
              </a:rPr>
              <a:t>Project</a:t>
            </a:r>
            <a:r>
              <a:rPr kumimoji="1" lang="zh-CN" altLang="en-US" sz="2400" b="1" dirty="0">
                <a:solidFill>
                  <a:srgbClr val="3A11BA"/>
                </a:solidFill>
              </a:rPr>
              <a:t> </a:t>
            </a:r>
            <a:r>
              <a:rPr kumimoji="1" lang="en-US" altLang="zh-CN" sz="2400" b="1" dirty="0">
                <a:solidFill>
                  <a:srgbClr val="3A11BA"/>
                </a:solidFill>
              </a:rPr>
              <a:t>Presentation</a:t>
            </a:r>
            <a:endParaRPr kumimoji="1" lang="zh-CN" altLang="en-US" sz="2400" b="1" dirty="0">
              <a:solidFill>
                <a:srgbClr val="3A11BA"/>
              </a:solidFill>
            </a:endParaRPr>
          </a:p>
        </p:txBody>
      </p:sp>
      <p:sp>
        <p:nvSpPr>
          <p:cNvPr id="41" name="文本占位符 40"/>
          <p:cNvSpPr>
            <a:spLocks noGrp="1"/>
          </p:cNvSpPr>
          <p:nvPr>
            <p:ph type="body" sz="quarter" idx="17" hasCustomPrompt="1"/>
          </p:nvPr>
        </p:nvSpPr>
        <p:spPr>
          <a:xfrm>
            <a:off x="5852776" y="1097869"/>
            <a:ext cx="722550" cy="509588"/>
          </a:xfrm>
          <a:ln>
            <a:noFill/>
          </a:ln>
        </p:spPr>
        <p:txBody>
          <a:bodyPr>
            <a:noAutofit/>
          </a:bodyPr>
          <a:lstStyle>
            <a:lvl1pPr marL="0" indent="0">
              <a:buNone/>
              <a:defRPr sz="3200">
                <a:solidFill>
                  <a:schemeClr val="bg1"/>
                </a:solidFill>
              </a:defRPr>
            </a:lvl1pPr>
            <a:lvl2pPr>
              <a:defRPr sz="900"/>
            </a:lvl2pPr>
            <a:lvl3pPr>
              <a:defRPr sz="900"/>
            </a:lvl3pPr>
            <a:lvl4pPr>
              <a:defRPr sz="900"/>
            </a:lvl4pPr>
            <a:lvl5pPr>
              <a:defRPr sz="900"/>
            </a:lvl5pPr>
          </a:lstStyle>
          <a:p>
            <a:pPr lvl="0"/>
            <a:r>
              <a:rPr lang="en-US" altLang="zh-CN" dirty="0"/>
              <a:t>01</a:t>
            </a:r>
            <a:endParaRPr lang="zh-CN" altLang="en-US" dirty="0"/>
          </a:p>
        </p:txBody>
      </p:sp>
      <p:sp>
        <p:nvSpPr>
          <p:cNvPr id="43" name="文本占位符 42"/>
          <p:cNvSpPr>
            <a:spLocks noGrp="1"/>
          </p:cNvSpPr>
          <p:nvPr>
            <p:ph type="body" sz="quarter" idx="18" hasCustomPrompt="1"/>
          </p:nvPr>
        </p:nvSpPr>
        <p:spPr>
          <a:xfrm>
            <a:off x="5840062" y="2438164"/>
            <a:ext cx="635264" cy="525462"/>
          </a:xfrm>
        </p:spPr>
        <p:txBody>
          <a:bodyPr>
            <a:noAutofit/>
          </a:bodyPr>
          <a:lstStyle>
            <a:lvl1pPr marL="0" indent="0">
              <a:buNone/>
              <a:defRPr sz="3200">
                <a:solidFill>
                  <a:schemeClr val="bg1"/>
                </a:solidFill>
              </a:defRPr>
            </a:lvl1pPr>
          </a:lstStyle>
          <a:p>
            <a:pPr lvl="0"/>
            <a:r>
              <a:rPr lang="en-US" altLang="zh-CN" dirty="0"/>
              <a:t>02</a:t>
            </a:r>
            <a:endParaRPr lang="zh-CN" altLang="en-US" dirty="0"/>
          </a:p>
        </p:txBody>
      </p:sp>
      <p:sp>
        <p:nvSpPr>
          <p:cNvPr id="45" name="文本占位符 44"/>
          <p:cNvSpPr>
            <a:spLocks noGrp="1"/>
          </p:cNvSpPr>
          <p:nvPr>
            <p:ph type="body" sz="quarter" idx="19" hasCustomPrompt="1"/>
          </p:nvPr>
        </p:nvSpPr>
        <p:spPr>
          <a:xfrm>
            <a:off x="5856552" y="3843733"/>
            <a:ext cx="714673" cy="508000"/>
          </a:xfrm>
        </p:spPr>
        <p:txBody>
          <a:bodyPr>
            <a:noAutofit/>
          </a:bodyPr>
          <a:lstStyle>
            <a:lvl1pPr marL="0" indent="0">
              <a:buNone/>
              <a:defRPr sz="3200">
                <a:solidFill>
                  <a:schemeClr val="bg1"/>
                </a:solidFill>
              </a:defRPr>
            </a:lvl1pPr>
          </a:lstStyle>
          <a:p>
            <a:pPr lvl="0"/>
            <a:r>
              <a:rPr lang="en-US" altLang="zh-CN" dirty="0"/>
              <a:t>03</a:t>
            </a:r>
            <a:endParaRPr lang="zh-CN" altLang="en-US" dirty="0"/>
          </a:p>
        </p:txBody>
      </p:sp>
      <p:sp>
        <p:nvSpPr>
          <p:cNvPr id="47" name="文本占位符 46"/>
          <p:cNvSpPr>
            <a:spLocks noGrp="1"/>
          </p:cNvSpPr>
          <p:nvPr>
            <p:ph type="body" sz="quarter" idx="20" hasCustomPrompt="1"/>
          </p:nvPr>
        </p:nvSpPr>
        <p:spPr>
          <a:xfrm>
            <a:off x="5848377" y="5306242"/>
            <a:ext cx="674969" cy="585788"/>
          </a:xfrm>
        </p:spPr>
        <p:txBody>
          <a:bodyPr>
            <a:normAutofit/>
          </a:bodyPr>
          <a:lstStyle>
            <a:lvl1pPr marL="0" indent="0">
              <a:buNone/>
              <a:defRPr sz="3200">
                <a:solidFill>
                  <a:schemeClr val="bg1"/>
                </a:solidFill>
              </a:defRPr>
            </a:lvl1pPr>
          </a:lstStyle>
          <a:p>
            <a:pPr lvl="0"/>
            <a:r>
              <a:rPr lang="en-US" altLang="zh-CN" dirty="0"/>
              <a:t>04</a:t>
            </a:r>
            <a:endParaRPr lang="zh-CN" altLang="en-US" dirty="0"/>
          </a:p>
        </p:txBody>
      </p:sp>
      <p:sp>
        <p:nvSpPr>
          <p:cNvPr id="51" name="文本占位符 50"/>
          <p:cNvSpPr>
            <a:spLocks noGrp="1"/>
          </p:cNvSpPr>
          <p:nvPr>
            <p:ph type="body" sz="quarter" idx="22" hasCustomPrompt="1"/>
          </p:nvPr>
        </p:nvSpPr>
        <p:spPr>
          <a:xfrm>
            <a:off x="1276829" y="3597545"/>
            <a:ext cx="3878289" cy="1007271"/>
          </a:xfrm>
        </p:spPr>
        <p:txBody>
          <a:bodyPr>
            <a:normAutofit/>
          </a:bodyPr>
          <a:lstStyle>
            <a:lvl1pPr marL="0" indent="0">
              <a:buNone/>
              <a:defRPr sz="1800">
                <a:solidFill>
                  <a:schemeClr val="bg1"/>
                </a:solidFill>
              </a:defRPr>
            </a:lvl1pPr>
          </a:lstStyle>
          <a:p>
            <a:r>
              <a:rPr kumimoji="1" lang="en-US" altLang="zh-CN" dirty="0">
                <a:solidFill>
                  <a:schemeClr val="bg1"/>
                </a:solidFill>
              </a:rPr>
              <a:t>Project</a:t>
            </a:r>
            <a:r>
              <a:rPr kumimoji="1" lang="zh-CN" altLang="en-US" dirty="0">
                <a:solidFill>
                  <a:schemeClr val="bg1"/>
                </a:solidFill>
              </a:rPr>
              <a:t> </a:t>
            </a:r>
            <a:r>
              <a:rPr kumimoji="1" lang="en-US" altLang="zh-CN" dirty="0">
                <a:solidFill>
                  <a:schemeClr val="bg1"/>
                </a:solidFill>
              </a:rPr>
              <a:t>Presentation</a:t>
            </a:r>
            <a:r>
              <a:rPr kumimoji="1" lang="zh-CN" altLang="en-US" dirty="0">
                <a:solidFill>
                  <a:schemeClr val="bg1"/>
                </a:solidFill>
              </a:rPr>
              <a:t> </a:t>
            </a:r>
            <a:r>
              <a:rPr kumimoji="1" lang="en-US" altLang="zh-CN" dirty="0">
                <a:solidFill>
                  <a:schemeClr val="bg1"/>
                </a:solidFill>
              </a:rPr>
              <a:t>Project</a:t>
            </a:r>
            <a:r>
              <a:rPr kumimoji="1" lang="zh-CN" altLang="en-US" dirty="0">
                <a:solidFill>
                  <a:schemeClr val="bg1"/>
                </a:solidFill>
              </a:rPr>
              <a:t> </a:t>
            </a:r>
            <a:r>
              <a:rPr kumimoji="1" lang="en-US" altLang="zh-CN" dirty="0">
                <a:solidFill>
                  <a:schemeClr val="bg1"/>
                </a:solidFill>
              </a:rPr>
              <a:t>Presentation</a:t>
            </a:r>
            <a:r>
              <a:rPr kumimoji="1" lang="zh-CN" altLang="en-US" dirty="0">
                <a:solidFill>
                  <a:schemeClr val="bg1"/>
                </a:solidFill>
              </a:rPr>
              <a:t> </a:t>
            </a:r>
            <a:r>
              <a:rPr kumimoji="1" lang="en-US" altLang="zh-CN" dirty="0">
                <a:solidFill>
                  <a:schemeClr val="bg1"/>
                </a:solidFill>
              </a:rPr>
              <a:t>Project</a:t>
            </a:r>
            <a:r>
              <a:rPr kumimoji="1" lang="zh-CN" altLang="en-US" dirty="0">
                <a:solidFill>
                  <a:schemeClr val="bg1"/>
                </a:solidFill>
              </a:rPr>
              <a:t> </a:t>
            </a:r>
            <a:r>
              <a:rPr kumimoji="1" lang="en-US" altLang="zh-CN" dirty="0">
                <a:solidFill>
                  <a:schemeClr val="bg1"/>
                </a:solidFill>
              </a:rPr>
              <a:t>Presentation</a:t>
            </a:r>
            <a:endParaRPr kumimoji="1" lang="zh-CN" altLang="en-US" dirty="0">
              <a:solidFill>
                <a:schemeClr val="bg1"/>
              </a:solidFill>
            </a:endParaRPr>
          </a:p>
        </p:txBody>
      </p:sp>
      <p:sp>
        <p:nvSpPr>
          <p:cNvPr id="61" name="文本占位符 60"/>
          <p:cNvSpPr>
            <a:spLocks noGrp="1"/>
          </p:cNvSpPr>
          <p:nvPr>
            <p:ph type="body" sz="quarter" idx="23" hasCustomPrompt="1"/>
          </p:nvPr>
        </p:nvSpPr>
        <p:spPr>
          <a:xfrm>
            <a:off x="1289452" y="1969693"/>
            <a:ext cx="2992096" cy="1201738"/>
          </a:xfrm>
        </p:spPr>
        <p:txBody>
          <a:bodyPr>
            <a:normAutofit/>
          </a:bodyPr>
          <a:lstStyle>
            <a:lvl1pPr marL="0" indent="0">
              <a:buNone/>
              <a:defRPr sz="3200" b="1">
                <a:solidFill>
                  <a:schemeClr val="bg1"/>
                </a:solidFill>
              </a:defRPr>
            </a:lvl1pPr>
          </a:lstStyle>
          <a:p>
            <a:pPr lvl="0"/>
            <a:r>
              <a:rPr lang="en-US" altLang="zh-CN" dirty="0"/>
              <a:t>CONTENT</a:t>
            </a:r>
            <a:endParaRPr lang="zh-CN" altLang="en-US" dirty="0"/>
          </a:p>
        </p:txBody>
      </p:sp>
    </p:spTree>
    <p:extLst>
      <p:ext uri="{BB962C8B-B14F-4D97-AF65-F5344CB8AC3E}">
        <p14:creationId xmlns:p14="http://schemas.microsoft.com/office/powerpoint/2010/main" val="203746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page">
    <p:bg>
      <p:bgPr>
        <a:solidFill>
          <a:srgbClr val="FFFFFF"/>
        </a:solidFill>
        <a:effectLst/>
      </p:bgPr>
    </p:bg>
    <p:spTree>
      <p:nvGrpSpPr>
        <p:cNvPr id="1" name=""/>
        <p:cNvGrpSpPr/>
        <p:nvPr/>
      </p:nvGrpSpPr>
      <p:grpSpPr>
        <a:xfrm>
          <a:off x="0" y="0"/>
          <a:ext cx="0" cy="0"/>
          <a:chOff x="0" y="0"/>
          <a:chExt cx="0" cy="0"/>
        </a:xfrm>
      </p:grpSpPr>
      <p:sp>
        <p:nvSpPr>
          <p:cNvPr id="4" name="TextBox 3"/>
          <p:cNvSpPr txBox="1"/>
          <p:nvPr userDrawn="1"/>
        </p:nvSpPr>
        <p:spPr>
          <a:xfrm>
            <a:off x="607520" y="1402064"/>
            <a:ext cx="3921238" cy="850900"/>
          </a:xfrm>
          <a:prstGeom prst="rect">
            <a:avLst/>
          </a:prstGeom>
          <a:noFill/>
        </p:spPr>
        <p:txBody>
          <a:bodyPr wrap="square" rtlCol="0">
            <a:spAutoFit/>
          </a:bodyPr>
          <a:lstStyle/>
          <a:p>
            <a:r>
              <a:rPr lang="en-US" sz="4940" dirty="0">
                <a:solidFill>
                  <a:prstClr val="black"/>
                </a:solidFill>
              </a:rPr>
              <a:t>Thank you.</a:t>
            </a:r>
          </a:p>
        </p:txBody>
      </p:sp>
      <p:sp>
        <p:nvSpPr>
          <p:cNvPr id="2" name="圆角矩形 1"/>
          <p:cNvSpPr/>
          <p:nvPr userDrawn="1"/>
        </p:nvSpPr>
        <p:spPr>
          <a:xfrm>
            <a:off x="7402672" y="1291771"/>
            <a:ext cx="4260165" cy="4731658"/>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extLst>
      <p:ext uri="{BB962C8B-B14F-4D97-AF65-F5344CB8AC3E}">
        <p14:creationId xmlns:p14="http://schemas.microsoft.com/office/powerpoint/2010/main" val="4012631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智能">
    <p:bg>
      <p:bgPr>
        <a:solidFill>
          <a:srgbClr val="FFFFFF"/>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18604"/>
          <a:stretch/>
        </p:blipFill>
        <p:spPr>
          <a:xfrm>
            <a:off x="0" y="375"/>
            <a:ext cx="12197432" cy="5599236"/>
          </a:xfrm>
          <a:prstGeom prst="rect">
            <a:avLst/>
          </a:prstGeom>
        </p:spPr>
      </p:pic>
      <p:sp>
        <p:nvSpPr>
          <p:cNvPr id="8" name="Title 1">
            <a:extLst>
              <a:ext uri="{FF2B5EF4-FFF2-40B4-BE49-F238E27FC236}">
                <a16:creationId xmlns:a16="http://schemas.microsoft.com/office/drawing/2014/main" id="{62AA4863-E1EF-3342-A8CB-ECD4FD06CEB7}"/>
              </a:ext>
            </a:extLst>
          </p:cNvPr>
          <p:cNvSpPr>
            <a:spLocks noGrp="1"/>
          </p:cNvSpPr>
          <p:nvPr>
            <p:ph type="ctrTitle" hasCustomPrompt="1"/>
          </p:nvPr>
        </p:nvSpPr>
        <p:spPr>
          <a:xfrm>
            <a:off x="898996" y="907092"/>
            <a:ext cx="6559809" cy="690255"/>
          </a:xfrm>
          <a:prstGeom prst="rect">
            <a:avLst/>
          </a:prstGeom>
        </p:spPr>
        <p:txBody>
          <a:bodyPr lIns="0" tIns="0" rIns="0" bIns="0" anchor="t">
            <a:normAutofit/>
          </a:bodyPr>
          <a:lstStyle>
            <a:lvl1pPr algn="l">
              <a:defRPr sz="3200" b="0" i="0">
                <a:solidFill>
                  <a:schemeClr val="tx1"/>
                </a:solidFill>
                <a:latin typeface="Microsoft YaHei" panose="020B0503020204020204" pitchFamily="34" charset="-122"/>
                <a:ea typeface="Microsoft YaHei" panose="020B0503020204020204" pitchFamily="34" charset="-122"/>
              </a:defRPr>
            </a:lvl1pPr>
          </a:lstStyle>
          <a:p>
            <a:r>
              <a:rPr lang="zh-CN" altLang="en-US" dirty="0"/>
              <a:t>单击此处添加标题</a:t>
            </a:r>
            <a:endParaRPr lang="en-US" dirty="0"/>
          </a:p>
        </p:txBody>
      </p:sp>
      <p:sp>
        <p:nvSpPr>
          <p:cNvPr id="5" name="Text Placeholder 5">
            <a:extLst>
              <a:ext uri="{FF2B5EF4-FFF2-40B4-BE49-F238E27FC236}">
                <a16:creationId xmlns:a16="http://schemas.microsoft.com/office/drawing/2014/main" id="{195303EA-8491-464F-99A0-67F948701C12}"/>
              </a:ext>
            </a:extLst>
          </p:cNvPr>
          <p:cNvSpPr>
            <a:spLocks noGrp="1"/>
          </p:cNvSpPr>
          <p:nvPr>
            <p:ph type="body" sz="quarter" idx="10" hasCustomPrompt="1"/>
          </p:nvPr>
        </p:nvSpPr>
        <p:spPr>
          <a:xfrm>
            <a:off x="929260" y="1949372"/>
            <a:ext cx="4128162" cy="643926"/>
          </a:xfrm>
          <a:prstGeom prst="rect">
            <a:avLst/>
          </a:prstGeom>
        </p:spPr>
        <p:txBody>
          <a:bodyPr lIns="0" tIns="0" rIns="0" bIns="0"/>
          <a:lstStyle>
            <a:lvl1pPr>
              <a:defRPr sz="1400">
                <a:solidFill>
                  <a:schemeClr val="tx1"/>
                </a:solidFill>
              </a:defRPr>
            </a:lvl1pPr>
          </a:lstStyle>
          <a:p>
            <a:pPr lvl="0"/>
            <a:r>
              <a:rPr lang="zh-CN" altLang="en-US" dirty="0"/>
              <a:t>单击此处添加文本</a:t>
            </a:r>
            <a:endParaRPr lang="en-US" dirty="0"/>
          </a:p>
        </p:txBody>
      </p:sp>
      <p:sp>
        <p:nvSpPr>
          <p:cNvPr id="6" name="Text Placeholder 5">
            <a:extLst>
              <a:ext uri="{FF2B5EF4-FFF2-40B4-BE49-F238E27FC236}">
                <a16:creationId xmlns:a16="http://schemas.microsoft.com/office/drawing/2014/main" id="{56DBC59C-CE55-E340-A3AE-F88AAF0D7560}"/>
              </a:ext>
            </a:extLst>
          </p:cNvPr>
          <p:cNvSpPr>
            <a:spLocks noGrp="1"/>
          </p:cNvSpPr>
          <p:nvPr>
            <p:ph type="body" sz="quarter" idx="11"/>
          </p:nvPr>
        </p:nvSpPr>
        <p:spPr>
          <a:xfrm>
            <a:off x="913588" y="6227190"/>
            <a:ext cx="1617170" cy="322753"/>
          </a:xfrm>
          <a:prstGeom prst="rect">
            <a:avLst/>
          </a:prstGeom>
        </p:spPr>
        <p:txBody>
          <a:bodyPr lIns="0" tIns="0" rIns="0" bIns="0"/>
          <a:lstStyle>
            <a:lvl1pPr>
              <a:defRPr sz="900">
                <a:solidFill>
                  <a:schemeClr val="tx1"/>
                </a:solidFill>
              </a:defRPr>
            </a:lvl1pPr>
          </a:lstStyle>
          <a:p>
            <a:pPr lvl="0"/>
            <a:r>
              <a:rPr lang="zh-CN" altLang="en-US"/>
              <a:t>单击此处编辑母版文本样式</a:t>
            </a:r>
          </a:p>
        </p:txBody>
      </p:sp>
      <p:sp>
        <p:nvSpPr>
          <p:cNvPr id="14" name="L 形 17">
            <a:extLst>
              <a:ext uri="{FF2B5EF4-FFF2-40B4-BE49-F238E27FC236}">
                <a16:creationId xmlns:a16="http://schemas.microsoft.com/office/drawing/2014/main" id="{3049C48A-4CAE-8940-8A29-89DE0543DF4C}"/>
              </a:ext>
            </a:extLst>
          </p:cNvPr>
          <p:cNvSpPr/>
          <p:nvPr userDrawn="1"/>
        </p:nvSpPr>
        <p:spPr>
          <a:xfrm rot="5400000">
            <a:off x="5369529" y="2370740"/>
            <a:ext cx="744262" cy="762208"/>
          </a:xfrm>
          <a:prstGeom prst="corner">
            <a:avLst>
              <a:gd name="adj1" fmla="val 3243"/>
              <a:gd name="adj2" fmla="val 3048"/>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p>
        </p:txBody>
      </p:sp>
    </p:spTree>
    <p:extLst>
      <p:ext uri="{BB962C8B-B14F-4D97-AF65-F5344CB8AC3E}">
        <p14:creationId xmlns:p14="http://schemas.microsoft.com/office/powerpoint/2010/main" val="3514487387"/>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a:xfrm>
            <a:off x="609854" y="6245225"/>
            <a:ext cx="2845985" cy="476250"/>
          </a:xfrm>
        </p:spPr>
        <p:txBody>
          <a:bodyPr/>
          <a:lstStyle/>
          <a:p>
            <a:pPr fontAlgn="base"/>
            <a:endParaRPr lang="zh-CN" altLang="en-US" noProof="1">
              <a:solidFill>
                <a:prstClr val="black"/>
              </a:solidFill>
              <a:latin typeface="Arial" panose="020B0604020202020204" pitchFamily="34" charset="0"/>
            </a:endParaRPr>
          </a:p>
        </p:txBody>
      </p:sp>
      <p:sp>
        <p:nvSpPr>
          <p:cNvPr id="5" name="页脚占位符 4"/>
          <p:cNvSpPr>
            <a:spLocks noGrp="1"/>
          </p:cNvSpPr>
          <p:nvPr>
            <p:ph type="ftr" sz="quarter" idx="11"/>
          </p:nvPr>
        </p:nvSpPr>
        <p:spPr>
          <a:xfrm>
            <a:off x="4167337" y="6245225"/>
            <a:ext cx="3862408" cy="476250"/>
          </a:xfrm>
        </p:spPr>
        <p:txBody>
          <a:bodyPr/>
          <a:lstStyle/>
          <a:p>
            <a:pPr fontAlgn="base"/>
            <a:endParaRPr lang="zh-CN" altLang="en-US" noProof="1">
              <a:solidFill>
                <a:prstClr val="black"/>
              </a:solidFill>
              <a:latin typeface="Arial" panose="020B0604020202020204" pitchFamily="34" charset="0"/>
            </a:endParaRPr>
          </a:p>
        </p:txBody>
      </p:sp>
      <p:sp>
        <p:nvSpPr>
          <p:cNvPr id="6" name="灯片编号占位符 5"/>
          <p:cNvSpPr>
            <a:spLocks noGrp="1"/>
          </p:cNvSpPr>
          <p:nvPr>
            <p:ph type="sldNum" sz="quarter" idx="12"/>
          </p:nvPr>
        </p:nvSpPr>
        <p:spPr/>
        <p:txBody>
          <a:bodyPr/>
          <a:lstStyle/>
          <a:p>
            <a:pPr fontAlgn="base"/>
            <a:fld id="{9A0DB2DC-4C9A-4742-B13C-FB6460FD3503}" type="slidenum">
              <a:rPr lang="zh-CN" altLang="en-US" noProof="1">
                <a:ea typeface="SimSun" panose="02010600030101010101" pitchFamily="2" charset="-122"/>
              </a:rPr>
              <a:pPr fontAlgn="base"/>
              <a:t>‹#›</a:t>
            </a:fld>
            <a:endParaRPr lang="zh-CN" altLang="en-US" noProof="1"/>
          </a:p>
        </p:txBody>
      </p:sp>
    </p:spTree>
    <p:extLst>
      <p:ext uri="{BB962C8B-B14F-4D97-AF65-F5344CB8AC3E}">
        <p14:creationId xmlns:p14="http://schemas.microsoft.com/office/powerpoint/2010/main" val="31757937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stretch>
            <a:fillRect/>
          </a:stretch>
        </p:blipFill>
        <p:spPr>
          <a:xfrm>
            <a:off x="0" y="2"/>
            <a:ext cx="12197081" cy="6857999"/>
          </a:xfrm>
          <a:prstGeom prst="rect">
            <a:avLst/>
          </a:prstGeom>
        </p:spPr>
      </p:pic>
    </p:spTree>
    <p:extLst>
      <p:ext uri="{BB962C8B-B14F-4D97-AF65-F5344CB8AC3E}">
        <p14:creationId xmlns:p14="http://schemas.microsoft.com/office/powerpoint/2010/main" val="14566989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pter page">
    <p:spTree>
      <p:nvGrpSpPr>
        <p:cNvPr id="1" name=""/>
        <p:cNvGrpSpPr/>
        <p:nvPr/>
      </p:nvGrpSpPr>
      <p:grpSpPr>
        <a:xfrm>
          <a:off x="0" y="0"/>
          <a:ext cx="0" cy="0"/>
          <a:chOff x="0" y="0"/>
          <a:chExt cx="0" cy="0"/>
        </a:xfrm>
      </p:grpSpPr>
      <p:sp>
        <p:nvSpPr>
          <p:cNvPr id="4" name="Content Placeholder 2"/>
          <p:cNvSpPr>
            <a:spLocks noGrp="1"/>
          </p:cNvSpPr>
          <p:nvPr>
            <p:ph idx="11" hasCustomPrompt="1"/>
          </p:nvPr>
        </p:nvSpPr>
        <p:spPr>
          <a:xfrm>
            <a:off x="726041" y="1512878"/>
            <a:ext cx="10733837" cy="4690459"/>
          </a:xfrm>
          <a:prstGeom prst="rect">
            <a:avLst/>
          </a:prstGeom>
        </p:spPr>
        <p:txBody>
          <a:bodyPr lIns="0" tIns="0" rIns="0" bIns="0"/>
          <a:lstStyle>
            <a:lvl1pPr marL="179070" marR="0" indent="-168275" algn="l" defTabSz="118745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tab pos="1207135" algn="ctr"/>
              </a:tabLst>
              <a:defRPr sz="1800" baseline="0">
                <a:solidFill>
                  <a:schemeClr val="tx1"/>
                </a:solidFill>
                <a:latin typeface="+mn-lt"/>
                <a:ea typeface="Microsoft YaHei" panose="020B0503020204020204" pitchFamily="34" charset="-122"/>
                <a:cs typeface="Arial" panose="020B0604020202020204" pitchFamily="34" charset="0"/>
              </a:defRPr>
            </a:lvl1pPr>
            <a:lvl2pPr marL="446405" marR="0" indent="-285750" algn="l" defTabSz="1187450" rtl="0" eaLnBrk="1" fontAlgn="auto" latinLnBrk="0" hangingPunct="1">
              <a:lnSpc>
                <a:spcPct val="100000"/>
              </a:lnSpc>
              <a:spcBef>
                <a:spcPts val="0"/>
              </a:spcBef>
              <a:spcAft>
                <a:spcPts val="600"/>
              </a:spcAft>
              <a:buClr>
                <a:schemeClr val="tx1"/>
              </a:buClr>
              <a:buSzTx/>
              <a:buFont typeface=".AppleSystemUIFont"/>
              <a:buChar char="&gt;"/>
              <a:tabLst>
                <a:tab pos="1207135" algn="ctr"/>
              </a:tabLst>
              <a:defRPr sz="1600" baseline="0">
                <a:latin typeface="+mn-lt"/>
                <a:ea typeface="Microsoft YaHei" panose="020B0503020204020204" pitchFamily="34" charset="-122"/>
              </a:defRPr>
            </a:lvl2pPr>
            <a:lvl3pPr marL="1097915" marR="0" indent="-168275" algn="l" defTabSz="1187450" rtl="0" eaLnBrk="1" fontAlgn="auto" latinLnBrk="0" hangingPunct="1">
              <a:lnSpc>
                <a:spcPct val="100000"/>
              </a:lnSpc>
              <a:spcBef>
                <a:spcPts val="0"/>
              </a:spcBef>
              <a:spcAft>
                <a:spcPts val="600"/>
              </a:spcAft>
              <a:buClr>
                <a:schemeClr val="tx1"/>
              </a:buClr>
              <a:buSzTx/>
              <a:buFont typeface=".AppleSystemUIFont"/>
              <a:buChar char="-"/>
              <a:tabLst>
                <a:tab pos="1207135" algn="ctr"/>
              </a:tabLst>
              <a:defRPr sz="1300" baseline="0">
                <a:latin typeface="+mn-lt"/>
                <a:ea typeface="Microsoft YaHei" panose="020B0503020204020204" pitchFamily="34" charset="-122"/>
              </a:defRPr>
            </a:lvl3pPr>
            <a:lvl4pPr marL="525780" indent="-170815">
              <a:buFont typeface="Arial" panose="020B0604020202020204" pitchFamily="34" charset="0"/>
              <a:buChar char="•"/>
              <a:tabLst>
                <a:tab pos="1207770" algn="ctr"/>
              </a:tabLst>
              <a:defRPr sz="1300" baseline="0"/>
            </a:lvl4pPr>
            <a:lvl5pPr marL="525780" indent="-170815">
              <a:buFont typeface="Arial" panose="020B0604020202020204" pitchFamily="34" charset="0"/>
              <a:buChar char="•"/>
              <a:tabLst>
                <a:tab pos="1207770" algn="ctr"/>
              </a:tabLst>
              <a:defRPr sz="1300" baseline="0"/>
            </a:lvl5pPr>
          </a:lstStyle>
          <a:p>
            <a:pPr lvl="0"/>
            <a:r>
              <a:rPr lang="en-US" dirty="0"/>
              <a:t>Click to edit Master text style</a:t>
            </a:r>
          </a:p>
          <a:p>
            <a:pPr marL="328930" marR="0" lvl="1" indent="-168275" algn="l" defTabSz="118745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7135" algn="ctr"/>
              </a:tabLst>
              <a:defRPr/>
            </a:pPr>
            <a:r>
              <a:rPr lang="en-US" dirty="0"/>
              <a:t>Click to edit Master text style</a:t>
            </a:r>
          </a:p>
          <a:p>
            <a:pPr marL="1097915" marR="0" lvl="2" indent="-168275" algn="l" defTabSz="118745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7135" algn="ctr"/>
              </a:tabLst>
              <a:defRPr/>
            </a:pPr>
            <a:r>
              <a:rPr lang="en-US" dirty="0"/>
              <a:t>Click to edit Master text style</a:t>
            </a:r>
          </a:p>
          <a:p>
            <a:pPr marL="1097915" marR="0" lvl="2" indent="-168275" algn="l" defTabSz="118745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7135" algn="ctr"/>
              </a:tabLst>
              <a:defRPr/>
            </a:pPr>
            <a:endParaRPr lang="en-US" altLang="zh-CN" dirty="0"/>
          </a:p>
        </p:txBody>
      </p:sp>
      <p:sp>
        <p:nvSpPr>
          <p:cNvPr id="3" name="Subtitle 2"/>
          <p:cNvSpPr>
            <a:spLocks noGrp="1"/>
          </p:cNvSpPr>
          <p:nvPr>
            <p:ph type="subTitle" idx="1" hasCustomPrompt="1"/>
          </p:nvPr>
        </p:nvSpPr>
        <p:spPr>
          <a:xfrm>
            <a:off x="729194" y="456134"/>
            <a:ext cx="10740920" cy="993400"/>
          </a:xfrm>
          <a:prstGeom prst="rect">
            <a:avLst/>
          </a:prstGeom>
        </p:spPr>
        <p:txBody>
          <a:bodyPr lIns="0" tIns="0" rIns="0" bIns="0" anchor="t">
            <a:normAutofit/>
          </a:bodyPr>
          <a:lstStyle>
            <a:lvl1pPr marL="0" indent="0" algn="l">
              <a:lnSpc>
                <a:spcPts val="3430"/>
              </a:lnSpc>
              <a:spcBef>
                <a:spcPts val="0"/>
              </a:spcBef>
              <a:buNone/>
              <a:defRPr sz="3200" baseline="0">
                <a:solidFill>
                  <a:schemeClr val="tx1"/>
                </a:solidFill>
                <a:latin typeface="Arial" panose="020B0604020202020204" pitchFamily="34" charset="0"/>
                <a:ea typeface="Microsoft YaHei" panose="020B0503020204020204" pitchFamily="34" charset="-122"/>
                <a:cs typeface="Arial" panose="020B0604020202020204" pitchFamily="34" charset="0"/>
              </a:defRPr>
            </a:lvl1pPr>
            <a:lvl2pPr marL="593725" indent="0" algn="ctr">
              <a:buNone/>
              <a:defRPr sz="2595"/>
            </a:lvl2pPr>
            <a:lvl3pPr marL="1187450" indent="0" algn="ctr">
              <a:buNone/>
              <a:defRPr sz="2335"/>
            </a:lvl3pPr>
            <a:lvl4pPr marL="1781175" indent="0" algn="ctr">
              <a:buNone/>
              <a:defRPr sz="2080"/>
            </a:lvl4pPr>
            <a:lvl5pPr marL="2374900" indent="0" algn="ctr">
              <a:buNone/>
              <a:defRPr sz="2080"/>
            </a:lvl5pPr>
            <a:lvl6pPr marL="2968625" indent="0" algn="ctr">
              <a:buNone/>
              <a:defRPr sz="2080"/>
            </a:lvl6pPr>
            <a:lvl7pPr marL="3561715" indent="0" algn="ctr">
              <a:buNone/>
              <a:defRPr sz="2080"/>
            </a:lvl7pPr>
            <a:lvl8pPr marL="4155440" indent="0" algn="ctr">
              <a:buNone/>
              <a:defRPr sz="2080"/>
            </a:lvl8pPr>
            <a:lvl9pPr marL="4749165" indent="0" algn="ctr">
              <a:buNone/>
              <a:defRPr sz="2080"/>
            </a:lvl9pPr>
          </a:lstStyle>
          <a:p>
            <a:r>
              <a:rPr lang="en-US" dirty="0"/>
              <a:t>Click to edit Master title style</a:t>
            </a:r>
          </a:p>
        </p:txBody>
      </p:sp>
    </p:spTree>
    <p:extLst>
      <p:ext uri="{BB962C8B-B14F-4D97-AF65-F5344CB8AC3E}">
        <p14:creationId xmlns:p14="http://schemas.microsoft.com/office/powerpoint/2010/main" val="10976668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章节页">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29194" y="456134"/>
            <a:ext cx="10740920" cy="993400"/>
          </a:xfrm>
          <a:prstGeom prst="rect">
            <a:avLst/>
          </a:prstGeom>
        </p:spPr>
        <p:txBody>
          <a:bodyPr lIns="0" tIns="0" rIns="0" bIns="0" anchor="t">
            <a:normAutofit/>
          </a:bodyPr>
          <a:lstStyle>
            <a:lvl1pPr marL="0" indent="0" algn="l">
              <a:lnSpc>
                <a:spcPts val="3430"/>
              </a:lnSpc>
              <a:spcBef>
                <a:spcPts val="0"/>
              </a:spcBef>
              <a:buNone/>
              <a:defRPr sz="3200" baseline="0">
                <a:solidFill>
                  <a:schemeClr val="tx1"/>
                </a:solidFill>
                <a:latin typeface="Microsoft YaHei" panose="020B0503020204020204" pitchFamily="34" charset="-122"/>
                <a:ea typeface="Microsoft YaHei" panose="020B0503020204020204" pitchFamily="34" charset="-122"/>
              </a:defRPr>
            </a:lvl1pPr>
            <a:lvl2pPr marL="593725" indent="0" algn="ctr">
              <a:buNone/>
              <a:defRPr sz="2595"/>
            </a:lvl2pPr>
            <a:lvl3pPr marL="1187450" indent="0" algn="ctr">
              <a:buNone/>
              <a:defRPr sz="2335"/>
            </a:lvl3pPr>
            <a:lvl4pPr marL="1780540" indent="0" algn="ctr">
              <a:buNone/>
              <a:defRPr sz="2075"/>
            </a:lvl4pPr>
            <a:lvl5pPr marL="2374265" indent="0" algn="ctr">
              <a:buNone/>
              <a:defRPr sz="2075"/>
            </a:lvl5pPr>
            <a:lvl6pPr marL="2967990" indent="0" algn="ctr">
              <a:buNone/>
              <a:defRPr sz="2075"/>
            </a:lvl6pPr>
            <a:lvl7pPr marL="3561715" indent="0" algn="ctr">
              <a:buNone/>
              <a:defRPr sz="2075"/>
            </a:lvl7pPr>
            <a:lvl8pPr marL="4155440" indent="0" algn="ctr">
              <a:buNone/>
              <a:defRPr sz="2075"/>
            </a:lvl8pPr>
            <a:lvl9pPr marL="4748530" indent="0" algn="ctr">
              <a:buNone/>
              <a:defRPr sz="2075"/>
            </a:lvl9pPr>
          </a:lstStyle>
          <a:p>
            <a:r>
              <a:rPr lang="zh-CN" altLang="en-US" dirty="0"/>
              <a:t>单击此处添加标题</a:t>
            </a:r>
            <a:endParaRPr lang="en-US" dirty="0"/>
          </a:p>
        </p:txBody>
      </p:sp>
      <p:sp>
        <p:nvSpPr>
          <p:cNvPr id="5" name="Content Placeholder 2"/>
          <p:cNvSpPr>
            <a:spLocks noGrp="1"/>
          </p:cNvSpPr>
          <p:nvPr>
            <p:ph idx="12" hasCustomPrompt="1"/>
          </p:nvPr>
        </p:nvSpPr>
        <p:spPr>
          <a:xfrm>
            <a:off x="726039" y="1512879"/>
            <a:ext cx="10733838" cy="4690459"/>
          </a:xfrm>
          <a:prstGeom prst="rect">
            <a:avLst/>
          </a:prstGeom>
        </p:spPr>
        <p:txBody>
          <a:bodyPr lIns="0" tIns="0" rIns="0" bIns="0"/>
          <a:lstStyle>
            <a:lvl1pPr marL="179070" marR="0" indent="-168275" algn="l" defTabSz="118745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tab pos="1207135" algn="ctr"/>
              </a:tabLst>
              <a:defRPr sz="1800" baseline="0">
                <a:solidFill>
                  <a:schemeClr val="tx1"/>
                </a:solidFill>
                <a:latin typeface="Microsoft YaHei" panose="020B0503020204020204" pitchFamily="34" charset="-122"/>
                <a:ea typeface="Microsoft YaHei" panose="020B0503020204020204" pitchFamily="34" charset="-122"/>
                <a:cs typeface="Arial" panose="020B0604020202020204" pitchFamily="34" charset="0"/>
              </a:defRPr>
            </a:lvl1pPr>
            <a:lvl2pPr marL="328930" marR="0" indent="-168275" algn="l" defTabSz="1187450" rtl="0" eaLnBrk="1" fontAlgn="auto" latinLnBrk="0" hangingPunct="1">
              <a:lnSpc>
                <a:spcPct val="100000"/>
              </a:lnSpc>
              <a:spcBef>
                <a:spcPts val="0"/>
              </a:spcBef>
              <a:spcAft>
                <a:spcPts val="600"/>
              </a:spcAft>
              <a:buClr>
                <a:schemeClr val="tx1"/>
              </a:buClr>
              <a:buSzTx/>
              <a:buFont typeface=".AppleSystemUIFont"/>
              <a:buChar char="&gt;"/>
              <a:tabLst>
                <a:tab pos="1207135" algn="ctr"/>
              </a:tabLst>
              <a:defRPr sz="1600" baseline="0">
                <a:latin typeface="Microsoft YaHei" panose="020B0503020204020204" pitchFamily="34" charset="-122"/>
                <a:ea typeface="Microsoft YaHei" panose="020B0503020204020204" pitchFamily="34" charset="-122"/>
              </a:defRPr>
            </a:lvl2pPr>
            <a:lvl3pPr marL="1097915" marR="0" indent="-168275" algn="l" defTabSz="1187450" rtl="0" eaLnBrk="1" fontAlgn="auto" latinLnBrk="0" hangingPunct="1">
              <a:lnSpc>
                <a:spcPct val="100000"/>
              </a:lnSpc>
              <a:spcBef>
                <a:spcPts val="0"/>
              </a:spcBef>
              <a:spcAft>
                <a:spcPts val="600"/>
              </a:spcAft>
              <a:buClr>
                <a:schemeClr val="tx1"/>
              </a:buClr>
              <a:buSzTx/>
              <a:buFont typeface=".AppleSystemUIFont"/>
              <a:buChar char="-"/>
              <a:tabLst>
                <a:tab pos="1207135" algn="ctr"/>
              </a:tabLst>
              <a:defRPr sz="1300" baseline="0">
                <a:latin typeface="Microsoft YaHei" panose="020B0503020204020204" pitchFamily="34" charset="-122"/>
                <a:ea typeface="Microsoft YaHei" panose="020B0503020204020204" pitchFamily="34" charset="-122"/>
              </a:defRPr>
            </a:lvl3pPr>
            <a:lvl4pPr marL="525780" indent="-170815">
              <a:buFont typeface="Arial" panose="020B0604020202020204" pitchFamily="34" charset="0"/>
              <a:buChar char="•"/>
              <a:tabLst>
                <a:tab pos="1207770" algn="ctr"/>
              </a:tabLst>
              <a:defRPr sz="1300" baseline="0"/>
            </a:lvl4pPr>
            <a:lvl5pPr marL="525780" indent="-170815">
              <a:buFont typeface="Arial" panose="020B0604020202020204" pitchFamily="34" charset="0"/>
              <a:buChar char="•"/>
              <a:tabLst>
                <a:tab pos="1207770" algn="ctr"/>
              </a:tabLst>
              <a:defRPr sz="1300" baseline="0"/>
            </a:lvl5pPr>
          </a:lstStyle>
          <a:p>
            <a:pPr lvl="0"/>
            <a:r>
              <a:rPr lang="zh-CN" altLang="en-US" dirty="0"/>
              <a:t>单击此处添加文本</a:t>
            </a:r>
            <a:endParaRPr lang="en-US" dirty="0"/>
          </a:p>
          <a:p>
            <a:pPr marL="328930" marR="0" lvl="1" indent="-168275" algn="l" defTabSz="118745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7135" algn="ctr"/>
              </a:tabLst>
              <a:defRPr/>
            </a:pPr>
            <a:r>
              <a:rPr lang="zh-CN" altLang="en-US" dirty="0"/>
              <a:t>单击此处添加文本</a:t>
            </a:r>
            <a:endParaRPr lang="en-US" dirty="0"/>
          </a:p>
          <a:p>
            <a:pPr marL="1097915" marR="0" lvl="2" indent="-168275" algn="l" defTabSz="118745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7135" algn="ctr"/>
              </a:tabLst>
              <a:defRPr/>
            </a:pPr>
            <a:r>
              <a:rPr lang="zh-CN" altLang="en-US" dirty="0"/>
              <a:t>单击此处添加文本</a:t>
            </a:r>
            <a:endParaRPr lang="en-US" dirty="0"/>
          </a:p>
          <a:p>
            <a:pPr marL="1097915" marR="0" lvl="2" indent="-168275" algn="l" defTabSz="118745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7135" algn="ctr"/>
              </a:tabLst>
              <a:defRPr/>
            </a:pPr>
            <a:endParaRPr lang="en-US" altLang="zh-CN" dirty="0"/>
          </a:p>
        </p:txBody>
      </p:sp>
    </p:spTree>
    <p:extLst>
      <p:ext uri="{BB962C8B-B14F-4D97-AF65-F5344CB8AC3E}">
        <p14:creationId xmlns:p14="http://schemas.microsoft.com/office/powerpoint/2010/main" val="40097472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章节页">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29194" y="456134"/>
            <a:ext cx="10740920" cy="993400"/>
          </a:xfrm>
          <a:prstGeom prst="rect">
            <a:avLst/>
          </a:prstGeom>
        </p:spPr>
        <p:txBody>
          <a:bodyPr lIns="0" tIns="0" rIns="0" bIns="0" anchor="t">
            <a:normAutofit/>
          </a:bodyPr>
          <a:lstStyle>
            <a:lvl1pPr marL="0" indent="0" algn="l">
              <a:lnSpc>
                <a:spcPts val="3430"/>
              </a:lnSpc>
              <a:spcBef>
                <a:spcPts val="0"/>
              </a:spcBef>
              <a:buNone/>
              <a:defRPr sz="3200" baseline="0">
                <a:solidFill>
                  <a:schemeClr val="tx1"/>
                </a:solidFill>
                <a:latin typeface="Microsoft YaHei" panose="020B0503020204020204" pitchFamily="34" charset="-122"/>
                <a:ea typeface="Microsoft YaHei" panose="020B0503020204020204" pitchFamily="34" charset="-122"/>
              </a:defRPr>
            </a:lvl1pPr>
            <a:lvl2pPr marL="593725" indent="0" algn="ctr">
              <a:buNone/>
              <a:defRPr sz="2595"/>
            </a:lvl2pPr>
            <a:lvl3pPr marL="1187450" indent="0" algn="ctr">
              <a:buNone/>
              <a:defRPr sz="2335"/>
            </a:lvl3pPr>
            <a:lvl4pPr marL="1780540" indent="0" algn="ctr">
              <a:buNone/>
              <a:defRPr sz="2075"/>
            </a:lvl4pPr>
            <a:lvl5pPr marL="2374265" indent="0" algn="ctr">
              <a:buNone/>
              <a:defRPr sz="2075"/>
            </a:lvl5pPr>
            <a:lvl6pPr marL="2967990" indent="0" algn="ctr">
              <a:buNone/>
              <a:defRPr sz="2075"/>
            </a:lvl6pPr>
            <a:lvl7pPr marL="3561715" indent="0" algn="ctr">
              <a:buNone/>
              <a:defRPr sz="2075"/>
            </a:lvl7pPr>
            <a:lvl8pPr marL="4155440" indent="0" algn="ctr">
              <a:buNone/>
              <a:defRPr sz="2075"/>
            </a:lvl8pPr>
            <a:lvl9pPr marL="4748530" indent="0" algn="ctr">
              <a:buNone/>
              <a:defRPr sz="2075"/>
            </a:lvl9pPr>
          </a:lstStyle>
          <a:p>
            <a:r>
              <a:rPr lang="zh-CN" altLang="en-US" dirty="0"/>
              <a:t>单击此处添加标题</a:t>
            </a:r>
            <a:endParaRPr lang="en-US" dirty="0"/>
          </a:p>
        </p:txBody>
      </p:sp>
      <p:sp>
        <p:nvSpPr>
          <p:cNvPr id="5" name="Content Placeholder 2"/>
          <p:cNvSpPr>
            <a:spLocks noGrp="1"/>
          </p:cNvSpPr>
          <p:nvPr>
            <p:ph idx="12" hasCustomPrompt="1"/>
          </p:nvPr>
        </p:nvSpPr>
        <p:spPr>
          <a:xfrm>
            <a:off x="726039" y="1512879"/>
            <a:ext cx="10733838" cy="4690459"/>
          </a:xfrm>
          <a:prstGeom prst="rect">
            <a:avLst/>
          </a:prstGeom>
        </p:spPr>
        <p:txBody>
          <a:bodyPr lIns="0" tIns="0" rIns="0" bIns="0"/>
          <a:lstStyle>
            <a:lvl1pPr marL="179070" marR="0" indent="-168275" algn="l" defTabSz="118745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tab pos="1207135" algn="ctr"/>
              </a:tabLst>
              <a:defRPr sz="1800" baseline="0">
                <a:solidFill>
                  <a:schemeClr val="tx1"/>
                </a:solidFill>
                <a:latin typeface="Microsoft YaHei" panose="020B0503020204020204" pitchFamily="34" charset="-122"/>
                <a:ea typeface="Microsoft YaHei" panose="020B0503020204020204" pitchFamily="34" charset="-122"/>
                <a:cs typeface="Arial" panose="020B0604020202020204" pitchFamily="34" charset="0"/>
              </a:defRPr>
            </a:lvl1pPr>
            <a:lvl2pPr marL="328930" marR="0" indent="-168275" algn="l" defTabSz="1187450" rtl="0" eaLnBrk="1" fontAlgn="auto" latinLnBrk="0" hangingPunct="1">
              <a:lnSpc>
                <a:spcPct val="100000"/>
              </a:lnSpc>
              <a:spcBef>
                <a:spcPts val="0"/>
              </a:spcBef>
              <a:spcAft>
                <a:spcPts val="600"/>
              </a:spcAft>
              <a:buClr>
                <a:schemeClr val="tx1"/>
              </a:buClr>
              <a:buSzTx/>
              <a:buFont typeface=".AppleSystemUIFont"/>
              <a:buChar char="&gt;"/>
              <a:tabLst>
                <a:tab pos="1207135" algn="ctr"/>
              </a:tabLst>
              <a:defRPr sz="1600" baseline="0">
                <a:latin typeface="Microsoft YaHei" panose="020B0503020204020204" pitchFamily="34" charset="-122"/>
                <a:ea typeface="Microsoft YaHei" panose="020B0503020204020204" pitchFamily="34" charset="-122"/>
              </a:defRPr>
            </a:lvl2pPr>
            <a:lvl3pPr marL="1097915" marR="0" indent="-168275" algn="l" defTabSz="1187450" rtl="0" eaLnBrk="1" fontAlgn="auto" latinLnBrk="0" hangingPunct="1">
              <a:lnSpc>
                <a:spcPct val="100000"/>
              </a:lnSpc>
              <a:spcBef>
                <a:spcPts val="0"/>
              </a:spcBef>
              <a:spcAft>
                <a:spcPts val="600"/>
              </a:spcAft>
              <a:buClr>
                <a:schemeClr val="tx1"/>
              </a:buClr>
              <a:buSzTx/>
              <a:buFont typeface=".AppleSystemUIFont"/>
              <a:buChar char="-"/>
              <a:tabLst>
                <a:tab pos="1207135" algn="ctr"/>
              </a:tabLst>
              <a:defRPr sz="1300" baseline="0">
                <a:latin typeface="Microsoft YaHei" panose="020B0503020204020204" pitchFamily="34" charset="-122"/>
                <a:ea typeface="Microsoft YaHei" panose="020B0503020204020204" pitchFamily="34" charset="-122"/>
              </a:defRPr>
            </a:lvl3pPr>
            <a:lvl4pPr marL="525780" indent="-170815">
              <a:buFont typeface="Arial" panose="020B0604020202020204" pitchFamily="34" charset="0"/>
              <a:buChar char="•"/>
              <a:tabLst>
                <a:tab pos="1207770" algn="ctr"/>
              </a:tabLst>
              <a:defRPr sz="1300" baseline="0"/>
            </a:lvl4pPr>
            <a:lvl5pPr marL="525780" indent="-170815">
              <a:buFont typeface="Arial" panose="020B0604020202020204" pitchFamily="34" charset="0"/>
              <a:buChar char="•"/>
              <a:tabLst>
                <a:tab pos="1207770" algn="ctr"/>
              </a:tabLst>
              <a:defRPr sz="1300" baseline="0"/>
            </a:lvl5pPr>
          </a:lstStyle>
          <a:p>
            <a:pPr lvl="0"/>
            <a:r>
              <a:rPr lang="zh-CN" altLang="en-US" dirty="0"/>
              <a:t>单击此处添加文本</a:t>
            </a:r>
            <a:endParaRPr lang="en-US" dirty="0"/>
          </a:p>
          <a:p>
            <a:pPr marL="328930" marR="0" lvl="1" indent="-168275" algn="l" defTabSz="118745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7135" algn="ctr"/>
              </a:tabLst>
              <a:defRPr/>
            </a:pPr>
            <a:r>
              <a:rPr lang="zh-CN" altLang="en-US" dirty="0"/>
              <a:t>单击此处添加文本</a:t>
            </a:r>
            <a:endParaRPr lang="en-US" dirty="0"/>
          </a:p>
          <a:p>
            <a:pPr marL="1097915" marR="0" lvl="2" indent="-168275" algn="l" defTabSz="118745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7135" algn="ctr"/>
              </a:tabLst>
              <a:defRPr/>
            </a:pPr>
            <a:r>
              <a:rPr lang="zh-CN" altLang="en-US" dirty="0"/>
              <a:t>单击此处添加文本</a:t>
            </a:r>
            <a:endParaRPr lang="en-US" dirty="0"/>
          </a:p>
          <a:p>
            <a:pPr marL="1097915" marR="0" lvl="2" indent="-168275" algn="l" defTabSz="118745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7135" algn="ctr"/>
              </a:tabLst>
              <a:defRPr/>
            </a:pPr>
            <a:endParaRPr lang="en-US" altLang="zh-CN" dirty="0"/>
          </a:p>
        </p:txBody>
      </p:sp>
    </p:spTree>
    <p:extLst>
      <p:ext uri="{BB962C8B-B14F-4D97-AF65-F5344CB8AC3E}">
        <p14:creationId xmlns:p14="http://schemas.microsoft.com/office/powerpoint/2010/main" val="1188759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探索">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7081" cy="6858000"/>
          </a:xfrm>
          <a:prstGeom prst="rect">
            <a:avLst/>
          </a:prstGeom>
        </p:spPr>
      </p:pic>
    </p:spTree>
    <p:extLst>
      <p:ext uri="{BB962C8B-B14F-4D97-AF65-F5344CB8AC3E}">
        <p14:creationId xmlns:p14="http://schemas.microsoft.com/office/powerpoint/2010/main" val="4162801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Chinese text pag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29194" y="456134"/>
            <a:ext cx="10740920" cy="993400"/>
          </a:xfrm>
          <a:prstGeom prst="rect">
            <a:avLst/>
          </a:prstGeom>
        </p:spPr>
        <p:txBody>
          <a:bodyPr lIns="0" tIns="0" rIns="0" bIns="0" anchor="t">
            <a:normAutofit/>
          </a:bodyPr>
          <a:lstStyle>
            <a:lvl1pPr marL="0" indent="0" algn="l">
              <a:lnSpc>
                <a:spcPts val="3430"/>
              </a:lnSpc>
              <a:spcBef>
                <a:spcPts val="0"/>
              </a:spcBef>
              <a:buNone/>
              <a:defRPr sz="3200" baseline="0">
                <a:solidFill>
                  <a:schemeClr val="tx1"/>
                </a:solidFill>
                <a:latin typeface="Microsoft YaHei" panose="020B0503020204020204" pitchFamily="34" charset="-122"/>
                <a:ea typeface="Microsoft YaHei" panose="020B0503020204020204" pitchFamily="34" charset="-122"/>
              </a:defRPr>
            </a:lvl1pPr>
            <a:lvl2pPr marL="593725" indent="0" algn="ctr">
              <a:buNone/>
              <a:defRPr sz="2595"/>
            </a:lvl2pPr>
            <a:lvl3pPr marL="1187450" indent="0" algn="ctr">
              <a:buNone/>
              <a:defRPr sz="2335"/>
            </a:lvl3pPr>
            <a:lvl4pPr marL="1781175" indent="0" algn="ctr">
              <a:buNone/>
              <a:defRPr sz="2080"/>
            </a:lvl4pPr>
            <a:lvl5pPr marL="2374900" indent="0" algn="ctr">
              <a:buNone/>
              <a:defRPr sz="2080"/>
            </a:lvl5pPr>
            <a:lvl6pPr marL="2968625" indent="0" algn="ctr">
              <a:buNone/>
              <a:defRPr sz="2080"/>
            </a:lvl6pPr>
            <a:lvl7pPr marL="3561715" indent="0" algn="ctr">
              <a:buNone/>
              <a:defRPr sz="2080"/>
            </a:lvl7pPr>
            <a:lvl8pPr marL="4155440" indent="0" algn="ctr">
              <a:buNone/>
              <a:defRPr sz="2080"/>
            </a:lvl8pPr>
            <a:lvl9pPr marL="4749165" indent="0" algn="ctr">
              <a:buNone/>
              <a:defRPr sz="2080"/>
            </a:lvl9pPr>
          </a:lstStyle>
          <a:p>
            <a:r>
              <a:rPr lang="zh-CN" altLang="en-US" dirty="0"/>
              <a:t>单击此处添加标题</a:t>
            </a:r>
            <a:endParaRPr lang="en-US" dirty="0"/>
          </a:p>
        </p:txBody>
      </p:sp>
      <p:sp>
        <p:nvSpPr>
          <p:cNvPr id="7" name="Content Placeholder 2"/>
          <p:cNvSpPr>
            <a:spLocks noGrp="1"/>
          </p:cNvSpPr>
          <p:nvPr>
            <p:ph idx="10" hasCustomPrompt="1"/>
          </p:nvPr>
        </p:nvSpPr>
        <p:spPr>
          <a:xfrm>
            <a:off x="736929" y="1501989"/>
            <a:ext cx="10733837" cy="4690459"/>
          </a:xfrm>
          <a:prstGeom prst="rect">
            <a:avLst/>
          </a:prstGeom>
        </p:spPr>
        <p:txBody>
          <a:bodyPr lIns="0" tIns="0" rIns="0" bIns="0"/>
          <a:lstStyle>
            <a:lvl1pPr marL="12065" indent="0">
              <a:lnSpc>
                <a:spcPct val="100000"/>
              </a:lnSpc>
              <a:spcBef>
                <a:spcPts val="0"/>
              </a:spcBef>
              <a:buFontTx/>
              <a:buNone/>
              <a:tabLst>
                <a:tab pos="1207770" algn="ctr"/>
              </a:tabLst>
              <a:defRPr sz="1800" baseline="0">
                <a:solidFill>
                  <a:schemeClr val="tx1"/>
                </a:solidFill>
                <a:latin typeface="Microsoft YaHei" panose="020B0503020204020204" pitchFamily="34" charset="-122"/>
                <a:ea typeface="Microsoft YaHei" panose="020B0503020204020204" pitchFamily="34" charset="-122"/>
                <a:cs typeface="Arial" panose="020B0604020202020204" pitchFamily="34" charset="0"/>
              </a:defRPr>
            </a:lvl1pPr>
            <a:lvl2pPr marL="525780" indent="-170815">
              <a:buFont typeface="Arial" panose="020B0604020202020204" pitchFamily="34" charset="0"/>
              <a:buChar char="•"/>
              <a:tabLst>
                <a:tab pos="1207770" algn="ctr"/>
              </a:tabLst>
              <a:defRPr sz="1300" baseline="0"/>
            </a:lvl2pPr>
            <a:lvl3pPr marL="525780" indent="-170815">
              <a:buFont typeface="Arial" panose="020B0604020202020204" pitchFamily="34" charset="0"/>
              <a:buChar char="•"/>
              <a:tabLst>
                <a:tab pos="1207770" algn="ctr"/>
              </a:tabLst>
              <a:defRPr sz="1300" baseline="0"/>
            </a:lvl3pPr>
            <a:lvl4pPr marL="525780" indent="-170815">
              <a:buFont typeface="Arial" panose="020B0604020202020204" pitchFamily="34" charset="0"/>
              <a:buChar char="•"/>
              <a:tabLst>
                <a:tab pos="1207770" algn="ctr"/>
              </a:tabLst>
              <a:defRPr sz="1300" baseline="0"/>
            </a:lvl4pPr>
            <a:lvl5pPr marL="525780" indent="-170815">
              <a:buFont typeface="Arial" panose="020B0604020202020204" pitchFamily="34" charset="0"/>
              <a:buChar char="•"/>
              <a:tabLst>
                <a:tab pos="1207770" algn="ctr"/>
              </a:tabLst>
              <a:defRPr sz="1300" baseline="0"/>
            </a:lvl5pPr>
          </a:lstStyle>
          <a:p>
            <a:pPr lvl="0"/>
            <a:r>
              <a:rPr lang="zh-CN" altLang="en-US" dirty="0"/>
              <a:t>单击此处添加文本</a:t>
            </a:r>
            <a:endParaRPr lang="en-US" dirty="0"/>
          </a:p>
        </p:txBody>
      </p:sp>
    </p:spTree>
    <p:extLst>
      <p:ext uri="{BB962C8B-B14F-4D97-AF65-F5344CB8AC3E}">
        <p14:creationId xmlns:p14="http://schemas.microsoft.com/office/powerpoint/2010/main" val="36992425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xplore">
    <p:bg>
      <p:bgPr>
        <a:solidFill>
          <a:schemeClr val="tx2"/>
        </a:solid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b="18667"/>
          <a:stretch/>
        </p:blipFill>
        <p:spPr>
          <a:xfrm>
            <a:off x="0" y="2"/>
            <a:ext cx="12206140" cy="5594695"/>
          </a:xfrm>
          <a:prstGeom prst="rect">
            <a:avLst/>
          </a:prstGeom>
        </p:spPr>
      </p:pic>
      <p:sp>
        <p:nvSpPr>
          <p:cNvPr id="7" name="L 形 6"/>
          <p:cNvSpPr/>
          <p:nvPr userDrawn="1"/>
        </p:nvSpPr>
        <p:spPr>
          <a:xfrm rot="5400000">
            <a:off x="7853942" y="2130562"/>
            <a:ext cx="701032" cy="717936"/>
          </a:xfrm>
          <a:prstGeom prst="corner">
            <a:avLst>
              <a:gd name="adj1" fmla="val 3243"/>
              <a:gd name="adj2" fmla="val 3048"/>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12"/>
            <a:endParaRPr kumimoji="1" lang="zh-CN" altLang="en-US" sz="900">
              <a:solidFill>
                <a:srgbClr val="666666"/>
              </a:solidFill>
            </a:endParaRPr>
          </a:p>
        </p:txBody>
      </p:sp>
      <p:sp>
        <p:nvSpPr>
          <p:cNvPr id="8" name="Text Placeholder 2">
            <a:extLst>
              <a:ext uri="{FF2B5EF4-FFF2-40B4-BE49-F238E27FC236}">
                <a16:creationId xmlns:a16="http://schemas.microsoft.com/office/drawing/2014/main" id="{80221E27-F39A-5848-9F2D-07F8693DFAE1}"/>
              </a:ext>
            </a:extLst>
          </p:cNvPr>
          <p:cNvSpPr>
            <a:spLocks noGrp="1"/>
          </p:cNvSpPr>
          <p:nvPr>
            <p:ph type="body" sz="quarter" idx="10"/>
          </p:nvPr>
        </p:nvSpPr>
        <p:spPr>
          <a:xfrm>
            <a:off x="936005" y="1940431"/>
            <a:ext cx="6522800" cy="1148459"/>
          </a:xfrm>
          <a:prstGeom prst="rect">
            <a:avLst/>
          </a:prstGeom>
        </p:spPr>
        <p:txBody>
          <a:bodyPr lIns="0" tIns="0" rIns="0" bIns="0"/>
          <a:lstStyle>
            <a:lvl1pPr>
              <a:defRPr sz="1399">
                <a:solidFill>
                  <a:schemeClr val="tx1"/>
                </a:solidFill>
                <a:latin typeface="Arial" panose="020B0604020202020204" pitchFamily="34" charset="0"/>
                <a:cs typeface="Arial" panose="020B0604020202020204" pitchFamily="34" charset="0"/>
              </a:defRPr>
            </a:lvl1pPr>
            <a:lvl2pPr>
              <a:defRPr sz="1399"/>
            </a:lvl2pPr>
            <a:lvl3pPr>
              <a:defRPr sz="1399"/>
            </a:lvl3pPr>
            <a:lvl4pPr>
              <a:defRPr sz="1399"/>
            </a:lvl4pPr>
            <a:lvl5pPr>
              <a:defRPr sz="1399"/>
            </a:lvl5pPr>
          </a:lstStyle>
          <a:p>
            <a:pPr lvl="0"/>
            <a:r>
              <a:rPr lang="zh-CN" altLang="en-US"/>
              <a:t>单击此处编辑母版文本样式</a:t>
            </a:r>
          </a:p>
          <a:p>
            <a:pPr lvl="1"/>
            <a:r>
              <a:rPr lang="zh-CN" altLang="en-US"/>
              <a:t>第二级</a:t>
            </a:r>
          </a:p>
        </p:txBody>
      </p:sp>
      <p:sp>
        <p:nvSpPr>
          <p:cNvPr id="9" name="Subtitle 2">
            <a:extLst>
              <a:ext uri="{FF2B5EF4-FFF2-40B4-BE49-F238E27FC236}">
                <a16:creationId xmlns:a16="http://schemas.microsoft.com/office/drawing/2014/main" id="{D08BA7CF-6D0E-3345-90BD-85C5AFAE5BE8}"/>
              </a:ext>
            </a:extLst>
          </p:cNvPr>
          <p:cNvSpPr>
            <a:spLocks noGrp="1"/>
          </p:cNvSpPr>
          <p:nvPr>
            <p:ph type="subTitle" idx="1" hasCustomPrompt="1"/>
          </p:nvPr>
        </p:nvSpPr>
        <p:spPr>
          <a:xfrm>
            <a:off x="894276" y="900634"/>
            <a:ext cx="6586025" cy="813866"/>
          </a:xfrm>
          <a:prstGeom prst="rect">
            <a:avLst/>
          </a:prstGeom>
        </p:spPr>
        <p:txBody>
          <a:bodyPr lIns="0" tIns="0" rIns="0" bIns="0" anchor="t">
            <a:normAutofit/>
          </a:bodyPr>
          <a:lstStyle>
            <a:lvl1pPr marL="0" indent="0" algn="l">
              <a:lnSpc>
                <a:spcPts val="3429"/>
              </a:lnSpc>
              <a:spcBef>
                <a:spcPts val="0"/>
              </a:spcBef>
              <a:buNone/>
              <a:defRPr sz="3199" baseline="0">
                <a:solidFill>
                  <a:schemeClr val="tx1"/>
                </a:solidFill>
                <a:latin typeface="Arial" panose="020B0604020202020204" pitchFamily="34" charset="0"/>
                <a:ea typeface="Microsoft YaHei" panose="020B0503020204020204" pitchFamily="34" charset="-122"/>
                <a:cs typeface="Arial" panose="020B0604020202020204" pitchFamily="34" charset="0"/>
              </a:defRPr>
            </a:lvl1pPr>
            <a:lvl2pPr marL="593662" indent="0" algn="ctr">
              <a:buNone/>
              <a:defRPr sz="2597"/>
            </a:lvl2pPr>
            <a:lvl3pPr marL="1187323" indent="0" algn="ctr">
              <a:buNone/>
              <a:defRPr sz="2337"/>
            </a:lvl3pPr>
            <a:lvl4pPr marL="1780986" indent="0" algn="ctr">
              <a:buNone/>
              <a:defRPr sz="2078"/>
            </a:lvl4pPr>
            <a:lvl5pPr marL="2374648" indent="0" algn="ctr">
              <a:buNone/>
              <a:defRPr sz="2078"/>
            </a:lvl5pPr>
            <a:lvl6pPr marL="2968309" indent="0" algn="ctr">
              <a:buNone/>
              <a:defRPr sz="2078"/>
            </a:lvl6pPr>
            <a:lvl7pPr marL="3561971" indent="0" algn="ctr">
              <a:buNone/>
              <a:defRPr sz="2078"/>
            </a:lvl7pPr>
            <a:lvl8pPr marL="4155634" indent="0" algn="ctr">
              <a:buNone/>
              <a:defRPr sz="2078"/>
            </a:lvl8pPr>
            <a:lvl9pPr marL="4749295" indent="0" algn="ctr">
              <a:buNone/>
              <a:defRPr sz="2078"/>
            </a:lvl9pPr>
          </a:lstStyle>
          <a:p>
            <a:r>
              <a:rPr lang="en-US" dirty="0"/>
              <a:t>Click to edit Master title style</a:t>
            </a:r>
          </a:p>
        </p:txBody>
      </p:sp>
    </p:spTree>
    <p:extLst>
      <p:ext uri="{BB962C8B-B14F-4D97-AF65-F5344CB8AC3E}">
        <p14:creationId xmlns:p14="http://schemas.microsoft.com/office/powerpoint/2010/main" val="988033815"/>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telligence">
    <p:bg>
      <p:bgPr>
        <a:solidFill>
          <a:schemeClr val="tx2"/>
        </a:solid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b="18604"/>
          <a:stretch/>
        </p:blipFill>
        <p:spPr>
          <a:xfrm>
            <a:off x="1" y="375"/>
            <a:ext cx="12197432" cy="5599236"/>
          </a:xfrm>
          <a:prstGeom prst="rect">
            <a:avLst/>
          </a:prstGeom>
        </p:spPr>
      </p:pic>
      <p:sp>
        <p:nvSpPr>
          <p:cNvPr id="18" name="L 形 17"/>
          <p:cNvSpPr/>
          <p:nvPr userDrawn="1"/>
        </p:nvSpPr>
        <p:spPr>
          <a:xfrm rot="5400000">
            <a:off x="5352597" y="2376386"/>
            <a:ext cx="744262" cy="762208"/>
          </a:xfrm>
          <a:prstGeom prst="corner">
            <a:avLst>
              <a:gd name="adj1" fmla="val 3243"/>
              <a:gd name="adj2" fmla="val 3048"/>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12"/>
            <a:endParaRPr kumimoji="1" lang="zh-CN" altLang="en-US" sz="900">
              <a:solidFill>
                <a:srgbClr val="666666"/>
              </a:solidFill>
            </a:endParaRPr>
          </a:p>
        </p:txBody>
      </p:sp>
      <p:sp>
        <p:nvSpPr>
          <p:cNvPr id="9" name="Text Placeholder 2">
            <a:extLst>
              <a:ext uri="{FF2B5EF4-FFF2-40B4-BE49-F238E27FC236}">
                <a16:creationId xmlns:a16="http://schemas.microsoft.com/office/drawing/2014/main" id="{80221E27-F39A-5848-9F2D-07F8693DFAE1}"/>
              </a:ext>
            </a:extLst>
          </p:cNvPr>
          <p:cNvSpPr>
            <a:spLocks noGrp="1"/>
          </p:cNvSpPr>
          <p:nvPr>
            <p:ph type="body" sz="quarter" idx="10"/>
          </p:nvPr>
        </p:nvSpPr>
        <p:spPr>
          <a:xfrm>
            <a:off x="936006" y="1940431"/>
            <a:ext cx="4181685" cy="1148459"/>
          </a:xfrm>
          <a:prstGeom prst="rect">
            <a:avLst/>
          </a:prstGeom>
        </p:spPr>
        <p:txBody>
          <a:bodyPr lIns="0" tIns="0" rIns="0" bIns="0"/>
          <a:lstStyle>
            <a:lvl1pPr>
              <a:defRPr sz="1399">
                <a:solidFill>
                  <a:schemeClr val="tx1"/>
                </a:solidFill>
                <a:latin typeface="Arial" panose="020B0604020202020204" pitchFamily="34" charset="0"/>
                <a:cs typeface="Arial" panose="020B0604020202020204" pitchFamily="34" charset="0"/>
              </a:defRPr>
            </a:lvl1pPr>
            <a:lvl2pPr>
              <a:defRPr sz="1399"/>
            </a:lvl2pPr>
            <a:lvl3pPr>
              <a:defRPr sz="1399"/>
            </a:lvl3pPr>
            <a:lvl4pPr>
              <a:defRPr sz="1399"/>
            </a:lvl4pPr>
            <a:lvl5pPr>
              <a:defRPr sz="1399"/>
            </a:lvl5pPr>
          </a:lstStyle>
          <a:p>
            <a:pPr lvl="0"/>
            <a:r>
              <a:rPr lang="zh-CN" altLang="en-US"/>
              <a:t>单击此处编辑母版文本样式</a:t>
            </a:r>
          </a:p>
          <a:p>
            <a:pPr lvl="1"/>
            <a:r>
              <a:rPr lang="zh-CN" altLang="en-US"/>
              <a:t>第二级</a:t>
            </a:r>
          </a:p>
        </p:txBody>
      </p:sp>
      <p:sp>
        <p:nvSpPr>
          <p:cNvPr id="10" name="Subtitle 2">
            <a:extLst>
              <a:ext uri="{FF2B5EF4-FFF2-40B4-BE49-F238E27FC236}">
                <a16:creationId xmlns:a16="http://schemas.microsoft.com/office/drawing/2014/main" id="{6BEE1CA6-ECDC-5D4C-AF96-D8818FE8831A}"/>
              </a:ext>
            </a:extLst>
          </p:cNvPr>
          <p:cNvSpPr>
            <a:spLocks noGrp="1"/>
          </p:cNvSpPr>
          <p:nvPr>
            <p:ph type="subTitle" idx="1" hasCustomPrompt="1"/>
          </p:nvPr>
        </p:nvSpPr>
        <p:spPr>
          <a:xfrm>
            <a:off x="894276" y="900634"/>
            <a:ext cx="6586025" cy="813866"/>
          </a:xfrm>
          <a:prstGeom prst="rect">
            <a:avLst/>
          </a:prstGeom>
        </p:spPr>
        <p:txBody>
          <a:bodyPr lIns="0" tIns="0" rIns="0" bIns="0" anchor="t">
            <a:normAutofit/>
          </a:bodyPr>
          <a:lstStyle>
            <a:lvl1pPr marL="0" indent="0" algn="l">
              <a:lnSpc>
                <a:spcPts val="3429"/>
              </a:lnSpc>
              <a:spcBef>
                <a:spcPts val="0"/>
              </a:spcBef>
              <a:buNone/>
              <a:defRPr sz="3199" baseline="0">
                <a:solidFill>
                  <a:schemeClr val="tx1"/>
                </a:solidFill>
                <a:latin typeface="Arial" panose="020B0604020202020204" pitchFamily="34" charset="0"/>
                <a:ea typeface="Microsoft YaHei" panose="020B0503020204020204" pitchFamily="34" charset="-122"/>
                <a:cs typeface="Arial" panose="020B0604020202020204" pitchFamily="34" charset="0"/>
              </a:defRPr>
            </a:lvl1pPr>
            <a:lvl2pPr marL="593662" indent="0" algn="ctr">
              <a:buNone/>
              <a:defRPr sz="2597"/>
            </a:lvl2pPr>
            <a:lvl3pPr marL="1187323" indent="0" algn="ctr">
              <a:buNone/>
              <a:defRPr sz="2337"/>
            </a:lvl3pPr>
            <a:lvl4pPr marL="1780986" indent="0" algn="ctr">
              <a:buNone/>
              <a:defRPr sz="2078"/>
            </a:lvl4pPr>
            <a:lvl5pPr marL="2374648" indent="0" algn="ctr">
              <a:buNone/>
              <a:defRPr sz="2078"/>
            </a:lvl5pPr>
            <a:lvl6pPr marL="2968309" indent="0" algn="ctr">
              <a:buNone/>
              <a:defRPr sz="2078"/>
            </a:lvl6pPr>
            <a:lvl7pPr marL="3561971" indent="0" algn="ctr">
              <a:buNone/>
              <a:defRPr sz="2078"/>
            </a:lvl7pPr>
            <a:lvl8pPr marL="4155634" indent="0" algn="ctr">
              <a:buNone/>
              <a:defRPr sz="2078"/>
            </a:lvl8pPr>
            <a:lvl9pPr marL="4749295" indent="0" algn="ctr">
              <a:buNone/>
              <a:defRPr sz="2078"/>
            </a:lvl9pPr>
          </a:lstStyle>
          <a:p>
            <a:r>
              <a:rPr lang="en-US" dirty="0"/>
              <a:t>Click to edit Master title style</a:t>
            </a:r>
          </a:p>
        </p:txBody>
      </p:sp>
    </p:spTree>
    <p:extLst>
      <p:ext uri="{BB962C8B-B14F-4D97-AF65-F5344CB8AC3E}">
        <p14:creationId xmlns:p14="http://schemas.microsoft.com/office/powerpoint/2010/main" val="2767004929"/>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novation">
    <p:bg>
      <p:bgPr>
        <a:solidFill>
          <a:schemeClr val="tx2"/>
        </a:solid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t="1" b="18476"/>
          <a:stretch/>
        </p:blipFill>
        <p:spPr>
          <a:xfrm>
            <a:off x="1" y="376"/>
            <a:ext cx="12197432" cy="5590529"/>
          </a:xfrm>
          <a:prstGeom prst="rect">
            <a:avLst/>
          </a:prstGeom>
        </p:spPr>
      </p:pic>
      <p:sp>
        <p:nvSpPr>
          <p:cNvPr id="9" name="L 形 8"/>
          <p:cNvSpPr/>
          <p:nvPr userDrawn="1"/>
        </p:nvSpPr>
        <p:spPr>
          <a:xfrm rot="5400000">
            <a:off x="5945516" y="2323519"/>
            <a:ext cx="701032" cy="717936"/>
          </a:xfrm>
          <a:prstGeom prst="corner">
            <a:avLst>
              <a:gd name="adj1" fmla="val 3243"/>
              <a:gd name="adj2" fmla="val 3048"/>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12"/>
            <a:endParaRPr kumimoji="1" lang="zh-CN" altLang="en-US" sz="900">
              <a:solidFill>
                <a:srgbClr val="666666"/>
              </a:solidFill>
            </a:endParaRPr>
          </a:p>
        </p:txBody>
      </p:sp>
      <p:sp>
        <p:nvSpPr>
          <p:cNvPr id="7" name="Text Placeholder 2">
            <a:extLst>
              <a:ext uri="{FF2B5EF4-FFF2-40B4-BE49-F238E27FC236}">
                <a16:creationId xmlns:a16="http://schemas.microsoft.com/office/drawing/2014/main" id="{80221E27-F39A-5848-9F2D-07F8693DFAE1}"/>
              </a:ext>
            </a:extLst>
          </p:cNvPr>
          <p:cNvSpPr>
            <a:spLocks noGrp="1"/>
          </p:cNvSpPr>
          <p:nvPr>
            <p:ph type="body" sz="quarter" idx="10"/>
          </p:nvPr>
        </p:nvSpPr>
        <p:spPr>
          <a:xfrm>
            <a:off x="936005" y="1940431"/>
            <a:ext cx="4913952" cy="1148459"/>
          </a:xfrm>
          <a:prstGeom prst="rect">
            <a:avLst/>
          </a:prstGeom>
        </p:spPr>
        <p:txBody>
          <a:bodyPr lIns="0" tIns="0" rIns="0" bIns="0"/>
          <a:lstStyle>
            <a:lvl1pPr>
              <a:defRPr sz="1399">
                <a:solidFill>
                  <a:schemeClr val="tx1"/>
                </a:solidFill>
                <a:latin typeface="Arial" panose="020B0604020202020204" pitchFamily="34" charset="0"/>
                <a:cs typeface="Arial" panose="020B0604020202020204" pitchFamily="34" charset="0"/>
              </a:defRPr>
            </a:lvl1pPr>
            <a:lvl2pPr>
              <a:defRPr sz="1399"/>
            </a:lvl2pPr>
            <a:lvl3pPr>
              <a:defRPr sz="1399"/>
            </a:lvl3pPr>
            <a:lvl4pPr>
              <a:defRPr sz="1399"/>
            </a:lvl4pPr>
            <a:lvl5pPr>
              <a:defRPr sz="1399"/>
            </a:lvl5pPr>
          </a:lstStyle>
          <a:p>
            <a:pPr lvl="0"/>
            <a:r>
              <a:rPr lang="zh-CN" altLang="en-US"/>
              <a:t>单击此处编辑母版文本样式</a:t>
            </a:r>
          </a:p>
          <a:p>
            <a:pPr lvl="1"/>
            <a:r>
              <a:rPr lang="zh-CN" altLang="en-US"/>
              <a:t>第二级</a:t>
            </a:r>
          </a:p>
        </p:txBody>
      </p:sp>
      <p:sp>
        <p:nvSpPr>
          <p:cNvPr id="10" name="Text Placeholder 2">
            <a:extLst>
              <a:ext uri="{FF2B5EF4-FFF2-40B4-BE49-F238E27FC236}">
                <a16:creationId xmlns:a16="http://schemas.microsoft.com/office/drawing/2014/main" id="{2894DB30-FB81-8C43-84D2-D602CEBBFCB8}"/>
              </a:ext>
            </a:extLst>
          </p:cNvPr>
          <p:cNvSpPr>
            <a:spLocks noGrp="1"/>
          </p:cNvSpPr>
          <p:nvPr>
            <p:ph type="body" sz="quarter" idx="11"/>
          </p:nvPr>
        </p:nvSpPr>
        <p:spPr>
          <a:xfrm>
            <a:off x="912855" y="6237532"/>
            <a:ext cx="1483104" cy="279014"/>
          </a:xfrm>
          <a:prstGeom prst="rect">
            <a:avLst/>
          </a:prstGeom>
        </p:spPr>
        <p:txBody>
          <a:bodyPr lIns="0" tIns="0" rIns="0" bIns="0"/>
          <a:lstStyle>
            <a:lvl1pPr>
              <a:defRPr sz="900">
                <a:solidFill>
                  <a:schemeClr val="tx1"/>
                </a:solidFill>
                <a:latin typeface="Arial" panose="020B0604020202020204" pitchFamily="34" charset="0"/>
                <a:cs typeface="Arial" panose="020B0604020202020204" pitchFamily="34" charset="0"/>
              </a:defRPr>
            </a:lvl1pPr>
            <a:lvl2pPr>
              <a:defRPr sz="1399"/>
            </a:lvl2pPr>
            <a:lvl3pPr>
              <a:defRPr sz="1399"/>
            </a:lvl3pPr>
            <a:lvl4pPr>
              <a:defRPr sz="1399"/>
            </a:lvl4pPr>
            <a:lvl5pPr>
              <a:defRPr sz="1399"/>
            </a:lvl5pPr>
          </a:lstStyle>
          <a:p>
            <a:pPr lvl="0"/>
            <a:r>
              <a:rPr lang="zh-CN" altLang="en-US"/>
              <a:t>单击此处编辑母版文本样式</a:t>
            </a:r>
          </a:p>
          <a:p>
            <a:pPr lvl="1"/>
            <a:r>
              <a:rPr lang="zh-CN" altLang="en-US"/>
              <a:t>第二级</a:t>
            </a:r>
          </a:p>
        </p:txBody>
      </p:sp>
      <p:sp>
        <p:nvSpPr>
          <p:cNvPr id="8" name="Subtitle 2">
            <a:extLst>
              <a:ext uri="{FF2B5EF4-FFF2-40B4-BE49-F238E27FC236}">
                <a16:creationId xmlns:a16="http://schemas.microsoft.com/office/drawing/2014/main" id="{85547E01-69EF-354E-A3D7-2F57B5B164C3}"/>
              </a:ext>
            </a:extLst>
          </p:cNvPr>
          <p:cNvSpPr>
            <a:spLocks noGrp="1"/>
          </p:cNvSpPr>
          <p:nvPr>
            <p:ph type="subTitle" idx="1" hasCustomPrompt="1"/>
          </p:nvPr>
        </p:nvSpPr>
        <p:spPr>
          <a:xfrm>
            <a:off x="894276" y="900634"/>
            <a:ext cx="6586025" cy="813866"/>
          </a:xfrm>
          <a:prstGeom prst="rect">
            <a:avLst/>
          </a:prstGeom>
        </p:spPr>
        <p:txBody>
          <a:bodyPr lIns="0" tIns="0" rIns="0" bIns="0" anchor="t">
            <a:normAutofit/>
          </a:bodyPr>
          <a:lstStyle>
            <a:lvl1pPr marL="0" indent="0" algn="l">
              <a:lnSpc>
                <a:spcPts val="3429"/>
              </a:lnSpc>
              <a:spcBef>
                <a:spcPts val="0"/>
              </a:spcBef>
              <a:buNone/>
              <a:defRPr sz="3199" baseline="0">
                <a:solidFill>
                  <a:schemeClr val="tx1"/>
                </a:solidFill>
                <a:latin typeface="Arial" panose="020B0604020202020204" pitchFamily="34" charset="0"/>
                <a:ea typeface="Microsoft YaHei" panose="020B0503020204020204" pitchFamily="34" charset="-122"/>
                <a:cs typeface="Arial" panose="020B0604020202020204" pitchFamily="34" charset="0"/>
              </a:defRPr>
            </a:lvl1pPr>
            <a:lvl2pPr marL="593662" indent="0" algn="ctr">
              <a:buNone/>
              <a:defRPr sz="2597"/>
            </a:lvl2pPr>
            <a:lvl3pPr marL="1187323" indent="0" algn="ctr">
              <a:buNone/>
              <a:defRPr sz="2337"/>
            </a:lvl3pPr>
            <a:lvl4pPr marL="1780986" indent="0" algn="ctr">
              <a:buNone/>
              <a:defRPr sz="2078"/>
            </a:lvl4pPr>
            <a:lvl5pPr marL="2374648" indent="0" algn="ctr">
              <a:buNone/>
              <a:defRPr sz="2078"/>
            </a:lvl5pPr>
            <a:lvl6pPr marL="2968309" indent="0" algn="ctr">
              <a:buNone/>
              <a:defRPr sz="2078"/>
            </a:lvl6pPr>
            <a:lvl7pPr marL="3561971" indent="0" algn="ctr">
              <a:buNone/>
              <a:defRPr sz="2078"/>
            </a:lvl7pPr>
            <a:lvl8pPr marL="4155634" indent="0" algn="ctr">
              <a:buNone/>
              <a:defRPr sz="2078"/>
            </a:lvl8pPr>
            <a:lvl9pPr marL="4749295" indent="0" algn="ctr">
              <a:buNone/>
              <a:defRPr sz="2078"/>
            </a:lvl9pPr>
          </a:lstStyle>
          <a:p>
            <a:r>
              <a:rPr lang="en-US" dirty="0"/>
              <a:t>Click to edit Master title style</a:t>
            </a:r>
          </a:p>
        </p:txBody>
      </p:sp>
    </p:spTree>
    <p:extLst>
      <p:ext uri="{BB962C8B-B14F-4D97-AF65-F5344CB8AC3E}">
        <p14:creationId xmlns:p14="http://schemas.microsoft.com/office/powerpoint/2010/main" val="3022926171"/>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创新">
    <p:bg>
      <p:bgPr>
        <a:solidFill>
          <a:srgbClr val="FFFFFF"/>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t="1" b="18476"/>
          <a:stretch/>
        </p:blipFill>
        <p:spPr>
          <a:xfrm>
            <a:off x="0" y="374"/>
            <a:ext cx="12197432" cy="5590529"/>
          </a:xfrm>
          <a:prstGeom prst="rect">
            <a:avLst/>
          </a:prstGeom>
        </p:spPr>
      </p:pic>
      <p:sp>
        <p:nvSpPr>
          <p:cNvPr id="9" name="L 形 8"/>
          <p:cNvSpPr/>
          <p:nvPr userDrawn="1"/>
        </p:nvSpPr>
        <p:spPr>
          <a:xfrm rot="5400000">
            <a:off x="5945516" y="2323519"/>
            <a:ext cx="701032" cy="717936"/>
          </a:xfrm>
          <a:prstGeom prst="corner">
            <a:avLst>
              <a:gd name="adj1" fmla="val 3243"/>
              <a:gd name="adj2" fmla="val 3048"/>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p>
        </p:txBody>
      </p:sp>
      <p:sp>
        <p:nvSpPr>
          <p:cNvPr id="8" name="Title 1">
            <a:extLst>
              <a:ext uri="{FF2B5EF4-FFF2-40B4-BE49-F238E27FC236}">
                <a16:creationId xmlns:a16="http://schemas.microsoft.com/office/drawing/2014/main" id="{FB908F03-BBCC-164B-BE54-2E836D6E7C14}"/>
              </a:ext>
            </a:extLst>
          </p:cNvPr>
          <p:cNvSpPr>
            <a:spLocks noGrp="1"/>
          </p:cNvSpPr>
          <p:nvPr>
            <p:ph type="ctrTitle" hasCustomPrompt="1"/>
          </p:nvPr>
        </p:nvSpPr>
        <p:spPr>
          <a:xfrm>
            <a:off x="898996" y="907092"/>
            <a:ext cx="6559809" cy="690255"/>
          </a:xfrm>
          <a:prstGeom prst="rect">
            <a:avLst/>
          </a:prstGeom>
        </p:spPr>
        <p:txBody>
          <a:bodyPr lIns="0" tIns="0" rIns="0" bIns="0" anchor="t">
            <a:normAutofit/>
          </a:bodyPr>
          <a:lstStyle>
            <a:lvl1pPr algn="l">
              <a:defRPr sz="3200" b="0" i="0">
                <a:solidFill>
                  <a:schemeClr val="tx1"/>
                </a:solidFill>
                <a:latin typeface="Microsoft YaHei" panose="020B0503020204020204" pitchFamily="34" charset="-122"/>
                <a:ea typeface="Microsoft YaHei" panose="020B0503020204020204" pitchFamily="34" charset="-122"/>
              </a:defRPr>
            </a:lvl1pPr>
          </a:lstStyle>
          <a:p>
            <a:r>
              <a:rPr lang="zh-CN" altLang="en-US" dirty="0"/>
              <a:t>单击此处添加标题</a:t>
            </a:r>
            <a:endParaRPr lang="en-US" dirty="0"/>
          </a:p>
        </p:txBody>
      </p:sp>
      <p:sp>
        <p:nvSpPr>
          <p:cNvPr id="5" name="Text Placeholder 5">
            <a:extLst>
              <a:ext uri="{FF2B5EF4-FFF2-40B4-BE49-F238E27FC236}">
                <a16:creationId xmlns:a16="http://schemas.microsoft.com/office/drawing/2014/main" id="{A3BE9F9B-07D9-DD4C-9CEF-250804A4145A}"/>
              </a:ext>
            </a:extLst>
          </p:cNvPr>
          <p:cNvSpPr>
            <a:spLocks noGrp="1"/>
          </p:cNvSpPr>
          <p:nvPr>
            <p:ph type="body" sz="quarter" idx="10" hasCustomPrompt="1"/>
          </p:nvPr>
        </p:nvSpPr>
        <p:spPr>
          <a:xfrm>
            <a:off x="929260" y="1949372"/>
            <a:ext cx="6535842" cy="643926"/>
          </a:xfrm>
          <a:prstGeom prst="rect">
            <a:avLst/>
          </a:prstGeom>
        </p:spPr>
        <p:txBody>
          <a:bodyPr lIns="0" tIns="0" rIns="0" bIns="0"/>
          <a:lstStyle>
            <a:lvl1pPr>
              <a:defRPr sz="1400">
                <a:solidFill>
                  <a:schemeClr val="tx1"/>
                </a:solidFill>
              </a:defRPr>
            </a:lvl1pPr>
          </a:lstStyle>
          <a:p>
            <a:pPr lvl="0"/>
            <a:r>
              <a:rPr lang="zh-CN" altLang="en-US" dirty="0"/>
              <a:t>单击此处添加文本</a:t>
            </a:r>
            <a:endParaRPr lang="en-US" dirty="0"/>
          </a:p>
        </p:txBody>
      </p:sp>
      <p:sp>
        <p:nvSpPr>
          <p:cNvPr id="6" name="Text Placeholder 5">
            <a:extLst>
              <a:ext uri="{FF2B5EF4-FFF2-40B4-BE49-F238E27FC236}">
                <a16:creationId xmlns:a16="http://schemas.microsoft.com/office/drawing/2014/main" id="{93A299E5-0026-5A42-88AA-B3A7F29D3ABD}"/>
              </a:ext>
            </a:extLst>
          </p:cNvPr>
          <p:cNvSpPr>
            <a:spLocks noGrp="1"/>
          </p:cNvSpPr>
          <p:nvPr>
            <p:ph type="body" sz="quarter" idx="11"/>
          </p:nvPr>
        </p:nvSpPr>
        <p:spPr>
          <a:xfrm>
            <a:off x="913588" y="6227190"/>
            <a:ext cx="1617170" cy="322753"/>
          </a:xfrm>
          <a:prstGeom prst="rect">
            <a:avLst/>
          </a:prstGeom>
        </p:spPr>
        <p:txBody>
          <a:bodyPr lIns="0" tIns="0" rIns="0" bIns="0"/>
          <a:lstStyle>
            <a:lvl1pPr>
              <a:defRPr sz="900">
                <a:solidFill>
                  <a:schemeClr val="tx1"/>
                </a:solidFill>
              </a:defRPr>
            </a:lvl1pPr>
          </a:lstStyle>
          <a:p>
            <a:pPr lvl="0"/>
            <a:r>
              <a:rPr lang="zh-CN" altLang="en-US"/>
              <a:t>单击此处编辑母版文本样式</a:t>
            </a:r>
          </a:p>
        </p:txBody>
      </p:sp>
    </p:spTree>
    <p:extLst>
      <p:ext uri="{BB962C8B-B14F-4D97-AF65-F5344CB8AC3E}">
        <p14:creationId xmlns:p14="http://schemas.microsoft.com/office/powerpoint/2010/main" val="1842669867"/>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scend">
    <p:bg>
      <p:bgPr>
        <a:solidFill>
          <a:schemeClr val="tx2"/>
        </a:solid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b="17902"/>
          <a:stretch/>
        </p:blipFill>
        <p:spPr>
          <a:xfrm>
            <a:off x="1" y="-74021"/>
            <a:ext cx="12197432" cy="5668718"/>
          </a:xfrm>
          <a:prstGeom prst="rect">
            <a:avLst/>
          </a:prstGeom>
        </p:spPr>
      </p:pic>
      <p:sp>
        <p:nvSpPr>
          <p:cNvPr id="8" name="L 形 7"/>
          <p:cNvSpPr/>
          <p:nvPr userDrawn="1"/>
        </p:nvSpPr>
        <p:spPr>
          <a:xfrm rot="5400000">
            <a:off x="7929967" y="1657555"/>
            <a:ext cx="701032" cy="717936"/>
          </a:xfrm>
          <a:prstGeom prst="corner">
            <a:avLst>
              <a:gd name="adj1" fmla="val 3243"/>
              <a:gd name="adj2" fmla="val 3048"/>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12"/>
            <a:endParaRPr kumimoji="1" lang="zh-CN" altLang="en-US" sz="900">
              <a:solidFill>
                <a:srgbClr val="666666"/>
              </a:solidFill>
            </a:endParaRPr>
          </a:p>
        </p:txBody>
      </p:sp>
      <p:sp>
        <p:nvSpPr>
          <p:cNvPr id="9" name="Text Placeholder 2">
            <a:extLst>
              <a:ext uri="{FF2B5EF4-FFF2-40B4-BE49-F238E27FC236}">
                <a16:creationId xmlns:a16="http://schemas.microsoft.com/office/drawing/2014/main" id="{80221E27-F39A-5848-9F2D-07F8693DFAE1}"/>
              </a:ext>
            </a:extLst>
          </p:cNvPr>
          <p:cNvSpPr>
            <a:spLocks noGrp="1"/>
          </p:cNvSpPr>
          <p:nvPr>
            <p:ph type="body" sz="quarter" idx="10"/>
          </p:nvPr>
        </p:nvSpPr>
        <p:spPr>
          <a:xfrm>
            <a:off x="936005" y="1940431"/>
            <a:ext cx="6522800" cy="1148459"/>
          </a:xfrm>
          <a:prstGeom prst="rect">
            <a:avLst/>
          </a:prstGeom>
        </p:spPr>
        <p:txBody>
          <a:bodyPr lIns="0" tIns="0" rIns="0" bIns="0"/>
          <a:lstStyle>
            <a:lvl1pPr>
              <a:defRPr sz="1399">
                <a:solidFill>
                  <a:schemeClr val="tx1"/>
                </a:solidFill>
                <a:latin typeface="Arial" panose="020B0604020202020204" pitchFamily="34" charset="0"/>
                <a:cs typeface="Arial" panose="020B0604020202020204" pitchFamily="34" charset="0"/>
              </a:defRPr>
            </a:lvl1pPr>
            <a:lvl2pPr>
              <a:defRPr sz="1399"/>
            </a:lvl2pPr>
            <a:lvl3pPr>
              <a:defRPr sz="1399"/>
            </a:lvl3pPr>
            <a:lvl4pPr>
              <a:defRPr sz="1399"/>
            </a:lvl4pPr>
            <a:lvl5pPr>
              <a:defRPr sz="1399"/>
            </a:lvl5pPr>
          </a:lstStyle>
          <a:p>
            <a:pPr lvl="0"/>
            <a:r>
              <a:rPr lang="zh-CN" altLang="en-US"/>
              <a:t>单击此处编辑母版文本样式</a:t>
            </a:r>
          </a:p>
          <a:p>
            <a:pPr lvl="1"/>
            <a:r>
              <a:rPr lang="zh-CN" altLang="en-US"/>
              <a:t>第二级</a:t>
            </a:r>
          </a:p>
        </p:txBody>
      </p:sp>
      <p:sp>
        <p:nvSpPr>
          <p:cNvPr id="10" name="Text Placeholder 2">
            <a:extLst>
              <a:ext uri="{FF2B5EF4-FFF2-40B4-BE49-F238E27FC236}">
                <a16:creationId xmlns:a16="http://schemas.microsoft.com/office/drawing/2014/main" id="{C25CFD13-9C9C-6F4D-9AC2-E2D74CD60048}"/>
              </a:ext>
            </a:extLst>
          </p:cNvPr>
          <p:cNvSpPr>
            <a:spLocks noGrp="1"/>
          </p:cNvSpPr>
          <p:nvPr>
            <p:ph type="body" sz="quarter" idx="11" hasCustomPrompt="1"/>
          </p:nvPr>
        </p:nvSpPr>
        <p:spPr>
          <a:xfrm>
            <a:off x="912855" y="6237532"/>
            <a:ext cx="1483104" cy="279014"/>
          </a:xfrm>
          <a:prstGeom prst="rect">
            <a:avLst/>
          </a:prstGeom>
        </p:spPr>
        <p:txBody>
          <a:bodyPr lIns="0" tIns="0" rIns="0" bIns="0"/>
          <a:lstStyle>
            <a:lvl1pPr>
              <a:defRPr sz="900">
                <a:solidFill>
                  <a:schemeClr val="tx1"/>
                </a:solidFill>
                <a:latin typeface="Arial" panose="020B0604020202020204" pitchFamily="34" charset="0"/>
                <a:cs typeface="Arial" panose="020B0604020202020204" pitchFamily="34" charset="0"/>
              </a:defRPr>
            </a:lvl1pPr>
            <a:lvl2pPr>
              <a:defRPr sz="1399"/>
            </a:lvl2pPr>
            <a:lvl3pPr>
              <a:defRPr sz="1399"/>
            </a:lvl3pPr>
            <a:lvl4pPr>
              <a:defRPr sz="1399"/>
            </a:lvl4pPr>
            <a:lvl5pPr>
              <a:defRPr sz="1399"/>
            </a:lvl5pPr>
          </a:lstStyle>
          <a:p>
            <a:pPr lvl="0"/>
            <a:r>
              <a:rPr lang="zh-CN" altLang="en-US" dirty="0"/>
              <a:t>单击此处编辑母版文本式</a:t>
            </a:r>
          </a:p>
          <a:p>
            <a:pPr lvl="1"/>
            <a:r>
              <a:rPr lang="zh-CN" altLang="en-US" dirty="0"/>
              <a:t>第二级</a:t>
            </a:r>
          </a:p>
        </p:txBody>
      </p:sp>
      <p:sp>
        <p:nvSpPr>
          <p:cNvPr id="11" name="Subtitle 2">
            <a:extLst>
              <a:ext uri="{FF2B5EF4-FFF2-40B4-BE49-F238E27FC236}">
                <a16:creationId xmlns:a16="http://schemas.microsoft.com/office/drawing/2014/main" id="{3BE97340-3746-2843-A081-908ECE911D81}"/>
              </a:ext>
            </a:extLst>
          </p:cNvPr>
          <p:cNvSpPr>
            <a:spLocks noGrp="1"/>
          </p:cNvSpPr>
          <p:nvPr>
            <p:ph type="subTitle" idx="1" hasCustomPrompt="1"/>
          </p:nvPr>
        </p:nvSpPr>
        <p:spPr>
          <a:xfrm>
            <a:off x="894276" y="900634"/>
            <a:ext cx="6586025" cy="813866"/>
          </a:xfrm>
          <a:prstGeom prst="rect">
            <a:avLst/>
          </a:prstGeom>
        </p:spPr>
        <p:txBody>
          <a:bodyPr lIns="0" tIns="0" rIns="0" bIns="0" anchor="t">
            <a:normAutofit/>
          </a:bodyPr>
          <a:lstStyle>
            <a:lvl1pPr marL="0" indent="0" algn="l">
              <a:lnSpc>
                <a:spcPts val="3429"/>
              </a:lnSpc>
              <a:spcBef>
                <a:spcPts val="0"/>
              </a:spcBef>
              <a:buNone/>
              <a:defRPr sz="3199" baseline="0">
                <a:solidFill>
                  <a:schemeClr val="tx1"/>
                </a:solidFill>
                <a:latin typeface="Arial" panose="020B0604020202020204" pitchFamily="34" charset="0"/>
                <a:ea typeface="Microsoft YaHei" panose="020B0503020204020204" pitchFamily="34" charset="-122"/>
                <a:cs typeface="Arial" panose="020B0604020202020204" pitchFamily="34" charset="0"/>
              </a:defRPr>
            </a:lvl1pPr>
            <a:lvl2pPr marL="593662" indent="0" algn="ctr">
              <a:buNone/>
              <a:defRPr sz="2597"/>
            </a:lvl2pPr>
            <a:lvl3pPr marL="1187323" indent="0" algn="ctr">
              <a:buNone/>
              <a:defRPr sz="2337"/>
            </a:lvl3pPr>
            <a:lvl4pPr marL="1780986" indent="0" algn="ctr">
              <a:buNone/>
              <a:defRPr sz="2078"/>
            </a:lvl4pPr>
            <a:lvl5pPr marL="2374648" indent="0" algn="ctr">
              <a:buNone/>
              <a:defRPr sz="2078"/>
            </a:lvl5pPr>
            <a:lvl6pPr marL="2968309" indent="0" algn="ctr">
              <a:buNone/>
              <a:defRPr sz="2078"/>
            </a:lvl6pPr>
            <a:lvl7pPr marL="3561971" indent="0" algn="ctr">
              <a:buNone/>
              <a:defRPr sz="2078"/>
            </a:lvl7pPr>
            <a:lvl8pPr marL="4155634" indent="0" algn="ctr">
              <a:buNone/>
              <a:defRPr sz="2078"/>
            </a:lvl8pPr>
            <a:lvl9pPr marL="4749295" indent="0" algn="ctr">
              <a:buNone/>
              <a:defRPr sz="2078"/>
            </a:lvl9pPr>
          </a:lstStyle>
          <a:p>
            <a:r>
              <a:rPr lang="en-US" dirty="0"/>
              <a:t>Click to edit Master title style</a:t>
            </a:r>
          </a:p>
        </p:txBody>
      </p:sp>
    </p:spTree>
    <p:extLst>
      <p:ext uri="{BB962C8B-B14F-4D97-AF65-F5344CB8AC3E}">
        <p14:creationId xmlns:p14="http://schemas.microsoft.com/office/powerpoint/2010/main" val="263333524"/>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hapter page">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9175" y="456134"/>
            <a:ext cx="10740640" cy="993400"/>
          </a:xfrm>
          <a:prstGeom prst="rect">
            <a:avLst/>
          </a:prstGeom>
        </p:spPr>
        <p:txBody>
          <a:bodyPr lIns="0" tIns="0" rIns="0" bIns="0" anchor="t">
            <a:normAutofit/>
          </a:bodyPr>
          <a:lstStyle>
            <a:lvl1pPr marL="0" indent="0" algn="l">
              <a:lnSpc>
                <a:spcPts val="3429"/>
              </a:lnSpc>
              <a:spcBef>
                <a:spcPts val="0"/>
              </a:spcBef>
              <a:buNone/>
              <a:defRPr sz="3199" baseline="0">
                <a:solidFill>
                  <a:schemeClr val="tx1"/>
                </a:solidFill>
                <a:latin typeface="Arial" panose="020B0604020202020204" pitchFamily="34" charset="0"/>
                <a:ea typeface="Microsoft YaHei" panose="020B0503020204020204" pitchFamily="34" charset="-122"/>
                <a:cs typeface="Arial" panose="020B0604020202020204" pitchFamily="34" charset="0"/>
              </a:defRPr>
            </a:lvl1pPr>
            <a:lvl2pPr marL="593662" indent="0" algn="ctr">
              <a:buNone/>
              <a:defRPr sz="2597"/>
            </a:lvl2pPr>
            <a:lvl3pPr marL="1187323" indent="0" algn="ctr">
              <a:buNone/>
              <a:defRPr sz="2337"/>
            </a:lvl3pPr>
            <a:lvl4pPr marL="1780986" indent="0" algn="ctr">
              <a:buNone/>
              <a:defRPr sz="2078"/>
            </a:lvl4pPr>
            <a:lvl5pPr marL="2374648" indent="0" algn="ctr">
              <a:buNone/>
              <a:defRPr sz="2078"/>
            </a:lvl5pPr>
            <a:lvl6pPr marL="2968309" indent="0" algn="ctr">
              <a:buNone/>
              <a:defRPr sz="2078"/>
            </a:lvl6pPr>
            <a:lvl7pPr marL="3561971" indent="0" algn="ctr">
              <a:buNone/>
              <a:defRPr sz="2078"/>
            </a:lvl7pPr>
            <a:lvl8pPr marL="4155634" indent="0" algn="ctr">
              <a:buNone/>
              <a:defRPr sz="2078"/>
            </a:lvl8pPr>
            <a:lvl9pPr marL="4749295" indent="0" algn="ctr">
              <a:buNone/>
              <a:defRPr sz="2078"/>
            </a:lvl9pPr>
          </a:lstStyle>
          <a:p>
            <a:r>
              <a:rPr lang="en-US" dirty="0"/>
              <a:t>Click to edit Master title style</a:t>
            </a:r>
          </a:p>
        </p:txBody>
      </p:sp>
    </p:spTree>
    <p:extLst>
      <p:ext uri="{BB962C8B-B14F-4D97-AF65-F5344CB8AC3E}">
        <p14:creationId xmlns:p14="http://schemas.microsoft.com/office/powerpoint/2010/main" val="332302043"/>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End page">
    <p:bg>
      <p:bgPr>
        <a:solidFill>
          <a:srgbClr val="FFFFFF"/>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0599EA8-6349-3349-B5F3-BFB77398A869}"/>
              </a:ext>
            </a:extLst>
          </p:cNvPr>
          <p:cNvSpPr txBox="1"/>
          <p:nvPr userDrawn="1"/>
        </p:nvSpPr>
        <p:spPr>
          <a:xfrm>
            <a:off x="607487" y="1402066"/>
            <a:ext cx="3921034" cy="854717"/>
          </a:xfrm>
          <a:prstGeom prst="rect">
            <a:avLst/>
          </a:prstGeom>
          <a:noFill/>
        </p:spPr>
        <p:txBody>
          <a:bodyPr wrap="square" rtlCol="0">
            <a:spAutoFit/>
          </a:bodyPr>
          <a:lstStyle/>
          <a:p>
            <a:pPr defTabSz="914112"/>
            <a:r>
              <a:rPr lang="en-US" sz="4798" dirty="0">
                <a:solidFill>
                  <a:srgbClr val="1D1D1A"/>
                </a:solidFill>
              </a:rPr>
              <a:t>Thank you.</a:t>
            </a:r>
          </a:p>
        </p:txBody>
      </p:sp>
    </p:spTree>
    <p:extLst>
      <p:ext uri="{BB962C8B-B14F-4D97-AF65-F5344CB8AC3E}">
        <p14:creationId xmlns:p14="http://schemas.microsoft.com/office/powerpoint/2010/main" val="32141872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汇报提纲">
    <p:spTree>
      <p:nvGrpSpPr>
        <p:cNvPr id="1" name=""/>
        <p:cNvGrpSpPr/>
        <p:nvPr/>
      </p:nvGrpSpPr>
      <p:grpSpPr>
        <a:xfrm>
          <a:off x="0" y="0"/>
          <a:ext cx="0" cy="0"/>
          <a:chOff x="0" y="0"/>
          <a:chExt cx="0" cy="0"/>
        </a:xfrm>
      </p:grpSpPr>
      <p:sp>
        <p:nvSpPr>
          <p:cNvPr id="10" name="矩形 9"/>
          <p:cNvSpPr/>
          <p:nvPr userDrawn="1"/>
        </p:nvSpPr>
        <p:spPr>
          <a:xfrm>
            <a:off x="0" y="0"/>
            <a:ext cx="12196763" cy="6858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12"/>
            <a:endParaRPr lang="zh-CN" altLang="en-US" sz="1799">
              <a:solidFill>
                <a:srgbClr val="666666"/>
              </a:solidFill>
            </a:endParaRPr>
          </a:p>
        </p:txBody>
      </p:sp>
      <p:sp>
        <p:nvSpPr>
          <p:cNvPr id="6" name="Text Placeholder 7">
            <a:extLst>
              <a:ext uri="{FF2B5EF4-FFF2-40B4-BE49-F238E27FC236}">
                <a16:creationId xmlns:a16="http://schemas.microsoft.com/office/drawing/2014/main" id="{20F7C7B5-0135-F749-B910-7325E96AE705}"/>
              </a:ext>
            </a:extLst>
          </p:cNvPr>
          <p:cNvSpPr>
            <a:spLocks noGrp="1"/>
          </p:cNvSpPr>
          <p:nvPr>
            <p:ph type="body" sz="quarter" idx="10" hasCustomPrompt="1"/>
          </p:nvPr>
        </p:nvSpPr>
        <p:spPr>
          <a:xfrm>
            <a:off x="1033889" y="1843091"/>
            <a:ext cx="10124696" cy="3013725"/>
          </a:xfrm>
          <a:prstGeom prst="rect">
            <a:avLst/>
          </a:prstGeom>
        </p:spPr>
        <p:txBody>
          <a:bodyPr tIns="90000" bIns="90000"/>
          <a:lstStyle>
            <a:lvl1pPr marL="412585" indent="-398304">
              <a:lnSpc>
                <a:spcPct val="150000"/>
              </a:lnSpc>
              <a:buClr>
                <a:schemeClr val="tx1">
                  <a:lumMod val="50000"/>
                  <a:lumOff val="50000"/>
                </a:schemeClr>
              </a:buClr>
              <a:buSzPct val="80000"/>
              <a:buFont typeface="Wingdings" panose="05000000000000000000" pitchFamily="2" charset="2"/>
              <a:buChar char="n"/>
              <a:tabLst/>
              <a:defRPr sz="2399">
                <a:solidFill>
                  <a:schemeClr val="tx1"/>
                </a:solidFill>
                <a:latin typeface="Microsoft YaHei" panose="020B0503020204020204" pitchFamily="34" charset="-122"/>
                <a:ea typeface="Microsoft YaHei" panose="020B0503020204020204" pitchFamily="34" charset="-122"/>
              </a:defRPr>
            </a:lvl1pPr>
            <a:lvl2pPr marL="412585" indent="-398304">
              <a:buFont typeface="+mj-lt"/>
              <a:buAutoNum type="arabicPeriod"/>
              <a:tabLst/>
              <a:defRPr/>
            </a:lvl2pPr>
            <a:lvl3pPr marL="14281" indent="0">
              <a:buFont typeface="+mj-lt"/>
              <a:buNone/>
              <a:tabLst/>
              <a:defRPr sz="2199">
                <a:latin typeface="Microsoft YaHei" panose="020B0503020204020204" pitchFamily="34" charset="-122"/>
                <a:ea typeface="Microsoft YaHei" panose="020B0503020204020204" pitchFamily="34" charset="-122"/>
              </a:defRPr>
            </a:lvl3pPr>
            <a:lvl4pPr marL="14281" indent="0">
              <a:buFont typeface="+mj-lt"/>
              <a:buNone/>
              <a:tabLst/>
              <a:defRPr sz="2199">
                <a:latin typeface="Microsoft YaHei" panose="020B0503020204020204" pitchFamily="34" charset="-122"/>
                <a:ea typeface="Microsoft YaHei" panose="020B0503020204020204" pitchFamily="34" charset="-122"/>
              </a:defRPr>
            </a:lvl4pPr>
            <a:lvl5pPr marL="14281" indent="0">
              <a:buFont typeface="+mj-lt"/>
              <a:buNone/>
              <a:tabLst/>
              <a:defRPr sz="2199">
                <a:latin typeface="Microsoft YaHei" panose="020B0503020204020204" pitchFamily="34" charset="-122"/>
                <a:ea typeface="Microsoft YaHei" panose="020B0503020204020204" pitchFamily="34" charset="-122"/>
              </a:defRPr>
            </a:lvl5pPr>
          </a:lstStyle>
          <a:p>
            <a:pPr lvl="0"/>
            <a:r>
              <a:rPr lang="zh-CN" altLang="en-US" dirty="0"/>
              <a:t>单击此处添加文本</a:t>
            </a:r>
            <a:endParaRPr lang="en-US" altLang="zh-CN" dirty="0"/>
          </a:p>
        </p:txBody>
      </p:sp>
      <p:cxnSp>
        <p:nvCxnSpPr>
          <p:cNvPr id="8" name="直线连接符 14">
            <a:extLst>
              <a:ext uri="{FF2B5EF4-FFF2-40B4-BE49-F238E27FC236}">
                <a16:creationId xmlns:a16="http://schemas.microsoft.com/office/drawing/2014/main" id="{C79E9F57-49BC-DC4A-B843-36D48051C848}"/>
              </a:ext>
            </a:extLst>
          </p:cNvPr>
          <p:cNvCxnSpPr>
            <a:cxnSpLocks/>
          </p:cNvCxnSpPr>
          <p:nvPr userDrawn="1"/>
        </p:nvCxnSpPr>
        <p:spPr>
          <a:xfrm flipH="1">
            <a:off x="1030187" y="1349255"/>
            <a:ext cx="886198" cy="0"/>
          </a:xfrm>
          <a:prstGeom prst="line">
            <a:avLst/>
          </a:prstGeom>
          <a:ln w="28575">
            <a:solidFill>
              <a:srgbClr val="C7000B"/>
            </a:solidFill>
          </a:ln>
          <a:effectLst/>
        </p:spPr>
        <p:style>
          <a:lnRef idx="2">
            <a:schemeClr val="accent1"/>
          </a:lnRef>
          <a:fillRef idx="0">
            <a:schemeClr val="accent1"/>
          </a:fillRef>
          <a:effectRef idx="1">
            <a:schemeClr val="accent1"/>
          </a:effectRef>
          <a:fontRef idx="minor">
            <a:schemeClr val="tx1"/>
          </a:fontRef>
        </p:style>
      </p:cxnSp>
      <p:sp>
        <p:nvSpPr>
          <p:cNvPr id="9" name="文本框 16">
            <a:extLst>
              <a:ext uri="{FF2B5EF4-FFF2-40B4-BE49-F238E27FC236}">
                <a16:creationId xmlns:a16="http://schemas.microsoft.com/office/drawing/2014/main" id="{568EC886-2612-1F43-AB51-21A76A078357}"/>
              </a:ext>
            </a:extLst>
          </p:cNvPr>
          <p:cNvSpPr txBox="1"/>
          <p:nvPr userDrawn="1"/>
        </p:nvSpPr>
        <p:spPr>
          <a:xfrm>
            <a:off x="919156" y="630376"/>
            <a:ext cx="1147784" cy="653509"/>
          </a:xfrm>
          <a:prstGeom prst="rect">
            <a:avLst/>
          </a:prstGeom>
          <a:noFill/>
        </p:spPr>
        <p:txBody>
          <a:bodyPr wrap="none" rtlCol="0">
            <a:spAutoFit/>
          </a:bodyPr>
          <a:lstStyle/>
          <a:p>
            <a:pPr defTabSz="914112"/>
            <a:r>
              <a:rPr kumimoji="1" lang="zh-CN" altLang="en-US" sz="3599" dirty="0">
                <a:solidFill>
                  <a:srgbClr val="1D1D1A"/>
                </a:solidFill>
                <a:latin typeface="Microsoft YaHei" charset="-122"/>
                <a:ea typeface="Microsoft YaHei" charset="-122"/>
                <a:cs typeface="Microsoft YaHei" charset="-122"/>
              </a:rPr>
              <a:t>目录</a:t>
            </a:r>
          </a:p>
        </p:txBody>
      </p:sp>
    </p:spTree>
    <p:extLst>
      <p:ext uri="{BB962C8B-B14F-4D97-AF65-F5344CB8AC3E}">
        <p14:creationId xmlns:p14="http://schemas.microsoft.com/office/powerpoint/2010/main" val="3938116277"/>
      </p:ext>
    </p:extLst>
  </p:cSld>
  <p:clrMapOvr>
    <a:masterClrMapping/>
  </p:clrMapOvr>
  <p:extLst>
    <p:ext uri="{DCECCB84-F9BA-43D5-87BE-67443E8EF086}">
      <p15:sldGuideLst xmlns:p15="http://schemas.microsoft.com/office/powerpoint/2012/main">
        <p15:guide id="1" pos="3841">
          <p15:clr>
            <a:srgbClr val="FBAE40"/>
          </p15:clr>
        </p15:guide>
        <p15:guide id="2" orient="horz" pos="867">
          <p15:clr>
            <a:srgbClr val="FBAE40"/>
          </p15:clr>
        </p15:guide>
        <p15:guide id="3" orient="horz" pos="352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内容">
    <p:spTree>
      <p:nvGrpSpPr>
        <p:cNvPr id="1" name=""/>
        <p:cNvGrpSpPr/>
        <p:nvPr/>
      </p:nvGrpSpPr>
      <p:grpSpPr>
        <a:xfrm>
          <a:off x="0" y="0"/>
          <a:ext cx="0" cy="0"/>
          <a:chOff x="0" y="0"/>
          <a:chExt cx="0" cy="0"/>
        </a:xfrm>
      </p:grpSpPr>
      <p:sp>
        <p:nvSpPr>
          <p:cNvPr id="7" name="内容占位符 2">
            <a:extLst>
              <a:ext uri="{FF2B5EF4-FFF2-40B4-BE49-F238E27FC236}">
                <a16:creationId xmlns:a16="http://schemas.microsoft.com/office/drawing/2014/main" id="{6C4E2D52-327C-4E2C-873F-6617F8FE69E7}"/>
              </a:ext>
            </a:extLst>
          </p:cNvPr>
          <p:cNvSpPr>
            <a:spLocks noGrp="1"/>
          </p:cNvSpPr>
          <p:nvPr>
            <p:ph idx="10"/>
          </p:nvPr>
        </p:nvSpPr>
        <p:spPr>
          <a:xfrm>
            <a:off x="673896" y="1813241"/>
            <a:ext cx="10287945" cy="3856039"/>
          </a:xfrm>
          <a:prstGeom prst="rect">
            <a:avLst/>
          </a:prstGeom>
        </p:spPr>
        <p:txBody>
          <a:bodyPr/>
          <a:lstStyle>
            <a:lvl1pPr>
              <a:defRPr sz="2400">
                <a:solidFill>
                  <a:schemeClr val="bg1"/>
                </a:solidFill>
                <a:latin typeface="微软雅黑" panose="020B0503020204020204" pitchFamily="34" charset="-122"/>
                <a:ea typeface="微软雅黑" panose="020B0503020204020204" pitchFamily="34" charset="-122"/>
              </a:defRPr>
            </a:lvl1pPr>
          </a:lstStyle>
          <a:p>
            <a:endParaRPr lang="zh-CN" altLang="en-US" dirty="0"/>
          </a:p>
        </p:txBody>
      </p:sp>
      <p:sp>
        <p:nvSpPr>
          <p:cNvPr id="15" name="Rectangle 13"/>
          <p:cNvSpPr/>
          <p:nvPr userDrawn="1"/>
        </p:nvSpPr>
        <p:spPr>
          <a:xfrm flipH="1">
            <a:off x="673897" y="623739"/>
            <a:ext cx="49362" cy="5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sz="1800"/>
          </a:p>
        </p:txBody>
      </p:sp>
      <p:sp>
        <p:nvSpPr>
          <p:cNvPr id="16" name="文本占位符 2"/>
          <p:cNvSpPr>
            <a:spLocks noGrp="1"/>
          </p:cNvSpPr>
          <p:nvPr>
            <p:ph type="body" idx="1" hasCustomPrompt="1"/>
          </p:nvPr>
        </p:nvSpPr>
        <p:spPr>
          <a:xfrm>
            <a:off x="877596" y="665625"/>
            <a:ext cx="5159802" cy="540000"/>
          </a:xfrm>
          <a:prstGeom prst="rect">
            <a:avLst/>
          </a:prstGeom>
        </p:spPr>
        <p:txBody>
          <a:bodyPr anchor="ctr" anchorCtr="0"/>
          <a:lstStyle>
            <a:lvl1pPr marL="0" indent="0">
              <a:buNone/>
              <a:defRPr sz="3200" b="0">
                <a:solidFill>
                  <a:schemeClr val="bg1"/>
                </a:solidFill>
                <a:latin typeface="微软雅黑" panose="020B0503020204020204" pitchFamily="34" charset="-122"/>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单击此处添加标题</a:t>
            </a:r>
          </a:p>
        </p:txBody>
      </p:sp>
    </p:spTree>
    <p:extLst>
      <p:ext uri="{BB962C8B-B14F-4D97-AF65-F5344CB8AC3E}">
        <p14:creationId xmlns:p14="http://schemas.microsoft.com/office/powerpoint/2010/main" val="8689809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hapter page">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B59AE43-8096-BF49-A3DF-423FBC054CA7}"/>
              </a:ext>
            </a:extLst>
          </p:cNvPr>
          <p:cNvSpPr>
            <a:spLocks noGrp="1"/>
          </p:cNvSpPr>
          <p:nvPr>
            <p:ph idx="11" hasCustomPrompt="1"/>
          </p:nvPr>
        </p:nvSpPr>
        <p:spPr>
          <a:xfrm>
            <a:off x="726022" y="1512877"/>
            <a:ext cx="10733557" cy="4690459"/>
          </a:xfrm>
          <a:prstGeom prst="rect">
            <a:avLst/>
          </a:prstGeom>
        </p:spPr>
        <p:txBody>
          <a:bodyPr lIns="0" tIns="0" rIns="0" bIns="0"/>
          <a:lstStyle>
            <a:lvl1pPr marL="179316" marR="0" indent="-168208" algn="l" defTabSz="1187323"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tab pos="1207605" algn="ctr"/>
              </a:tabLst>
              <a:defRPr sz="1799" baseline="0">
                <a:solidFill>
                  <a:schemeClr val="tx1"/>
                </a:solidFill>
                <a:latin typeface="+mn-lt"/>
                <a:ea typeface="Microsoft YaHei" panose="020B0503020204020204" pitchFamily="34" charset="-122"/>
                <a:cs typeface="Arial" panose="020B0604020202020204" pitchFamily="34" charset="0"/>
              </a:defRPr>
            </a:lvl1pPr>
            <a:lvl2pPr marL="446322" marR="0" indent="-285636" algn="l" defTabSz="1187323" rtl="0" eaLnBrk="1" fontAlgn="auto" latinLnBrk="0" hangingPunct="1">
              <a:lnSpc>
                <a:spcPct val="100000"/>
              </a:lnSpc>
              <a:spcBef>
                <a:spcPts val="0"/>
              </a:spcBef>
              <a:spcAft>
                <a:spcPts val="600"/>
              </a:spcAft>
              <a:buClr>
                <a:schemeClr val="tx1"/>
              </a:buClr>
              <a:buSzTx/>
              <a:buFont typeface=".AppleSystemUIFont"/>
              <a:buChar char="&gt;"/>
              <a:tabLst>
                <a:tab pos="1207605" algn="ctr"/>
              </a:tabLst>
              <a:defRPr sz="1599" baseline="0">
                <a:latin typeface="+mn-lt"/>
                <a:ea typeface="Microsoft YaHei" panose="020B0503020204020204" pitchFamily="34" charset="-122"/>
              </a:defRPr>
            </a:lvl2pPr>
            <a:lvl3pPr marL="1098136" marR="0" indent="-168208" algn="l" defTabSz="1187323" rtl="0" eaLnBrk="1" fontAlgn="auto" latinLnBrk="0" hangingPunct="1">
              <a:lnSpc>
                <a:spcPct val="100000"/>
              </a:lnSpc>
              <a:spcBef>
                <a:spcPts val="0"/>
              </a:spcBef>
              <a:spcAft>
                <a:spcPts val="600"/>
              </a:spcAft>
              <a:buClr>
                <a:schemeClr val="tx1"/>
              </a:buClr>
              <a:buSzTx/>
              <a:buFont typeface=".AppleSystemUIFont"/>
              <a:buChar char="-"/>
              <a:tabLst>
                <a:tab pos="1207605" algn="ctr"/>
              </a:tabLst>
              <a:defRPr sz="1298" baseline="0">
                <a:latin typeface="+mn-lt"/>
                <a:ea typeface="Microsoft YaHei" panose="020B0503020204020204" pitchFamily="34" charset="-122"/>
              </a:defRPr>
            </a:lvl3pPr>
            <a:lvl4pPr marL="525640" indent="-171091">
              <a:buFont typeface="Arial" panose="020B0604020202020204" pitchFamily="34" charset="0"/>
              <a:buChar char="•"/>
              <a:tabLst>
                <a:tab pos="1207937" algn="ctr"/>
              </a:tabLst>
              <a:defRPr sz="1298" baseline="0"/>
            </a:lvl4pPr>
            <a:lvl5pPr marL="525640" indent="-171091">
              <a:buFont typeface="Arial" panose="020B0604020202020204" pitchFamily="34" charset="0"/>
              <a:buChar char="•"/>
              <a:tabLst>
                <a:tab pos="1207937" algn="ctr"/>
              </a:tabLst>
              <a:defRPr sz="1298" baseline="0"/>
            </a:lvl5pPr>
          </a:lstStyle>
          <a:p>
            <a:pPr lvl="0"/>
            <a:r>
              <a:rPr lang="en-US" dirty="0"/>
              <a:t>Click to edit Master text style</a:t>
            </a:r>
          </a:p>
          <a:p>
            <a:pPr marL="328894" marR="0" lvl="1" indent="-168208" algn="l" defTabSz="1187323"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7605" algn="ctr"/>
              </a:tabLst>
              <a:defRPr/>
            </a:pPr>
            <a:r>
              <a:rPr lang="en-US" dirty="0"/>
              <a:t>Click to edit Master text style</a:t>
            </a:r>
          </a:p>
          <a:p>
            <a:pPr marL="1098136" marR="0" lvl="2" indent="-168208" algn="l" defTabSz="1187323"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7605" algn="ctr"/>
              </a:tabLst>
              <a:defRPr/>
            </a:pPr>
            <a:r>
              <a:rPr lang="en-US" dirty="0"/>
              <a:t>Click to edit Master text style</a:t>
            </a:r>
          </a:p>
          <a:p>
            <a:pPr marL="1098136" marR="0" lvl="2" indent="-168208" algn="l" defTabSz="1187323"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7605" algn="ctr"/>
              </a:tabLst>
              <a:defRPr/>
            </a:pPr>
            <a:endParaRPr lang="en-US" altLang="zh-CN" dirty="0"/>
          </a:p>
        </p:txBody>
      </p:sp>
      <p:sp>
        <p:nvSpPr>
          <p:cNvPr id="3"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9175" y="456134"/>
            <a:ext cx="10740640" cy="993400"/>
          </a:xfrm>
          <a:prstGeom prst="rect">
            <a:avLst/>
          </a:prstGeom>
        </p:spPr>
        <p:txBody>
          <a:bodyPr lIns="0" tIns="0" rIns="0" bIns="0" anchor="t">
            <a:normAutofit/>
          </a:bodyPr>
          <a:lstStyle>
            <a:lvl1pPr marL="0" indent="0" algn="l">
              <a:lnSpc>
                <a:spcPts val="3429"/>
              </a:lnSpc>
              <a:spcBef>
                <a:spcPts val="0"/>
              </a:spcBef>
              <a:buNone/>
              <a:defRPr sz="3199" baseline="0">
                <a:solidFill>
                  <a:schemeClr val="tx1"/>
                </a:solidFill>
                <a:latin typeface="Arial" panose="020B0604020202020204" pitchFamily="34" charset="0"/>
                <a:ea typeface="Microsoft YaHei" panose="020B0503020204020204" pitchFamily="34" charset="-122"/>
                <a:cs typeface="Arial" panose="020B0604020202020204" pitchFamily="34" charset="0"/>
              </a:defRPr>
            </a:lvl1pPr>
            <a:lvl2pPr marL="593662" indent="0" algn="ctr">
              <a:buNone/>
              <a:defRPr sz="2597"/>
            </a:lvl2pPr>
            <a:lvl3pPr marL="1187323" indent="0" algn="ctr">
              <a:buNone/>
              <a:defRPr sz="2337"/>
            </a:lvl3pPr>
            <a:lvl4pPr marL="1780986" indent="0" algn="ctr">
              <a:buNone/>
              <a:defRPr sz="2078"/>
            </a:lvl4pPr>
            <a:lvl5pPr marL="2374648" indent="0" algn="ctr">
              <a:buNone/>
              <a:defRPr sz="2078"/>
            </a:lvl5pPr>
            <a:lvl6pPr marL="2968309" indent="0" algn="ctr">
              <a:buNone/>
              <a:defRPr sz="2078"/>
            </a:lvl6pPr>
            <a:lvl7pPr marL="3561971" indent="0" algn="ctr">
              <a:buNone/>
              <a:defRPr sz="2078"/>
            </a:lvl7pPr>
            <a:lvl8pPr marL="4155634" indent="0" algn="ctr">
              <a:buNone/>
              <a:defRPr sz="2078"/>
            </a:lvl8pPr>
            <a:lvl9pPr marL="4749295" indent="0" algn="ctr">
              <a:buNone/>
              <a:defRPr sz="2078"/>
            </a:lvl9pPr>
          </a:lstStyle>
          <a:p>
            <a:r>
              <a:rPr lang="en-US" dirty="0"/>
              <a:t>Click to edit Master title style</a:t>
            </a:r>
          </a:p>
        </p:txBody>
      </p:sp>
    </p:spTree>
    <p:extLst>
      <p:ext uri="{BB962C8B-B14F-4D97-AF65-F5344CB8AC3E}">
        <p14:creationId xmlns:p14="http://schemas.microsoft.com/office/powerpoint/2010/main" val="3141962819"/>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757" y="2130430"/>
            <a:ext cx="10367249" cy="1470025"/>
          </a:xfrm>
        </p:spPr>
        <p:txBody>
          <a:bodyPr/>
          <a:lstStyle/>
          <a:p>
            <a:r>
              <a:rPr lang="zh-CN" altLang="en-US"/>
              <a:t>单击此处编辑母版标题样式</a:t>
            </a:r>
          </a:p>
        </p:txBody>
      </p:sp>
      <p:sp>
        <p:nvSpPr>
          <p:cNvPr id="3" name="副标题 2"/>
          <p:cNvSpPr>
            <a:spLocks noGrp="1"/>
          </p:cNvSpPr>
          <p:nvPr>
            <p:ph type="subTitle" idx="1"/>
          </p:nvPr>
        </p:nvSpPr>
        <p:spPr>
          <a:xfrm>
            <a:off x="1829515" y="3886200"/>
            <a:ext cx="8537734" cy="1752600"/>
          </a:xfrm>
        </p:spPr>
        <p:txBody>
          <a:bodyPr/>
          <a:lstStyle>
            <a:lvl1pPr marL="0" indent="0" algn="ctr">
              <a:buNone/>
              <a:defRPr/>
            </a:lvl1pPr>
            <a:lvl2pPr marL="456968" indent="0" algn="ctr">
              <a:buNone/>
              <a:defRPr/>
            </a:lvl2pPr>
            <a:lvl3pPr marL="913935" indent="0" algn="ctr">
              <a:buNone/>
              <a:defRPr/>
            </a:lvl3pPr>
            <a:lvl4pPr marL="1370904" indent="0" algn="ctr">
              <a:buNone/>
              <a:defRPr/>
            </a:lvl4pPr>
            <a:lvl5pPr marL="1827873" indent="0" algn="ctr">
              <a:buNone/>
              <a:defRPr/>
            </a:lvl5pPr>
            <a:lvl6pPr marL="2284841" indent="0" algn="ctr">
              <a:buNone/>
              <a:defRPr/>
            </a:lvl6pPr>
            <a:lvl7pPr marL="2741808" indent="0" algn="ctr">
              <a:buNone/>
              <a:defRPr/>
            </a:lvl7pPr>
            <a:lvl8pPr marL="3198777" indent="0" algn="ctr">
              <a:buNone/>
              <a:defRPr/>
            </a:lvl8pPr>
            <a:lvl9pPr marL="3655746" indent="0" algn="ctr">
              <a:buNone/>
              <a:defRPr/>
            </a:lvl9pPr>
          </a:lstStyle>
          <a:p>
            <a:r>
              <a:rPr lang="zh-CN" altLang="en-US"/>
              <a:t>单击此处编辑母版副标题样式</a:t>
            </a:r>
          </a:p>
        </p:txBody>
      </p:sp>
    </p:spTree>
    <p:extLst>
      <p:ext uri="{BB962C8B-B14F-4D97-AF65-F5344CB8AC3E}">
        <p14:creationId xmlns:p14="http://schemas.microsoft.com/office/powerpoint/2010/main" val="9549768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407312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460" y="4406905"/>
            <a:ext cx="10367249"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460" y="2906717"/>
            <a:ext cx="10367249" cy="1500187"/>
          </a:xfrm>
        </p:spPr>
        <p:txBody>
          <a:bodyPr anchor="b"/>
          <a:lstStyle>
            <a:lvl1pPr marL="0" indent="0">
              <a:buNone/>
              <a:defRPr sz="2000"/>
            </a:lvl1pPr>
            <a:lvl2pPr marL="456968" indent="0">
              <a:buNone/>
              <a:defRPr sz="1800"/>
            </a:lvl2pPr>
            <a:lvl3pPr marL="913935" indent="0">
              <a:buNone/>
              <a:defRPr sz="1600"/>
            </a:lvl3pPr>
            <a:lvl4pPr marL="1370904" indent="0">
              <a:buNone/>
              <a:defRPr sz="1400"/>
            </a:lvl4pPr>
            <a:lvl5pPr marL="1827873" indent="0">
              <a:buNone/>
              <a:defRPr sz="1400"/>
            </a:lvl5pPr>
            <a:lvl6pPr marL="2284841" indent="0">
              <a:buNone/>
              <a:defRPr sz="1400"/>
            </a:lvl6pPr>
            <a:lvl7pPr marL="2741808" indent="0">
              <a:buNone/>
              <a:defRPr sz="1400"/>
            </a:lvl7pPr>
            <a:lvl8pPr marL="3198777" indent="0">
              <a:buNone/>
              <a:defRPr sz="1400"/>
            </a:lvl8pPr>
            <a:lvl9pPr marL="3655746" indent="0">
              <a:buNone/>
              <a:defRPr sz="1400"/>
            </a:lvl9pPr>
          </a:lstStyle>
          <a:p>
            <a:pPr lvl="0"/>
            <a:r>
              <a:rPr lang="zh-CN" altLang="en-US"/>
              <a:t>编辑母版文本样式</a:t>
            </a:r>
          </a:p>
        </p:txBody>
      </p:sp>
    </p:spTree>
    <p:extLst>
      <p:ext uri="{BB962C8B-B14F-4D97-AF65-F5344CB8AC3E}">
        <p14:creationId xmlns:p14="http://schemas.microsoft.com/office/powerpoint/2010/main" val="26496666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3117" y="1646238"/>
            <a:ext cx="5386904"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403300" y="1646238"/>
            <a:ext cx="5386904"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10104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攀登">
    <p:bg>
      <p:bgPr>
        <a:solidFill>
          <a:srgbClr val="FFFFFF"/>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extLst>
              <a:ext uri="{28A0092B-C50C-407E-A947-70E740481C1C}">
                <a14:useLocalDpi xmlns:a14="http://schemas.microsoft.com/office/drawing/2010/main" val="0"/>
              </a:ext>
            </a:extLst>
          </a:blip>
          <a:srcRect b="17902"/>
          <a:stretch/>
        </p:blipFill>
        <p:spPr>
          <a:xfrm>
            <a:off x="0" y="-74021"/>
            <a:ext cx="12197432" cy="5668718"/>
          </a:xfrm>
          <a:prstGeom prst="rect">
            <a:avLst/>
          </a:prstGeom>
        </p:spPr>
      </p:pic>
      <p:sp>
        <p:nvSpPr>
          <p:cNvPr id="2" name="Title 1"/>
          <p:cNvSpPr>
            <a:spLocks noGrp="1"/>
          </p:cNvSpPr>
          <p:nvPr>
            <p:ph type="ctrTitle" hasCustomPrompt="1"/>
          </p:nvPr>
        </p:nvSpPr>
        <p:spPr>
          <a:xfrm>
            <a:off x="898996" y="907092"/>
            <a:ext cx="6559809" cy="690255"/>
          </a:xfrm>
          <a:prstGeom prst="rect">
            <a:avLst/>
          </a:prstGeom>
        </p:spPr>
        <p:txBody>
          <a:bodyPr lIns="0" tIns="0" rIns="0" bIns="0" anchor="t">
            <a:normAutofit/>
          </a:bodyPr>
          <a:lstStyle>
            <a:lvl1pPr algn="l">
              <a:defRPr sz="3200" b="0" i="0">
                <a:solidFill>
                  <a:schemeClr val="tx1"/>
                </a:solidFill>
                <a:latin typeface="Microsoft YaHei" panose="020B0503020204020204" pitchFamily="34" charset="-122"/>
                <a:ea typeface="Microsoft YaHei" panose="020B0503020204020204" pitchFamily="34" charset="-122"/>
              </a:defRPr>
            </a:lvl1pPr>
          </a:lstStyle>
          <a:p>
            <a:r>
              <a:rPr lang="zh-CN" altLang="en-US" dirty="0"/>
              <a:t>单击此处添加标题</a:t>
            </a:r>
            <a:endParaRPr lang="en-US" dirty="0"/>
          </a:p>
        </p:txBody>
      </p:sp>
      <p:sp>
        <p:nvSpPr>
          <p:cNvPr id="8" name="L 形 7"/>
          <p:cNvSpPr/>
          <p:nvPr userDrawn="1"/>
        </p:nvSpPr>
        <p:spPr>
          <a:xfrm rot="5400000">
            <a:off x="7929967" y="1657555"/>
            <a:ext cx="701032" cy="717936"/>
          </a:xfrm>
          <a:prstGeom prst="corner">
            <a:avLst>
              <a:gd name="adj1" fmla="val 3243"/>
              <a:gd name="adj2" fmla="val 3048"/>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p>
        </p:txBody>
      </p:sp>
      <p:sp>
        <p:nvSpPr>
          <p:cNvPr id="5" name="Text Placeholder 5">
            <a:extLst>
              <a:ext uri="{FF2B5EF4-FFF2-40B4-BE49-F238E27FC236}">
                <a16:creationId xmlns:a16="http://schemas.microsoft.com/office/drawing/2014/main" id="{6BB7B2F8-0AF7-D04F-81DD-52FDB6B7326C}"/>
              </a:ext>
            </a:extLst>
          </p:cNvPr>
          <p:cNvSpPr>
            <a:spLocks noGrp="1"/>
          </p:cNvSpPr>
          <p:nvPr>
            <p:ph type="body" sz="quarter" idx="10" hasCustomPrompt="1"/>
          </p:nvPr>
        </p:nvSpPr>
        <p:spPr>
          <a:xfrm>
            <a:off x="929260" y="1949372"/>
            <a:ext cx="6535842" cy="643926"/>
          </a:xfrm>
          <a:prstGeom prst="rect">
            <a:avLst/>
          </a:prstGeom>
        </p:spPr>
        <p:txBody>
          <a:bodyPr lIns="0" tIns="0" rIns="0" bIns="0"/>
          <a:lstStyle>
            <a:lvl1pPr>
              <a:defRPr sz="1400">
                <a:solidFill>
                  <a:schemeClr val="tx1"/>
                </a:solidFill>
              </a:defRPr>
            </a:lvl1pPr>
          </a:lstStyle>
          <a:p>
            <a:pPr lvl="0"/>
            <a:r>
              <a:rPr lang="zh-CN" altLang="en-US" dirty="0"/>
              <a:t>单击此处添加文本</a:t>
            </a:r>
            <a:endParaRPr lang="en-US" dirty="0"/>
          </a:p>
        </p:txBody>
      </p:sp>
      <p:sp>
        <p:nvSpPr>
          <p:cNvPr id="6" name="Text Placeholder 5">
            <a:extLst>
              <a:ext uri="{FF2B5EF4-FFF2-40B4-BE49-F238E27FC236}">
                <a16:creationId xmlns:a16="http://schemas.microsoft.com/office/drawing/2014/main" id="{462D1BCC-0781-514D-8FE8-12F4AF64BC39}"/>
              </a:ext>
            </a:extLst>
          </p:cNvPr>
          <p:cNvSpPr>
            <a:spLocks noGrp="1"/>
          </p:cNvSpPr>
          <p:nvPr>
            <p:ph type="body" sz="quarter" idx="11"/>
          </p:nvPr>
        </p:nvSpPr>
        <p:spPr>
          <a:xfrm>
            <a:off x="913588" y="6227190"/>
            <a:ext cx="1617170" cy="322753"/>
          </a:xfrm>
          <a:prstGeom prst="rect">
            <a:avLst/>
          </a:prstGeom>
        </p:spPr>
        <p:txBody>
          <a:bodyPr lIns="0" tIns="0" rIns="0" bIns="0"/>
          <a:lstStyle>
            <a:lvl1pPr>
              <a:defRPr sz="900">
                <a:solidFill>
                  <a:schemeClr val="tx1"/>
                </a:solidFill>
              </a:defRPr>
            </a:lvl1pPr>
          </a:lstStyle>
          <a:p>
            <a:pPr lvl="0"/>
            <a:r>
              <a:rPr lang="zh-CN" altLang="en-US"/>
              <a:t>单击此处编辑母版文本样式</a:t>
            </a:r>
          </a:p>
        </p:txBody>
      </p:sp>
    </p:spTree>
    <p:extLst>
      <p:ext uri="{BB962C8B-B14F-4D97-AF65-F5344CB8AC3E}">
        <p14:creationId xmlns:p14="http://schemas.microsoft.com/office/powerpoint/2010/main" val="537370765"/>
      </p:ext>
    </p:extLst>
  </p:cSld>
  <p:clrMapOvr>
    <a:masterClrMapping/>
  </p:clrMapOvr>
  <p:extLst>
    <p:ext uri="{DCECCB84-F9BA-43D5-87BE-67443E8EF086}">
      <p15:sldGuideLst xmlns:p15="http://schemas.microsoft.com/office/powerpoint/2012/main">
        <p15:guide id="1" orient="horz" pos="3414"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838" y="274638"/>
            <a:ext cx="10977087"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839" y="1535113"/>
            <a:ext cx="5389021" cy="639762"/>
          </a:xfrm>
        </p:spPr>
        <p:txBody>
          <a:bodyPr anchor="b"/>
          <a:lstStyle>
            <a:lvl1pPr marL="0" indent="0">
              <a:buNone/>
              <a:defRPr sz="2400" b="1"/>
            </a:lvl1pPr>
            <a:lvl2pPr marL="456968" indent="0">
              <a:buNone/>
              <a:defRPr sz="2000" b="1"/>
            </a:lvl2pPr>
            <a:lvl3pPr marL="913935" indent="0">
              <a:buNone/>
              <a:defRPr sz="1800" b="1"/>
            </a:lvl3pPr>
            <a:lvl4pPr marL="1370904" indent="0">
              <a:buNone/>
              <a:defRPr sz="1600" b="1"/>
            </a:lvl4pPr>
            <a:lvl5pPr marL="1827873" indent="0">
              <a:buNone/>
              <a:defRPr sz="1600" b="1"/>
            </a:lvl5pPr>
            <a:lvl6pPr marL="2284841" indent="0">
              <a:buNone/>
              <a:defRPr sz="1600" b="1"/>
            </a:lvl6pPr>
            <a:lvl7pPr marL="2741808" indent="0">
              <a:buNone/>
              <a:defRPr sz="1600" b="1"/>
            </a:lvl7pPr>
            <a:lvl8pPr marL="3198777" indent="0">
              <a:buNone/>
              <a:defRPr sz="1600" b="1"/>
            </a:lvl8pPr>
            <a:lvl9pPr marL="3655746" indent="0">
              <a:buNone/>
              <a:defRPr sz="1600" b="1"/>
            </a:lvl9pPr>
          </a:lstStyle>
          <a:p>
            <a:pPr lvl="0"/>
            <a:r>
              <a:rPr lang="zh-CN" altLang="en-US"/>
              <a:t>编辑母版文本样式</a:t>
            </a:r>
          </a:p>
        </p:txBody>
      </p:sp>
      <p:sp>
        <p:nvSpPr>
          <p:cNvPr id="4" name="内容占位符 3"/>
          <p:cNvSpPr>
            <a:spLocks noGrp="1"/>
          </p:cNvSpPr>
          <p:nvPr>
            <p:ph sz="half" idx="2"/>
          </p:nvPr>
        </p:nvSpPr>
        <p:spPr>
          <a:xfrm>
            <a:off x="609839" y="2174875"/>
            <a:ext cx="538902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5788" y="1535113"/>
            <a:ext cx="5391138" cy="639762"/>
          </a:xfrm>
        </p:spPr>
        <p:txBody>
          <a:bodyPr anchor="b"/>
          <a:lstStyle>
            <a:lvl1pPr marL="0" indent="0">
              <a:buNone/>
              <a:defRPr sz="2400" b="1"/>
            </a:lvl1pPr>
            <a:lvl2pPr marL="456968" indent="0">
              <a:buNone/>
              <a:defRPr sz="2000" b="1"/>
            </a:lvl2pPr>
            <a:lvl3pPr marL="913935" indent="0">
              <a:buNone/>
              <a:defRPr sz="1800" b="1"/>
            </a:lvl3pPr>
            <a:lvl4pPr marL="1370904" indent="0">
              <a:buNone/>
              <a:defRPr sz="1600" b="1"/>
            </a:lvl4pPr>
            <a:lvl5pPr marL="1827873" indent="0">
              <a:buNone/>
              <a:defRPr sz="1600" b="1"/>
            </a:lvl5pPr>
            <a:lvl6pPr marL="2284841" indent="0">
              <a:buNone/>
              <a:defRPr sz="1600" b="1"/>
            </a:lvl6pPr>
            <a:lvl7pPr marL="2741808" indent="0">
              <a:buNone/>
              <a:defRPr sz="1600" b="1"/>
            </a:lvl7pPr>
            <a:lvl8pPr marL="3198777" indent="0">
              <a:buNone/>
              <a:defRPr sz="1600" b="1"/>
            </a:lvl8pPr>
            <a:lvl9pPr marL="3655746"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95788" y="2174875"/>
            <a:ext cx="53911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928108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7565707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7646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843" y="273050"/>
            <a:ext cx="4012651"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8596" y="273054"/>
            <a:ext cx="681833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843" y="1435103"/>
            <a:ext cx="4012651" cy="4691063"/>
          </a:xfrm>
        </p:spPr>
        <p:txBody>
          <a:bodyPr/>
          <a:lstStyle>
            <a:lvl1pPr marL="0" indent="0">
              <a:buNone/>
              <a:defRPr sz="1400"/>
            </a:lvl1pPr>
            <a:lvl2pPr marL="456968" indent="0">
              <a:buNone/>
              <a:defRPr sz="1200"/>
            </a:lvl2pPr>
            <a:lvl3pPr marL="913935" indent="0">
              <a:buNone/>
              <a:defRPr sz="1000"/>
            </a:lvl3pPr>
            <a:lvl4pPr marL="1370904" indent="0">
              <a:buNone/>
              <a:defRPr sz="900"/>
            </a:lvl4pPr>
            <a:lvl5pPr marL="1827873" indent="0">
              <a:buNone/>
              <a:defRPr sz="900"/>
            </a:lvl5pPr>
            <a:lvl6pPr marL="2284841" indent="0">
              <a:buNone/>
              <a:defRPr sz="900"/>
            </a:lvl6pPr>
            <a:lvl7pPr marL="2741808" indent="0">
              <a:buNone/>
              <a:defRPr sz="900"/>
            </a:lvl7pPr>
            <a:lvl8pPr marL="3198777" indent="0">
              <a:buNone/>
              <a:defRPr sz="900"/>
            </a:lvl8pPr>
            <a:lvl9pPr marL="3655746" indent="0">
              <a:buNone/>
              <a:defRPr sz="900"/>
            </a:lvl9pPr>
          </a:lstStyle>
          <a:p>
            <a:pPr lvl="0"/>
            <a:r>
              <a:rPr lang="zh-CN" altLang="en-US"/>
              <a:t>编辑母版文本样式</a:t>
            </a:r>
          </a:p>
        </p:txBody>
      </p:sp>
    </p:spTree>
    <p:extLst>
      <p:ext uri="{BB962C8B-B14F-4D97-AF65-F5344CB8AC3E}">
        <p14:creationId xmlns:p14="http://schemas.microsoft.com/office/powerpoint/2010/main" val="22364245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650" y="4800600"/>
            <a:ext cx="7318058"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90650" y="612775"/>
            <a:ext cx="7318058" cy="4114800"/>
          </a:xfrm>
        </p:spPr>
        <p:txBody>
          <a:bodyPr/>
          <a:lstStyle>
            <a:lvl1pPr marL="0" indent="0">
              <a:buNone/>
              <a:defRPr sz="3200"/>
            </a:lvl1pPr>
            <a:lvl2pPr marL="456968" indent="0">
              <a:buNone/>
              <a:defRPr sz="2800"/>
            </a:lvl2pPr>
            <a:lvl3pPr marL="913935" indent="0">
              <a:buNone/>
              <a:defRPr sz="2400"/>
            </a:lvl3pPr>
            <a:lvl4pPr marL="1370904" indent="0">
              <a:buNone/>
              <a:defRPr sz="2000"/>
            </a:lvl4pPr>
            <a:lvl5pPr marL="1827873" indent="0">
              <a:buNone/>
              <a:defRPr sz="2000"/>
            </a:lvl5pPr>
            <a:lvl6pPr marL="2284841" indent="0">
              <a:buNone/>
              <a:defRPr sz="2000"/>
            </a:lvl6pPr>
            <a:lvl7pPr marL="2741808" indent="0">
              <a:buNone/>
              <a:defRPr sz="2000"/>
            </a:lvl7pPr>
            <a:lvl8pPr marL="3198777" indent="0">
              <a:buNone/>
              <a:defRPr sz="2000"/>
            </a:lvl8pPr>
            <a:lvl9pPr marL="3655746" indent="0">
              <a:buNone/>
              <a:defRPr sz="2000"/>
            </a:lvl9pPr>
          </a:lstStyle>
          <a:p>
            <a:pPr lvl="0"/>
            <a:r>
              <a:rPr lang="zh-CN" altLang="en-US" noProof="0"/>
              <a:t>单击图标添加图片</a:t>
            </a:r>
          </a:p>
        </p:txBody>
      </p:sp>
      <p:sp>
        <p:nvSpPr>
          <p:cNvPr id="4" name="文本占位符 3"/>
          <p:cNvSpPr>
            <a:spLocks noGrp="1"/>
          </p:cNvSpPr>
          <p:nvPr>
            <p:ph type="body" sz="half" idx="2"/>
          </p:nvPr>
        </p:nvSpPr>
        <p:spPr>
          <a:xfrm>
            <a:off x="2390650" y="5367338"/>
            <a:ext cx="7318058" cy="804862"/>
          </a:xfrm>
        </p:spPr>
        <p:txBody>
          <a:bodyPr/>
          <a:lstStyle>
            <a:lvl1pPr marL="0" indent="0">
              <a:buNone/>
              <a:defRPr sz="1400"/>
            </a:lvl1pPr>
            <a:lvl2pPr marL="456968" indent="0">
              <a:buNone/>
              <a:defRPr sz="1200"/>
            </a:lvl2pPr>
            <a:lvl3pPr marL="913935" indent="0">
              <a:buNone/>
              <a:defRPr sz="1000"/>
            </a:lvl3pPr>
            <a:lvl4pPr marL="1370904" indent="0">
              <a:buNone/>
              <a:defRPr sz="900"/>
            </a:lvl4pPr>
            <a:lvl5pPr marL="1827873" indent="0">
              <a:buNone/>
              <a:defRPr sz="900"/>
            </a:lvl5pPr>
            <a:lvl6pPr marL="2284841" indent="0">
              <a:buNone/>
              <a:defRPr sz="900"/>
            </a:lvl6pPr>
            <a:lvl7pPr marL="2741808" indent="0">
              <a:buNone/>
              <a:defRPr sz="900"/>
            </a:lvl7pPr>
            <a:lvl8pPr marL="3198777" indent="0">
              <a:buNone/>
              <a:defRPr sz="900"/>
            </a:lvl8pPr>
            <a:lvl9pPr marL="3655746" indent="0">
              <a:buNone/>
              <a:defRPr sz="900"/>
            </a:lvl9pPr>
          </a:lstStyle>
          <a:p>
            <a:pPr lvl="0"/>
            <a:r>
              <a:rPr lang="zh-CN" altLang="en-US"/>
              <a:t>编辑母版文本样式</a:t>
            </a:r>
          </a:p>
        </p:txBody>
      </p:sp>
    </p:spTree>
    <p:extLst>
      <p:ext uri="{BB962C8B-B14F-4D97-AF65-F5344CB8AC3E}">
        <p14:creationId xmlns:p14="http://schemas.microsoft.com/office/powerpoint/2010/main" val="32358861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1399808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045932" y="274638"/>
            <a:ext cx="2744272" cy="5897562"/>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3117" y="274638"/>
            <a:ext cx="8029536" cy="5897562"/>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988378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7273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Chinese text pag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9175" y="0"/>
            <a:ext cx="10740640" cy="900000"/>
          </a:xfrm>
          <a:prstGeom prst="rect">
            <a:avLst/>
          </a:prstGeom>
        </p:spPr>
        <p:txBody>
          <a:bodyPr lIns="72000" tIns="36000" rIns="72000" bIns="36000" anchor="ctr" anchorCtr="0">
            <a:normAutofit/>
          </a:bodyPr>
          <a:lstStyle>
            <a:lvl1pPr marL="0" indent="0" algn="l">
              <a:lnSpc>
                <a:spcPts val="3429"/>
              </a:lnSpc>
              <a:spcBef>
                <a:spcPts val="0"/>
              </a:spcBef>
              <a:buNone/>
              <a:defRPr sz="3199" b="1" baseline="0">
                <a:solidFill>
                  <a:schemeClr val="accent2">
                    <a:lumMod val="75000"/>
                  </a:schemeClr>
                </a:solidFill>
                <a:latin typeface="Microsoft YaHei" panose="020B0503020204020204" pitchFamily="34" charset="-122"/>
                <a:ea typeface="Microsoft YaHei" panose="020B0503020204020204" pitchFamily="34" charset="-122"/>
              </a:defRPr>
            </a:lvl1pPr>
            <a:lvl2pPr marL="593662" indent="0" algn="ctr">
              <a:buNone/>
              <a:defRPr sz="2597"/>
            </a:lvl2pPr>
            <a:lvl3pPr marL="1187323" indent="0" algn="ctr">
              <a:buNone/>
              <a:defRPr sz="2337"/>
            </a:lvl3pPr>
            <a:lvl4pPr marL="1780986" indent="0" algn="ctr">
              <a:buNone/>
              <a:defRPr sz="2078"/>
            </a:lvl4pPr>
            <a:lvl5pPr marL="2374648" indent="0" algn="ctr">
              <a:buNone/>
              <a:defRPr sz="2078"/>
            </a:lvl5pPr>
            <a:lvl6pPr marL="2968309" indent="0" algn="ctr">
              <a:buNone/>
              <a:defRPr sz="2078"/>
            </a:lvl6pPr>
            <a:lvl7pPr marL="3561971" indent="0" algn="ctr">
              <a:buNone/>
              <a:defRPr sz="2078"/>
            </a:lvl7pPr>
            <a:lvl8pPr marL="4155634" indent="0" algn="ctr">
              <a:buNone/>
              <a:defRPr sz="2078"/>
            </a:lvl8pPr>
            <a:lvl9pPr marL="4749295" indent="0" algn="ctr">
              <a:buNone/>
              <a:defRPr sz="2078"/>
            </a:lvl9pPr>
          </a:lstStyle>
          <a:p>
            <a:r>
              <a:rPr lang="zh-CN" altLang="en-US" dirty="0"/>
              <a:t>单击此处添加标题</a:t>
            </a:r>
            <a:endParaRPr lang="en-US" dirty="0"/>
          </a:p>
        </p:txBody>
      </p:sp>
      <p:sp>
        <p:nvSpPr>
          <p:cNvPr id="7" name="Content Placeholder 2">
            <a:extLst>
              <a:ext uri="{FF2B5EF4-FFF2-40B4-BE49-F238E27FC236}">
                <a16:creationId xmlns:a16="http://schemas.microsoft.com/office/drawing/2014/main" id="{8A4EAA63-3827-DA40-B921-C01084B9DA87}"/>
              </a:ext>
            </a:extLst>
          </p:cNvPr>
          <p:cNvSpPr>
            <a:spLocks noGrp="1"/>
          </p:cNvSpPr>
          <p:nvPr>
            <p:ph idx="10" hasCustomPrompt="1"/>
          </p:nvPr>
        </p:nvSpPr>
        <p:spPr>
          <a:xfrm>
            <a:off x="736909" y="1563624"/>
            <a:ext cx="10733557" cy="4628824"/>
          </a:xfrm>
          <a:prstGeom prst="rect">
            <a:avLst/>
          </a:prstGeom>
        </p:spPr>
        <p:txBody>
          <a:bodyPr lIns="0" tIns="0" rIns="0" bIns="0"/>
          <a:lstStyle>
            <a:lvl1pPr marL="12368" indent="0">
              <a:lnSpc>
                <a:spcPct val="100000"/>
              </a:lnSpc>
              <a:spcBef>
                <a:spcPts val="0"/>
              </a:spcBef>
              <a:buFontTx/>
              <a:buNone/>
              <a:tabLst>
                <a:tab pos="1207937" algn="ctr"/>
              </a:tabLst>
              <a:defRPr sz="1799" baseline="0">
                <a:solidFill>
                  <a:schemeClr val="tx1"/>
                </a:solidFill>
                <a:latin typeface="Microsoft YaHei" panose="020B0503020204020204" pitchFamily="34" charset="-122"/>
                <a:ea typeface="Microsoft YaHei" panose="020B0503020204020204" pitchFamily="34" charset="-122"/>
                <a:cs typeface="Arial" panose="020B0604020202020204" pitchFamily="34" charset="0"/>
              </a:defRPr>
            </a:lvl1pPr>
            <a:lvl2pPr marL="525640" indent="-171091">
              <a:buFont typeface="Arial" panose="020B0604020202020204" pitchFamily="34" charset="0"/>
              <a:buChar char="•"/>
              <a:tabLst>
                <a:tab pos="1207937" algn="ctr"/>
              </a:tabLst>
              <a:defRPr sz="1298" baseline="0"/>
            </a:lvl2pPr>
            <a:lvl3pPr marL="525640" indent="-171091">
              <a:buFont typeface="Arial" panose="020B0604020202020204" pitchFamily="34" charset="0"/>
              <a:buChar char="•"/>
              <a:tabLst>
                <a:tab pos="1207937" algn="ctr"/>
              </a:tabLst>
              <a:defRPr sz="1298" baseline="0"/>
            </a:lvl3pPr>
            <a:lvl4pPr marL="525640" indent="-171091">
              <a:buFont typeface="Arial" panose="020B0604020202020204" pitchFamily="34" charset="0"/>
              <a:buChar char="•"/>
              <a:tabLst>
                <a:tab pos="1207937" algn="ctr"/>
              </a:tabLst>
              <a:defRPr sz="1298" baseline="0"/>
            </a:lvl4pPr>
            <a:lvl5pPr marL="525640" indent="-171091">
              <a:buFont typeface="Arial" panose="020B0604020202020204" pitchFamily="34" charset="0"/>
              <a:buChar char="•"/>
              <a:tabLst>
                <a:tab pos="1207937" algn="ctr"/>
              </a:tabLst>
              <a:defRPr sz="1298" baseline="0"/>
            </a:lvl5pPr>
          </a:lstStyle>
          <a:p>
            <a:pPr lvl="0"/>
            <a:r>
              <a:rPr lang="zh-CN" altLang="en-US" dirty="0"/>
              <a:t>单击此处添加文本</a:t>
            </a:r>
            <a:endParaRPr lang="en-US" dirty="0"/>
          </a:p>
        </p:txBody>
      </p:sp>
    </p:spTree>
    <p:extLst>
      <p:ext uri="{BB962C8B-B14F-4D97-AF65-F5344CB8AC3E}">
        <p14:creationId xmlns:p14="http://schemas.microsoft.com/office/powerpoint/2010/main" val="3181649636"/>
      </p:ext>
    </p:extLst>
  </p:cSld>
  <p:clrMapOvr>
    <a:masterClrMapping/>
  </p:clrMapOvr>
  <p:extLst>
    <p:ext uri="{DCECCB84-F9BA-43D5-87BE-67443E8EF086}">
      <p15:sldGuideLst xmlns:p15="http://schemas.microsoft.com/office/powerpoint/2012/main">
        <p15:guide id="1" orient="horz" pos="57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FD3EDC3-630B-4D60-8CFF-187A3A2CCD83}" type="datetimeFigureOut">
              <a:rPr lang="zh-CN" altLang="en-US" smtClean="0">
                <a:solidFill>
                  <a:srgbClr val="1D1D1A"/>
                </a:solidFill>
              </a:rPr>
              <a:pPr/>
              <a:t>2026/6/2</a:t>
            </a:fld>
            <a:endParaRPr lang="zh-CN" altLang="en-US">
              <a:solidFill>
                <a:srgbClr val="1D1D1A"/>
              </a:solidFill>
            </a:endParaRPr>
          </a:p>
        </p:txBody>
      </p:sp>
      <p:sp>
        <p:nvSpPr>
          <p:cNvPr id="5" name="页脚占位符 4"/>
          <p:cNvSpPr>
            <a:spLocks noGrp="1"/>
          </p:cNvSpPr>
          <p:nvPr>
            <p:ph type="ftr" sz="quarter" idx="11"/>
          </p:nvPr>
        </p:nvSpPr>
        <p:spPr/>
        <p:txBody>
          <a:bodyPr/>
          <a:lstStyle/>
          <a:p>
            <a:endParaRPr lang="zh-CN" altLang="en-US">
              <a:solidFill>
                <a:srgbClr val="1D1D1A"/>
              </a:solidFill>
            </a:endParaRPr>
          </a:p>
        </p:txBody>
      </p:sp>
      <p:sp>
        <p:nvSpPr>
          <p:cNvPr id="6" name="灯片编号占位符 5"/>
          <p:cNvSpPr>
            <a:spLocks noGrp="1"/>
          </p:cNvSpPr>
          <p:nvPr>
            <p:ph type="sldNum" sz="quarter" idx="12"/>
          </p:nvPr>
        </p:nvSpPr>
        <p:spPr/>
        <p:txBody>
          <a:bodyPr/>
          <a:lstStyle/>
          <a:p>
            <a:fld id="{1C15DF05-FB7E-4DEE-A700-AF0C952092E7}" type="slidenum">
              <a:rPr lang="zh-CN" altLang="en-US" smtClean="0">
                <a:solidFill>
                  <a:srgbClr val="1D1D1A"/>
                </a:solidFill>
              </a:rPr>
              <a:pPr/>
              <a:t>‹#›</a:t>
            </a:fld>
            <a:endParaRPr lang="zh-CN" altLang="en-US">
              <a:solidFill>
                <a:srgbClr val="1D1D1A"/>
              </a:solidFill>
            </a:endParaRPr>
          </a:p>
        </p:txBody>
      </p:sp>
    </p:spTree>
    <p:extLst>
      <p:ext uri="{BB962C8B-B14F-4D97-AF65-F5344CB8AC3E}">
        <p14:creationId xmlns:p14="http://schemas.microsoft.com/office/powerpoint/2010/main" val="2128280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结束页">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960DD1-8AC3-8F46-9D2D-BF81187F43FC}"/>
              </a:ext>
            </a:extLst>
          </p:cNvPr>
          <p:cNvSpPr txBox="1"/>
          <p:nvPr userDrawn="1"/>
        </p:nvSpPr>
        <p:spPr>
          <a:xfrm>
            <a:off x="607486" y="1402064"/>
            <a:ext cx="3921034" cy="854717"/>
          </a:xfrm>
          <a:prstGeom prst="rect">
            <a:avLst/>
          </a:prstGeom>
          <a:noFill/>
        </p:spPr>
        <p:txBody>
          <a:bodyPr wrap="square" rtlCol="0">
            <a:spAutoFit/>
          </a:bodyPr>
          <a:lstStyle/>
          <a:p>
            <a:pPr algn="l"/>
            <a:r>
              <a:rPr lang="en-US" sz="4800" dirty="0">
                <a:solidFill>
                  <a:schemeClr val="tx1"/>
                </a:solidFill>
              </a:rPr>
              <a:t>Thank you.</a:t>
            </a:r>
          </a:p>
        </p:txBody>
      </p:sp>
    </p:spTree>
    <p:extLst>
      <p:ext uri="{BB962C8B-B14F-4D97-AF65-F5344CB8AC3E}">
        <p14:creationId xmlns:p14="http://schemas.microsoft.com/office/powerpoint/2010/main" val="36647860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86725" y="416941"/>
            <a:ext cx="11629664" cy="469251"/>
          </a:xfrm>
          <a:prstGeom prst="rect">
            <a:avLst/>
          </a:prstGeom>
        </p:spPr>
        <p:txBody>
          <a:bodyPr lIns="0" tIns="0" rIns="0" bIns="0"/>
          <a:lstStyle/>
          <a:p>
            <a:endParaRPr/>
          </a:p>
        </p:txBody>
      </p:sp>
      <p:sp>
        <p:nvSpPr>
          <p:cNvPr id="3" name="Holder 3"/>
          <p:cNvSpPr>
            <a:spLocks noGrp="1"/>
          </p:cNvSpPr>
          <p:nvPr>
            <p:ph sz="half" idx="2"/>
          </p:nvPr>
        </p:nvSpPr>
        <p:spPr>
          <a:xfrm>
            <a:off x="610155" y="1577340"/>
            <a:ext cx="5308355" cy="503536"/>
          </a:xfrm>
          <a:prstGeom prst="rect">
            <a:avLst/>
          </a:prstGeom>
        </p:spPr>
        <p:txBody>
          <a:bodyPr wrap="square" lIns="0" tIns="0" rIns="0" bIns="0">
            <a:spAutoFit/>
          </a:bodyPr>
          <a:lstStyle/>
          <a:p>
            <a:endParaRPr/>
          </a:p>
        </p:txBody>
      </p:sp>
      <p:sp>
        <p:nvSpPr>
          <p:cNvPr id="4" name="Holder 4"/>
          <p:cNvSpPr>
            <a:spLocks noGrp="1"/>
          </p:cNvSpPr>
          <p:nvPr>
            <p:ph sz="half" idx="3"/>
          </p:nvPr>
        </p:nvSpPr>
        <p:spPr>
          <a:xfrm>
            <a:off x="6284604" y="1577340"/>
            <a:ext cx="5308355" cy="503536"/>
          </a:xfrm>
          <a:prstGeom prst="rect">
            <a:avLst/>
          </a:prstGeom>
        </p:spPr>
        <p:txBody>
          <a:bodyPr wrap="square" lIns="0" tIns="0" rIns="0" bIns="0">
            <a:spAutoFit/>
          </a:bodyPr>
          <a:lstStyle/>
          <a:p>
            <a:endParaRPr/>
          </a:p>
        </p:txBody>
      </p:sp>
      <p:sp>
        <p:nvSpPr>
          <p:cNvPr id="5" name="Holder 5"/>
          <p:cNvSpPr>
            <a:spLocks noGrp="1"/>
          </p:cNvSpPr>
          <p:nvPr>
            <p:ph type="ftr" sz="quarter" idx="5"/>
          </p:nvPr>
        </p:nvSpPr>
        <p:spPr>
          <a:xfrm>
            <a:off x="4149059" y="6377940"/>
            <a:ext cx="3904997" cy="342900"/>
          </a:xfrm>
          <a:prstGeom prst="rect">
            <a:avLst/>
          </a:prstGeom>
        </p:spPr>
        <p:txBody>
          <a:bodyPr lIns="0" tIns="0" rIns="0" bIns="0"/>
          <a:lstStyle>
            <a:lvl1pPr algn="ctr">
              <a:defRPr>
                <a:solidFill>
                  <a:schemeClr val="tx1">
                    <a:tint val="75000"/>
                  </a:schemeClr>
                </a:solidFill>
              </a:defRPr>
            </a:lvl1pPr>
          </a:lstStyle>
          <a:p>
            <a:endParaRPr>
              <a:solidFill>
                <a:srgbClr val="1D1D1A">
                  <a:tint val="75000"/>
                </a:srgbClr>
              </a:solidFill>
            </a:endParaRPr>
          </a:p>
        </p:txBody>
      </p:sp>
      <p:sp>
        <p:nvSpPr>
          <p:cNvPr id="6" name="Holder 6"/>
          <p:cNvSpPr>
            <a:spLocks noGrp="1"/>
          </p:cNvSpPr>
          <p:nvPr>
            <p:ph type="dt" sz="half" idx="6"/>
          </p:nvPr>
        </p:nvSpPr>
        <p:spPr>
          <a:xfrm>
            <a:off x="610155" y="6377940"/>
            <a:ext cx="2806716"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solidFill>
                  <a:srgbClr val="1D1D1A">
                    <a:tint val="75000"/>
                  </a:srgbClr>
                </a:solidFill>
              </a:rPr>
              <a:pPr/>
              <a:t>6/2/2026</a:t>
            </a:fld>
            <a:endParaRPr lang="en-US">
              <a:solidFill>
                <a:srgbClr val="1D1D1A">
                  <a:tint val="75000"/>
                </a:srgbClr>
              </a:solidFill>
            </a:endParaRPr>
          </a:p>
        </p:txBody>
      </p:sp>
      <p:sp>
        <p:nvSpPr>
          <p:cNvPr id="7" name="Holder 7"/>
          <p:cNvSpPr>
            <a:spLocks noGrp="1"/>
          </p:cNvSpPr>
          <p:nvPr>
            <p:ph type="sldNum" sz="quarter" idx="7"/>
          </p:nvPr>
        </p:nvSpPr>
        <p:spPr>
          <a:xfrm>
            <a:off x="8786243" y="6377940"/>
            <a:ext cx="2806716"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rPr>
                <a:solidFill>
                  <a:srgbClr val="1D1D1A">
                    <a:tint val="75000"/>
                  </a:srgbClr>
                </a:solidFill>
              </a:rPr>
              <a:pPr/>
              <a:t>‹#›</a:t>
            </a:fld>
            <a:endParaRPr>
              <a:solidFill>
                <a:srgbClr val="1D1D1A">
                  <a:tint val="75000"/>
                </a:srgbClr>
              </a:solidFill>
            </a:endParaRPr>
          </a:p>
        </p:txBody>
      </p:sp>
    </p:spTree>
    <p:extLst>
      <p:ext uri="{BB962C8B-B14F-4D97-AF65-F5344CB8AC3E}">
        <p14:creationId xmlns:p14="http://schemas.microsoft.com/office/powerpoint/2010/main" val="32372051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Chinese text pag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9175" y="456134"/>
            <a:ext cx="10740640" cy="993400"/>
          </a:xfrm>
          <a:prstGeom prst="rect">
            <a:avLst/>
          </a:prstGeom>
        </p:spPr>
        <p:txBody>
          <a:bodyPr lIns="0" tIns="0" rIns="0" bIns="0" anchor="t">
            <a:normAutofit/>
          </a:bodyPr>
          <a:lstStyle>
            <a:lvl1pPr marL="0" indent="0" algn="l">
              <a:lnSpc>
                <a:spcPts val="3428"/>
              </a:lnSpc>
              <a:spcBef>
                <a:spcPts val="0"/>
              </a:spcBef>
              <a:buNone/>
              <a:defRPr sz="3198" baseline="0">
                <a:solidFill>
                  <a:schemeClr val="tx1"/>
                </a:solidFill>
                <a:latin typeface="Microsoft YaHei" panose="020B0503020204020204" pitchFamily="34" charset="-122"/>
                <a:ea typeface="Microsoft YaHei" panose="020B0503020204020204" pitchFamily="34" charset="-122"/>
              </a:defRPr>
            </a:lvl1pPr>
            <a:lvl2pPr marL="593425" indent="0" algn="ctr">
              <a:buNone/>
              <a:defRPr sz="2596"/>
            </a:lvl2pPr>
            <a:lvl3pPr marL="1186848" indent="0" algn="ctr">
              <a:buNone/>
              <a:defRPr sz="2336"/>
            </a:lvl3pPr>
            <a:lvl4pPr marL="1780274" indent="0" algn="ctr">
              <a:buNone/>
              <a:defRPr sz="2077"/>
            </a:lvl4pPr>
            <a:lvl5pPr marL="2373698" indent="0" algn="ctr">
              <a:buNone/>
              <a:defRPr sz="2077"/>
            </a:lvl5pPr>
            <a:lvl6pPr marL="2967122" indent="0" algn="ctr">
              <a:buNone/>
              <a:defRPr sz="2077"/>
            </a:lvl6pPr>
            <a:lvl7pPr marL="3560546" indent="0" algn="ctr">
              <a:buNone/>
              <a:defRPr sz="2077"/>
            </a:lvl7pPr>
            <a:lvl8pPr marL="4153972" indent="0" algn="ctr">
              <a:buNone/>
              <a:defRPr sz="2077"/>
            </a:lvl8pPr>
            <a:lvl9pPr marL="4747395" indent="0" algn="ctr">
              <a:buNone/>
              <a:defRPr sz="2077"/>
            </a:lvl9pPr>
          </a:lstStyle>
          <a:p>
            <a:r>
              <a:rPr lang="zh-CN" altLang="en-US" dirty="0"/>
              <a:t>单击此处添加标题</a:t>
            </a:r>
            <a:endParaRPr lang="en-US" dirty="0"/>
          </a:p>
        </p:txBody>
      </p:sp>
      <p:sp>
        <p:nvSpPr>
          <p:cNvPr id="7" name="Content Placeholder 2">
            <a:extLst>
              <a:ext uri="{FF2B5EF4-FFF2-40B4-BE49-F238E27FC236}">
                <a16:creationId xmlns:a16="http://schemas.microsoft.com/office/drawing/2014/main" id="{8A4EAA63-3827-DA40-B921-C01084B9DA87}"/>
              </a:ext>
            </a:extLst>
          </p:cNvPr>
          <p:cNvSpPr>
            <a:spLocks noGrp="1"/>
          </p:cNvSpPr>
          <p:nvPr>
            <p:ph idx="10" hasCustomPrompt="1"/>
          </p:nvPr>
        </p:nvSpPr>
        <p:spPr>
          <a:xfrm>
            <a:off x="736910" y="1501989"/>
            <a:ext cx="10733557" cy="4690459"/>
          </a:xfrm>
          <a:prstGeom prst="rect">
            <a:avLst/>
          </a:prstGeom>
        </p:spPr>
        <p:txBody>
          <a:bodyPr lIns="0" tIns="0" rIns="0" bIns="0"/>
          <a:lstStyle>
            <a:lvl1pPr marL="12363" indent="0">
              <a:lnSpc>
                <a:spcPct val="100000"/>
              </a:lnSpc>
              <a:spcBef>
                <a:spcPts val="0"/>
              </a:spcBef>
              <a:buFontTx/>
              <a:buNone/>
              <a:tabLst>
                <a:tab pos="1207454" algn="ctr"/>
              </a:tabLst>
              <a:defRPr sz="1798" baseline="0">
                <a:solidFill>
                  <a:schemeClr val="tx1"/>
                </a:solidFill>
                <a:latin typeface="Microsoft YaHei" panose="020B0503020204020204" pitchFamily="34" charset="-122"/>
                <a:ea typeface="Microsoft YaHei" panose="020B0503020204020204" pitchFamily="34" charset="-122"/>
                <a:cs typeface="Arial" panose="020B0604020202020204" pitchFamily="34" charset="0"/>
              </a:defRPr>
            </a:lvl1pPr>
            <a:lvl2pPr marL="525430" indent="-171023">
              <a:buFont typeface="Arial" panose="020B0604020202020204" pitchFamily="34" charset="0"/>
              <a:buChar char="•"/>
              <a:tabLst>
                <a:tab pos="1207454" algn="ctr"/>
              </a:tabLst>
              <a:defRPr sz="1297" baseline="0"/>
            </a:lvl2pPr>
            <a:lvl3pPr marL="525430" indent="-171023">
              <a:buFont typeface="Arial" panose="020B0604020202020204" pitchFamily="34" charset="0"/>
              <a:buChar char="•"/>
              <a:tabLst>
                <a:tab pos="1207454" algn="ctr"/>
              </a:tabLst>
              <a:defRPr sz="1297" baseline="0"/>
            </a:lvl3pPr>
            <a:lvl4pPr marL="525430" indent="-171023">
              <a:buFont typeface="Arial" panose="020B0604020202020204" pitchFamily="34" charset="0"/>
              <a:buChar char="•"/>
              <a:tabLst>
                <a:tab pos="1207454" algn="ctr"/>
              </a:tabLst>
              <a:defRPr sz="1297" baseline="0"/>
            </a:lvl4pPr>
            <a:lvl5pPr marL="525430" indent="-171023">
              <a:buFont typeface="Arial" panose="020B0604020202020204" pitchFamily="34" charset="0"/>
              <a:buChar char="•"/>
              <a:tabLst>
                <a:tab pos="1207454" algn="ctr"/>
              </a:tabLst>
              <a:defRPr sz="1297" baseline="0"/>
            </a:lvl5pPr>
          </a:lstStyle>
          <a:p>
            <a:pPr lvl="0"/>
            <a:r>
              <a:rPr lang="zh-CN" altLang="en-US" dirty="0"/>
              <a:t>单击此处添加文本</a:t>
            </a:r>
            <a:endParaRPr lang="en-US" dirty="0"/>
          </a:p>
        </p:txBody>
      </p:sp>
    </p:spTree>
    <p:extLst>
      <p:ext uri="{BB962C8B-B14F-4D97-AF65-F5344CB8AC3E}">
        <p14:creationId xmlns:p14="http://schemas.microsoft.com/office/powerpoint/2010/main" val="3948045359"/>
      </p:ext>
    </p:extLst>
  </p:cSld>
  <p:clrMapOvr>
    <a:masterClrMapping/>
  </p:clrMapOvr>
  <p:extLst>
    <p:ext uri="{DCECCB84-F9BA-43D5-87BE-67443E8EF086}">
      <p15:sldGuideLst xmlns:p15="http://schemas.microsoft.com/office/powerpoint/2012/main">
        <p15:guide id="1" pos="384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7" name="图片 6" descr="F:\数据技术嘉年华\2022\2022嘉年华主形象\背景2.jpg背景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28999" y="-26176"/>
            <a:ext cx="12222173" cy="6874933"/>
          </a:xfrm>
          <a:prstGeom prst="rect">
            <a:avLst/>
          </a:prstGeom>
        </p:spPr>
      </p:pic>
      <p:pic>
        <p:nvPicPr>
          <p:cNvPr id="3" name="图片 2" descr="装饰"/>
          <p:cNvPicPr>
            <a:picLocks noChangeAspect="1"/>
          </p:cNvPicPr>
          <p:nvPr userDrawn="1"/>
        </p:nvPicPr>
        <p:blipFill>
          <a:blip r:embed="rId3"/>
          <a:stretch>
            <a:fillRect/>
          </a:stretch>
        </p:blipFill>
        <p:spPr>
          <a:xfrm>
            <a:off x="-16093" y="3429000"/>
            <a:ext cx="12196763" cy="3273213"/>
          </a:xfrm>
          <a:prstGeom prst="rect">
            <a:avLst/>
          </a:prstGeom>
        </p:spPr>
      </p:pic>
      <p:pic>
        <p:nvPicPr>
          <p:cNvPr id="4" name="图片 3" descr="嘉年华-竖版-2023"/>
          <p:cNvPicPr>
            <a:picLocks noChangeAspect="1"/>
          </p:cNvPicPr>
          <p:nvPr userDrawn="1"/>
        </p:nvPicPr>
        <p:blipFill>
          <a:blip r:embed="rId4"/>
          <a:srcRect b="16686"/>
          <a:stretch>
            <a:fillRect/>
          </a:stretch>
        </p:blipFill>
        <p:spPr>
          <a:xfrm>
            <a:off x="4273949" y="0"/>
            <a:ext cx="3491323" cy="1225973"/>
          </a:xfrm>
          <a:prstGeom prst="rect">
            <a:avLst/>
          </a:prstGeom>
        </p:spPr>
      </p:pic>
    </p:spTree>
    <p:extLst>
      <p:ext uri="{BB962C8B-B14F-4D97-AF65-F5344CB8AC3E}">
        <p14:creationId xmlns:p14="http://schemas.microsoft.com/office/powerpoint/2010/main" val="451568736"/>
      </p:ext>
    </p:extLst>
  </p:cSld>
  <p:clrMapOvr>
    <a:masterClrMapping/>
  </p:clrMapOvr>
  <p:transition spd="slow" advTm="0">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7" name="图片 6" descr="F:\数据技术嘉年华\2022\2022嘉年华主形象\背景2.jpg背景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28999" y="-26176"/>
            <a:ext cx="12222173" cy="6874933"/>
          </a:xfrm>
          <a:prstGeom prst="rect">
            <a:avLst/>
          </a:prstGeom>
        </p:spPr>
      </p:pic>
      <p:pic>
        <p:nvPicPr>
          <p:cNvPr id="3" name="图片 2" descr="装饰"/>
          <p:cNvPicPr>
            <a:picLocks noChangeAspect="1"/>
          </p:cNvPicPr>
          <p:nvPr userDrawn="1"/>
        </p:nvPicPr>
        <p:blipFill>
          <a:blip r:embed="rId3"/>
          <a:stretch>
            <a:fillRect/>
          </a:stretch>
        </p:blipFill>
        <p:spPr>
          <a:xfrm>
            <a:off x="-16093" y="3429000"/>
            <a:ext cx="12196763" cy="3273213"/>
          </a:xfrm>
          <a:prstGeom prst="rect">
            <a:avLst/>
          </a:prstGeom>
        </p:spPr>
      </p:pic>
      <p:pic>
        <p:nvPicPr>
          <p:cNvPr id="4" name="图片 3" descr="嘉年华-竖版-2023"/>
          <p:cNvPicPr>
            <a:picLocks noChangeAspect="1"/>
          </p:cNvPicPr>
          <p:nvPr userDrawn="1"/>
        </p:nvPicPr>
        <p:blipFill>
          <a:blip r:embed="rId4"/>
          <a:stretch>
            <a:fillRect/>
          </a:stretch>
        </p:blipFill>
        <p:spPr>
          <a:xfrm>
            <a:off x="1894733" y="1220893"/>
            <a:ext cx="8375111" cy="3528907"/>
          </a:xfrm>
          <a:prstGeom prst="rect">
            <a:avLst/>
          </a:prstGeom>
        </p:spPr>
      </p:pic>
      <p:pic>
        <p:nvPicPr>
          <p:cNvPr id="5" name="图片 4" descr="DTC"/>
          <p:cNvPicPr>
            <a:picLocks noChangeAspect="1"/>
          </p:cNvPicPr>
          <p:nvPr userDrawn="1"/>
        </p:nvPicPr>
        <p:blipFill>
          <a:blip r:embed="rId5"/>
          <a:stretch>
            <a:fillRect/>
          </a:stretch>
        </p:blipFill>
        <p:spPr>
          <a:xfrm>
            <a:off x="239700" y="68580"/>
            <a:ext cx="1607601" cy="1495213"/>
          </a:xfrm>
          <a:prstGeom prst="rect">
            <a:avLst/>
          </a:prstGeom>
        </p:spPr>
      </p:pic>
    </p:spTree>
    <p:extLst>
      <p:ext uri="{BB962C8B-B14F-4D97-AF65-F5344CB8AC3E}">
        <p14:creationId xmlns:p14="http://schemas.microsoft.com/office/powerpoint/2010/main" val="364924954"/>
      </p:ext>
    </p:extLst>
  </p:cSld>
  <p:clrMapOvr>
    <a:masterClrMapping/>
  </p:clrMapOvr>
  <p:transition spd="slow" advTm="0">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2" name="图片 1" descr="F:\数据技术嘉年华\2022\2022嘉年华主形象\背景2.jpg背景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30695" y="-15591"/>
            <a:ext cx="12223867" cy="6875780"/>
          </a:xfrm>
          <a:prstGeom prst="rect">
            <a:avLst/>
          </a:prstGeom>
        </p:spPr>
      </p:pic>
    </p:spTree>
    <p:extLst>
      <p:ext uri="{BB962C8B-B14F-4D97-AF65-F5344CB8AC3E}">
        <p14:creationId xmlns:p14="http://schemas.microsoft.com/office/powerpoint/2010/main" val="310887881"/>
      </p:ext>
    </p:extLst>
  </p:cSld>
  <p:clrMapOvr>
    <a:masterClrMapping/>
  </p:clrMapOvr>
  <p:transition spd="slow" advTm="0">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6" name="图片 5" descr="F:\数据技术嘉年华\2022\成都分站\元素\背-纯色.png背-纯色"/>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4977" y="-6491"/>
            <a:ext cx="12216244" cy="6871547"/>
          </a:xfrm>
          <a:prstGeom prst="rect">
            <a:avLst/>
          </a:prstGeom>
        </p:spPr>
      </p:pic>
    </p:spTree>
    <p:extLst>
      <p:ext uri="{BB962C8B-B14F-4D97-AF65-F5344CB8AC3E}">
        <p14:creationId xmlns:p14="http://schemas.microsoft.com/office/powerpoint/2010/main" val="3309384760"/>
      </p:ext>
    </p:extLst>
  </p:cSld>
  <p:clrMapOvr>
    <a:masterClrMapping/>
  </p:clrMapOvr>
  <p:transition spd="slow" advTm="0">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6" name="图片 5" descr="F:\数据技术嘉年华\2022\成都分站\元素\背-纯色.png背-纯色"/>
          <p:cNvPicPr>
            <a:picLocks noChangeAspect="1"/>
          </p:cNvPicPr>
          <p:nvPr userDrawn="1"/>
        </p:nvPicPr>
        <p:blipFill>
          <a:blip r:embed="rId2">
            <a:extLst>
              <a:ext uri="{28A0092B-C50C-407E-A947-70E740481C1C}">
                <a14:useLocalDpi xmlns:a14="http://schemas.microsoft.com/office/drawing/2010/main" val="0"/>
              </a:ext>
            </a:extLst>
          </a:blip>
          <a:srcRect t="-98"/>
          <a:stretch>
            <a:fillRect/>
          </a:stretch>
        </p:blipFill>
        <p:spPr>
          <a:xfrm>
            <a:off x="-5082" y="-6773"/>
            <a:ext cx="12245889" cy="6862233"/>
          </a:xfrm>
          <a:prstGeom prst="rect">
            <a:avLst/>
          </a:prstGeom>
        </p:spPr>
      </p:pic>
    </p:spTree>
    <p:extLst>
      <p:ext uri="{BB962C8B-B14F-4D97-AF65-F5344CB8AC3E}">
        <p14:creationId xmlns:p14="http://schemas.microsoft.com/office/powerpoint/2010/main" val="1185112177"/>
      </p:ext>
    </p:extLst>
  </p:cSld>
  <p:clrMapOvr>
    <a:masterClrMapping/>
  </p:clrMapOvr>
  <p:transition spd="slow" advTm="0">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6" name="图片 5" descr="F:\数据技术嘉年华\2022\成都分站\元素\背-纯色.png背-纯色"/>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4977" y="-6491"/>
            <a:ext cx="12216244" cy="6871547"/>
          </a:xfrm>
          <a:prstGeom prst="rect">
            <a:avLst/>
          </a:prstGeom>
        </p:spPr>
      </p:pic>
      <p:sp>
        <p:nvSpPr>
          <p:cNvPr id="2" name="圆角矩形 1"/>
          <p:cNvSpPr/>
          <p:nvPr userDrawn="1"/>
        </p:nvSpPr>
        <p:spPr>
          <a:xfrm>
            <a:off x="99946" y="115994"/>
            <a:ext cx="12006189" cy="6625167"/>
          </a:xfrm>
          <a:prstGeom prst="roundRect">
            <a:avLst>
              <a:gd name="adj" fmla="val 4089"/>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nvGrpSpPr>
          <p:cNvPr id="4" name="组合 3"/>
          <p:cNvGrpSpPr/>
          <p:nvPr userDrawn="1"/>
        </p:nvGrpSpPr>
        <p:grpSpPr>
          <a:xfrm>
            <a:off x="10086893" y="6375400"/>
            <a:ext cx="1849842" cy="301413"/>
            <a:chOff x="11909" y="273"/>
            <a:chExt cx="2184" cy="356"/>
          </a:xfrm>
        </p:grpSpPr>
        <p:pic>
          <p:nvPicPr>
            <p:cNvPr id="5" name="图片 4" descr="墨天轮彩色"/>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097" y="308"/>
              <a:ext cx="997" cy="287"/>
            </a:xfrm>
            <a:prstGeom prst="rect">
              <a:avLst/>
            </a:prstGeom>
          </p:spPr>
        </p:pic>
        <p:pic>
          <p:nvPicPr>
            <p:cNvPr id="3" name="图片 2" descr="ACDU2-08"/>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a:off x="11909" y="273"/>
              <a:ext cx="992" cy="356"/>
            </a:xfrm>
            <a:prstGeom prst="rect">
              <a:avLst/>
            </a:prstGeom>
          </p:spPr>
        </p:pic>
      </p:grpSp>
    </p:spTree>
    <p:extLst>
      <p:ext uri="{BB962C8B-B14F-4D97-AF65-F5344CB8AC3E}">
        <p14:creationId xmlns:p14="http://schemas.microsoft.com/office/powerpoint/2010/main" val="1261840004"/>
      </p:ext>
    </p:extLst>
  </p:cSld>
  <p:clrMapOvr>
    <a:masterClrMapping/>
  </p:clrMapOvr>
  <p:transition spd="slow" advTm="0">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6" name="图片 5" descr="F:\数据技术嘉年华\2022\成都分站\元素\背-纯色.png背-纯色"/>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847"/>
            <a:ext cx="3847062" cy="6873240"/>
          </a:xfrm>
          <a:prstGeom prst="rect">
            <a:avLst/>
          </a:prstGeom>
        </p:spPr>
      </p:pic>
      <p:sp>
        <p:nvSpPr>
          <p:cNvPr id="3" name="矩形 2"/>
          <p:cNvSpPr/>
          <p:nvPr userDrawn="1"/>
        </p:nvSpPr>
        <p:spPr>
          <a:xfrm>
            <a:off x="238853" y="6021493"/>
            <a:ext cx="1009621" cy="929640"/>
          </a:xfrm>
          <a:prstGeom prst="rect">
            <a:avLst/>
          </a:prstGeom>
          <a:blipFill rotWithShape="1">
            <a:blip r:embed="rId3"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1392260"/>
      </p:ext>
    </p:extLst>
  </p:cSld>
  <p:clrMapOvr>
    <a:masterClrMapping/>
  </p:clrMapOvr>
  <p:transition spd="slow" advTm="0">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bg1"/>
        </a:solidFill>
        <a:effectLst/>
      </p:bgPr>
    </p:bg>
    <p:spTree>
      <p:nvGrpSpPr>
        <p:cNvPr id="1" name=""/>
        <p:cNvGrpSpPr/>
        <p:nvPr/>
      </p:nvGrpSpPr>
      <p:grpSpPr>
        <a:xfrm>
          <a:off x="0" y="0"/>
          <a:ext cx="0" cy="0"/>
          <a:chOff x="0" y="0"/>
          <a:chExt cx="0" cy="0"/>
        </a:xfrm>
      </p:grpSpPr>
      <p:cxnSp>
        <p:nvCxnSpPr>
          <p:cNvPr id="5" name="直接连接符 4"/>
          <p:cNvCxnSpPr/>
          <p:nvPr userDrawn="1"/>
        </p:nvCxnSpPr>
        <p:spPr>
          <a:xfrm flipV="1">
            <a:off x="-10794" y="711407"/>
            <a:ext cx="12218350" cy="635"/>
          </a:xfrm>
          <a:prstGeom prst="line">
            <a:avLst/>
          </a:prstGeom>
          <a:ln w="6350">
            <a:solidFill>
              <a:schemeClr val="bg1">
                <a:lumMod val="75000"/>
              </a:schemeClr>
            </a:solidFill>
          </a:ln>
        </p:spPr>
        <p:style>
          <a:lnRef idx="1">
            <a:schemeClr val="accent5"/>
          </a:lnRef>
          <a:fillRef idx="0">
            <a:schemeClr val="accent5"/>
          </a:fillRef>
          <a:effectRef idx="0">
            <a:schemeClr val="accent5"/>
          </a:effectRef>
          <a:fontRef idx="minor">
            <a:schemeClr val="tx1"/>
          </a:fontRef>
        </p:style>
      </p:cxnSp>
      <p:pic>
        <p:nvPicPr>
          <p:cNvPr id="2" name="图片 1" descr="墨天轮彩色"/>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88419" y="260772"/>
            <a:ext cx="844440" cy="243203"/>
          </a:xfrm>
          <a:prstGeom prst="rect">
            <a:avLst/>
          </a:prstGeom>
        </p:spPr>
      </p:pic>
      <p:pic>
        <p:nvPicPr>
          <p:cNvPr id="3" name="图片 2" descr="ACDU2-0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10182710" y="231563"/>
            <a:ext cx="840631" cy="301621"/>
          </a:xfrm>
          <a:prstGeom prst="rect">
            <a:avLst/>
          </a:prstGeom>
        </p:spPr>
      </p:pic>
    </p:spTree>
    <p:extLst>
      <p:ext uri="{BB962C8B-B14F-4D97-AF65-F5344CB8AC3E}">
        <p14:creationId xmlns:p14="http://schemas.microsoft.com/office/powerpoint/2010/main" val="238867215"/>
      </p:ext>
    </p:extLst>
  </p:cSld>
  <p:clrMapOvr>
    <a:masterClrMapping/>
  </p:clrMapOvr>
  <p:transition spd="slow" advTm="0">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5F98578-2F6C-412A-B1A8-A41524D58E57}"/>
              </a:ext>
            </a:extLst>
          </p:cNvPr>
          <p:cNvPicPr>
            <a:picLocks noChangeAspect="1"/>
          </p:cNvPicPr>
          <p:nvPr userDrawn="1"/>
        </p:nvPicPr>
        <p:blipFill>
          <a:blip r:embed="rId2"/>
          <a:stretch>
            <a:fillRect/>
          </a:stretch>
        </p:blipFill>
        <p:spPr>
          <a:xfrm>
            <a:off x="0" y="0"/>
            <a:ext cx="12196763" cy="6858000"/>
          </a:xfrm>
          <a:prstGeom prst="rect">
            <a:avLst/>
          </a:prstGeom>
        </p:spPr>
      </p:pic>
      <p:sp>
        <p:nvSpPr>
          <p:cNvPr id="7" name="Title 1">
            <a:extLst>
              <a:ext uri="{FF2B5EF4-FFF2-40B4-BE49-F238E27FC236}">
                <a16:creationId xmlns:a16="http://schemas.microsoft.com/office/drawing/2014/main" id="{A7D7A5D9-198F-465F-B34E-DB18A4B6B1E3}"/>
              </a:ext>
            </a:extLst>
          </p:cNvPr>
          <p:cNvSpPr>
            <a:spLocks noGrp="1"/>
          </p:cNvSpPr>
          <p:nvPr>
            <p:ph type="ctrTitle"/>
          </p:nvPr>
        </p:nvSpPr>
        <p:spPr>
          <a:xfrm>
            <a:off x="1428750" y="1122363"/>
            <a:ext cx="9486900" cy="2387600"/>
          </a:xfrm>
        </p:spPr>
        <p:txBody>
          <a:bodyPr anchor="ctr" anchorCtr="0"/>
          <a:lstStyle>
            <a:lvl1pPr algn="ctr">
              <a:defRPr sz="6000">
                <a:solidFill>
                  <a:schemeClr val="bg2">
                    <a:lumMod val="10000"/>
                  </a:schemeClr>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en-US" dirty="0"/>
          </a:p>
        </p:txBody>
      </p:sp>
      <p:sp>
        <p:nvSpPr>
          <p:cNvPr id="9" name="Subtitle 2">
            <a:extLst>
              <a:ext uri="{FF2B5EF4-FFF2-40B4-BE49-F238E27FC236}">
                <a16:creationId xmlns:a16="http://schemas.microsoft.com/office/drawing/2014/main" id="{3E1D2FBE-EE9F-437F-B25B-185C3148D1CD}"/>
              </a:ext>
            </a:extLst>
          </p:cNvPr>
          <p:cNvSpPr>
            <a:spLocks noGrp="1"/>
          </p:cNvSpPr>
          <p:nvPr>
            <p:ph type="subTitle" idx="1"/>
          </p:nvPr>
        </p:nvSpPr>
        <p:spPr>
          <a:xfrm>
            <a:off x="1524596" y="3602037"/>
            <a:ext cx="9147572" cy="1655763"/>
          </a:xfrm>
        </p:spPr>
        <p:txBody>
          <a:bodyPr/>
          <a:lstStyle>
            <a:lvl1pPr marL="0" indent="0" algn="ctr">
              <a:buNone/>
              <a:defRPr sz="2400">
                <a:solidFill>
                  <a:schemeClr val="bg2">
                    <a:lumMod val="10000"/>
                  </a:schemeClr>
                </a:solidFill>
                <a:latin typeface="微软雅黑" panose="020B0503020204020204" pitchFamily="34" charset="-122"/>
                <a:ea typeface="微软雅黑" panose="020B0503020204020204" pitchFamily="34" charset="-122"/>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dirty="0"/>
              <a:t>单击此处编辑母版副标题样式</a:t>
            </a:r>
            <a:endParaRPr lang="en-US" dirty="0"/>
          </a:p>
        </p:txBody>
      </p:sp>
      <p:sp>
        <p:nvSpPr>
          <p:cNvPr id="10" name="Date Placeholder 3">
            <a:extLst>
              <a:ext uri="{FF2B5EF4-FFF2-40B4-BE49-F238E27FC236}">
                <a16:creationId xmlns:a16="http://schemas.microsoft.com/office/drawing/2014/main" id="{BDF4DC8E-8609-4039-B9D4-B3BD24043EF3}"/>
              </a:ext>
            </a:extLst>
          </p:cNvPr>
          <p:cNvSpPr>
            <a:spLocks noGrp="1"/>
          </p:cNvSpPr>
          <p:nvPr>
            <p:ph type="dt" sz="half" idx="10"/>
          </p:nvPr>
        </p:nvSpPr>
        <p:spPr>
          <a:xfrm>
            <a:off x="838527" y="6356351"/>
            <a:ext cx="2744272" cy="365125"/>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fld id="{C764DE79-268F-4C1A-8933-263129D2AF90}" type="datetimeFigureOut">
              <a:rPr lang="en-US" smtClean="0"/>
              <a:pPr/>
              <a:t>6/2/2026</a:t>
            </a:fld>
            <a:endParaRPr lang="en-US" dirty="0"/>
          </a:p>
        </p:txBody>
      </p:sp>
      <p:sp>
        <p:nvSpPr>
          <p:cNvPr id="12" name="Footer Placeholder 4">
            <a:extLst>
              <a:ext uri="{FF2B5EF4-FFF2-40B4-BE49-F238E27FC236}">
                <a16:creationId xmlns:a16="http://schemas.microsoft.com/office/drawing/2014/main" id="{33201C77-D1ED-42F6-85B1-53F3B9EF06D3}"/>
              </a:ext>
            </a:extLst>
          </p:cNvPr>
          <p:cNvSpPr>
            <a:spLocks noGrp="1"/>
          </p:cNvSpPr>
          <p:nvPr>
            <p:ph type="ftr" sz="quarter" idx="11"/>
          </p:nvPr>
        </p:nvSpPr>
        <p:spPr>
          <a:xfrm>
            <a:off x="4040178" y="6356351"/>
            <a:ext cx="4116408" cy="365125"/>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endParaRPr lang="en-US" dirty="0"/>
          </a:p>
        </p:txBody>
      </p:sp>
      <p:sp>
        <p:nvSpPr>
          <p:cNvPr id="13" name="Slide Number Placeholder 5">
            <a:extLst>
              <a:ext uri="{FF2B5EF4-FFF2-40B4-BE49-F238E27FC236}">
                <a16:creationId xmlns:a16="http://schemas.microsoft.com/office/drawing/2014/main" id="{5D18F70A-1AC9-4962-A962-49F501A9EE28}"/>
              </a:ext>
            </a:extLst>
          </p:cNvPr>
          <p:cNvSpPr>
            <a:spLocks noGrp="1"/>
          </p:cNvSpPr>
          <p:nvPr>
            <p:ph type="sldNum" sz="quarter" idx="12"/>
          </p:nvPr>
        </p:nvSpPr>
        <p:spPr>
          <a:xfrm>
            <a:off x="8613964" y="6356351"/>
            <a:ext cx="2744272" cy="365125"/>
          </a:xfrm>
        </p:spPr>
        <p:txBody>
          <a:bodyPr/>
          <a:lstStyle>
            <a:lvl1pPr>
              <a:defRPr>
                <a:latin typeface="微软雅黑" panose="020B0503020204020204" pitchFamily="34" charset="-122"/>
                <a:ea typeface="微软雅黑" panose="020B0503020204020204" pitchFamily="34" charset="-122"/>
              </a:defRPr>
            </a:lvl1pPr>
          </a:lstStyle>
          <a:p>
            <a:fld id="{48F63A3B-78C7-47BE-AE5E-E10140E04643}" type="slidenum">
              <a:rPr lang="en-US" smtClean="0"/>
              <a:pPr/>
              <a:t>‹#›</a:t>
            </a:fld>
            <a:endParaRPr lang="en-US" dirty="0"/>
          </a:p>
        </p:txBody>
      </p:sp>
      <p:pic>
        <p:nvPicPr>
          <p:cNvPr id="14" name="图片 13">
            <a:extLst>
              <a:ext uri="{FF2B5EF4-FFF2-40B4-BE49-F238E27FC236}">
                <a16:creationId xmlns:a16="http://schemas.microsoft.com/office/drawing/2014/main" id="{6A008646-A11A-4617-8499-26ED9F2ED6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2485" y="213895"/>
            <a:ext cx="1727576" cy="620295"/>
          </a:xfrm>
          <a:prstGeom prst="rect">
            <a:avLst/>
          </a:prstGeom>
        </p:spPr>
      </p:pic>
    </p:spTree>
    <p:extLst>
      <p:ext uri="{BB962C8B-B14F-4D97-AF65-F5344CB8AC3E}">
        <p14:creationId xmlns:p14="http://schemas.microsoft.com/office/powerpoint/2010/main" val="40543523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标题和内容">
    <p:bg>
      <p:bgPr>
        <a:solidFill>
          <a:schemeClr val="bg1"/>
        </a:solidFill>
        <a:effectLst/>
      </p:bgPr>
    </p:bg>
    <p:spTree>
      <p:nvGrpSpPr>
        <p:cNvPr id="1" name=""/>
        <p:cNvGrpSpPr/>
        <p:nvPr/>
      </p:nvGrpSpPr>
      <p:grpSpPr>
        <a:xfrm>
          <a:off x="0" y="0"/>
          <a:ext cx="0" cy="0"/>
          <a:chOff x="0" y="0"/>
          <a:chExt cx="0" cy="0"/>
        </a:xfrm>
      </p:grpSpPr>
      <p:sp>
        <p:nvSpPr>
          <p:cNvPr id="4" name="矩形 3"/>
          <p:cNvSpPr/>
          <p:nvPr userDrawn="1"/>
        </p:nvSpPr>
        <p:spPr>
          <a:xfrm>
            <a:off x="-5080" y="-6349"/>
            <a:ext cx="12206922" cy="6872535"/>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a:cs typeface="黑体" panose="02010609060101010101" charset="-122"/>
            </a:endParaRPr>
          </a:p>
        </p:txBody>
      </p:sp>
    </p:spTree>
    <p:extLst>
      <p:ext uri="{BB962C8B-B14F-4D97-AF65-F5344CB8AC3E}">
        <p14:creationId xmlns:p14="http://schemas.microsoft.com/office/powerpoint/2010/main" val="1874187812"/>
      </p:ext>
    </p:extLst>
  </p:cSld>
  <p:clrMapOvr>
    <a:masterClrMapping/>
  </p:clrMapOvr>
  <p:transition spd="slow" advTm="0">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标题和内容">
    <p:bg>
      <p:bgPr>
        <a:solidFill>
          <a:schemeClr val="bg1"/>
        </a:solidFill>
        <a:effectLst/>
      </p:bgPr>
    </p:bg>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4C12D00B-82DD-4755-8787-3171010A8F3B}"/>
              </a:ext>
            </a:extLst>
          </p:cNvPr>
          <p:cNvGrpSpPr/>
          <p:nvPr userDrawn="1"/>
        </p:nvGrpSpPr>
        <p:grpSpPr>
          <a:xfrm>
            <a:off x="838550" y="6379119"/>
            <a:ext cx="2768172" cy="373592"/>
            <a:chOff x="838200" y="6425686"/>
            <a:chExt cx="2767019" cy="373592"/>
          </a:xfrm>
        </p:grpSpPr>
        <p:sp>
          <p:nvSpPr>
            <p:cNvPr id="5" name="页脚占位符 2">
              <a:extLst>
                <a:ext uri="{FF2B5EF4-FFF2-40B4-BE49-F238E27FC236}">
                  <a16:creationId xmlns:a16="http://schemas.microsoft.com/office/drawing/2014/main" id="{70A2E3F1-EAFB-4F0F-A8B9-609B460BC8D5}"/>
                </a:ext>
              </a:extLst>
            </p:cNvPr>
            <p:cNvSpPr txBox="1"/>
            <p:nvPr userDrawn="1"/>
          </p:nvSpPr>
          <p:spPr>
            <a:xfrm>
              <a:off x="1426099" y="6434153"/>
              <a:ext cx="2179120" cy="365125"/>
            </a:xfrm>
            <a:prstGeom prst="rect">
              <a:avLst/>
            </a:prstGeom>
          </p:spPr>
          <p:txBody>
            <a:bodyPr/>
            <a:lstStyle>
              <a:defPPr>
                <a:defRPr lang="zh-CN"/>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zh-CN" sz="800" dirty="0">
                  <a:solidFill>
                    <a:srgbClr val="3A11BA"/>
                  </a:solidFill>
                  <a:latin typeface="Arial" panose="020B0604020202020204" pitchFamily="34" charset="0"/>
                  <a:ea typeface="Microsoft YaHei" panose="020B0503020204020204" pitchFamily="34" charset="-122"/>
                </a:rPr>
                <a:t>https://opengauss.org                               </a:t>
              </a:r>
              <a:endParaRPr kumimoji="1" lang="zh-CN" altLang="en-US" sz="800" dirty="0">
                <a:solidFill>
                  <a:srgbClr val="3A11BA"/>
                </a:solidFill>
                <a:latin typeface="Arial" panose="020B0604020202020204" pitchFamily="34" charset="0"/>
                <a:ea typeface="Microsoft YaHei" panose="020B0503020204020204" pitchFamily="34" charset="-122"/>
              </a:endParaRPr>
            </a:p>
          </p:txBody>
        </p:sp>
        <p:pic>
          <p:nvPicPr>
            <p:cNvPr id="6" name="图片 5">
              <a:extLst>
                <a:ext uri="{FF2B5EF4-FFF2-40B4-BE49-F238E27FC236}">
                  <a16:creationId xmlns:a16="http://schemas.microsoft.com/office/drawing/2014/main" id="{AD45EBF2-1EA7-452B-9E48-F5AFE67103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25686"/>
              <a:ext cx="948262" cy="248724"/>
            </a:xfrm>
            <a:prstGeom prst="rect">
              <a:avLst/>
            </a:prstGeom>
          </p:spPr>
        </p:pic>
      </p:grpSp>
    </p:spTree>
    <p:extLst>
      <p:ext uri="{BB962C8B-B14F-4D97-AF65-F5344CB8AC3E}">
        <p14:creationId xmlns:p14="http://schemas.microsoft.com/office/powerpoint/2010/main" val="2335264417"/>
      </p:ext>
    </p:extLst>
  </p:cSld>
  <p:clrMapOvr>
    <a:masterClrMapping/>
  </p:clrMapOvr>
  <p:transition spd="slow" advTm="0">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6" name="图片 45" descr="C:\Users\86157\Desktop\主视觉改尺寸压缩\机房1_副本.png机房1_副本"/>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846" y="848"/>
            <a:ext cx="12197610" cy="6857153"/>
          </a:xfrm>
          <a:custGeom>
            <a:avLst/>
            <a:gdLst>
              <a:gd name="connsiteX0" fmla="*/ 0 w 12192000"/>
              <a:gd name="connsiteY0" fmla="*/ 0 h 6856429"/>
              <a:gd name="connsiteX1" fmla="*/ 12192000 w 12192000"/>
              <a:gd name="connsiteY1" fmla="*/ 0 h 6856429"/>
              <a:gd name="connsiteX2" fmla="*/ 12192000 w 12192000"/>
              <a:gd name="connsiteY2" fmla="*/ 6856429 h 6856429"/>
              <a:gd name="connsiteX3" fmla="*/ 0 w 12192000"/>
              <a:gd name="connsiteY3" fmla="*/ 6856429 h 6856429"/>
            </a:gdLst>
            <a:ahLst/>
            <a:cxnLst>
              <a:cxn ang="0">
                <a:pos x="connsiteX0" y="connsiteY0"/>
              </a:cxn>
              <a:cxn ang="0">
                <a:pos x="connsiteX1" y="connsiteY1"/>
              </a:cxn>
              <a:cxn ang="0">
                <a:pos x="connsiteX2" y="connsiteY2"/>
              </a:cxn>
              <a:cxn ang="0">
                <a:pos x="connsiteX3" y="connsiteY3"/>
              </a:cxn>
            </a:cxnLst>
            <a:rect l="l" t="t" r="r" b="b"/>
            <a:pathLst>
              <a:path w="12192000" h="6856429">
                <a:moveTo>
                  <a:pt x="0" y="0"/>
                </a:moveTo>
                <a:lnTo>
                  <a:pt x="12192000" y="0"/>
                </a:lnTo>
                <a:lnTo>
                  <a:pt x="12192000" y="6856429"/>
                </a:lnTo>
                <a:lnTo>
                  <a:pt x="0" y="6856429"/>
                </a:lnTo>
                <a:close/>
              </a:path>
            </a:pathLst>
          </a:custGeom>
        </p:spPr>
      </p:pic>
      <p:sp>
        <p:nvSpPr>
          <p:cNvPr id="20" name="矩形 19"/>
          <p:cNvSpPr/>
          <p:nvPr userDrawn="1"/>
        </p:nvSpPr>
        <p:spPr>
          <a:xfrm>
            <a:off x="4233" y="19474"/>
            <a:ext cx="12192319" cy="6850309"/>
          </a:xfrm>
          <a:prstGeom prst="rect">
            <a:avLst/>
          </a:prstGeom>
          <a:solidFill>
            <a:schemeClr val="tx1">
              <a:alpha val="76000"/>
            </a:scheme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微软雅黑" panose="020B0503020204020204" pitchFamily="34" charset="-122"/>
              <a:ea typeface="微软雅黑" panose="020B0503020204020204" pitchFamily="34" charset="-122"/>
              <a:cs typeface="黑体" panose="02010609060101010101" charset="-122"/>
            </a:endParaRPr>
          </a:p>
        </p:txBody>
      </p:sp>
    </p:spTree>
    <p:extLst>
      <p:ext uri="{BB962C8B-B14F-4D97-AF65-F5344CB8AC3E}">
        <p14:creationId xmlns:p14="http://schemas.microsoft.com/office/powerpoint/2010/main" val="3550398006"/>
      </p:ext>
    </p:extLst>
  </p:cSld>
  <p:clrMapOvr>
    <a:masterClrMapping/>
  </p:clrMapOvr>
  <p:transition spd="slow" advTm="0">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28993" y="540001"/>
            <a:ext cx="11169283" cy="51131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0048" rIns="80098" bIns="40048" numCol="1" anchor="t" anchorCtr="0" compatLnSpc="1">
            <a:spAutoFit/>
          </a:bodyPr>
          <a:lstStyle>
            <a:lvl1pPr>
              <a:defRPr lang="zh-CN" altLang="en-US" sz="2797" b="1" kern="1200" dirty="0">
                <a:solidFill>
                  <a:srgbClr val="C00000"/>
                </a:solidFill>
                <a:latin typeface="微软雅黑" pitchFamily="34" charset="-122"/>
                <a:ea typeface="微软雅黑" pitchFamily="34" charset="-122"/>
                <a:cs typeface="Times New Roman" panose="02020603050405020304" pitchFamily="18" charset="0"/>
              </a:defRPr>
            </a:lvl1pPr>
          </a:lstStyle>
          <a:p>
            <a:pPr lvl="0"/>
            <a:r>
              <a:rPr lang="zh-CN" altLang="en-US" dirty="0"/>
              <a:t>单击此处编辑母版标题样式</a:t>
            </a:r>
          </a:p>
        </p:txBody>
      </p:sp>
    </p:spTree>
    <p:extLst>
      <p:ext uri="{BB962C8B-B14F-4D97-AF65-F5344CB8AC3E}">
        <p14:creationId xmlns:p14="http://schemas.microsoft.com/office/powerpoint/2010/main" val="3688702571"/>
      </p:ext>
    </p:extLst>
  </p:cSld>
  <p:clrMapOvr>
    <a:masterClrMapping/>
  </p:clrMapOvr>
  <p:transition advClick="0" advTm="8000"/>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图片与标题">
    <p:bg>
      <p:bgPr>
        <a:solidFill>
          <a:schemeClr val="bg2"/>
        </a:solidFill>
        <a:effectLst/>
      </p:bgPr>
    </p:bg>
    <p:spTree>
      <p:nvGrpSpPr>
        <p:cNvPr id="1" name=""/>
        <p:cNvGrpSpPr/>
        <p:nvPr/>
      </p:nvGrpSpPr>
      <p:grpSpPr>
        <a:xfrm>
          <a:off x="0" y="0"/>
          <a:ext cx="0" cy="0"/>
          <a:chOff x="0" y="0"/>
          <a:chExt cx="0" cy="0"/>
        </a:xfrm>
      </p:grpSpPr>
      <p:sp>
        <p:nvSpPr>
          <p:cNvPr id="9" name="标题 8"/>
          <p:cNvSpPr>
            <a:spLocks noGrp="1"/>
          </p:cNvSpPr>
          <p:nvPr>
            <p:ph type="title"/>
            <p:custDataLst>
              <p:tags r:id="rId1"/>
            </p:custDataLst>
          </p:nvPr>
        </p:nvSpPr>
        <p:spPr>
          <a:xfrm>
            <a:off x="476506" y="310585"/>
            <a:ext cx="10973485" cy="705600"/>
          </a:xfrm>
        </p:spPr>
        <p:txBody>
          <a:bodyPr/>
          <a:lstStyle>
            <a:lvl1pPr>
              <a:defRPr sz="2400"/>
            </a:lvl1pPr>
          </a:lstStyle>
          <a:p>
            <a:r>
              <a:rPr lang="zh-CN" altLang="en-US"/>
              <a:t>单击此处编辑母版标题样式</a:t>
            </a:r>
          </a:p>
        </p:txBody>
      </p:sp>
      <p:pic>
        <p:nvPicPr>
          <p:cNvPr id="4" name="图片 3" descr="F:\活动相关\2023云和恩墨&amp;openGauss&amp;鲲鹏联合活动\武汉站\武汉活动联合logo2.png武汉活动联合logo2"/>
          <p:cNvPicPr>
            <a:picLocks noChangeAspect="1"/>
          </p:cNvPicPr>
          <p:nvPr userDrawn="1"/>
        </p:nvPicPr>
        <p:blipFill>
          <a:blip r:embed="rId3"/>
          <a:srcRect/>
          <a:stretch>
            <a:fillRect/>
          </a:stretch>
        </p:blipFill>
        <p:spPr>
          <a:xfrm>
            <a:off x="8545357" y="6261419"/>
            <a:ext cx="3414459" cy="535940"/>
          </a:xfrm>
          <a:prstGeom prst="rect">
            <a:avLst/>
          </a:prstGeom>
        </p:spPr>
      </p:pic>
    </p:spTree>
    <p:extLst>
      <p:ext uri="{BB962C8B-B14F-4D97-AF65-F5344CB8AC3E}">
        <p14:creationId xmlns:p14="http://schemas.microsoft.com/office/powerpoint/2010/main" val="26654944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28994" y="540001"/>
            <a:ext cx="11169283" cy="51163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0048" rIns="80098" bIns="40048" numCol="1" anchor="t" anchorCtr="0" compatLnSpc="1">
            <a:spAutoFit/>
          </a:bodyPr>
          <a:lstStyle>
            <a:lvl1pPr>
              <a:defRPr lang="zh-CN" altLang="en-US" sz="2799" b="1" kern="1200" dirty="0">
                <a:solidFill>
                  <a:srgbClr val="C00000"/>
                </a:solidFill>
                <a:latin typeface="微软雅黑" pitchFamily="34" charset="-122"/>
                <a:ea typeface="微软雅黑" pitchFamily="34" charset="-122"/>
                <a:cs typeface="Times New Roman" panose="02020603050405020304" pitchFamily="18" charset="0"/>
              </a:defRPr>
            </a:lvl1pPr>
          </a:lstStyle>
          <a:p>
            <a:pPr lvl="0"/>
            <a:r>
              <a:rPr lang="zh-CN" altLang="en-US" dirty="0"/>
              <a:t>单击此处编辑母版标题样式</a:t>
            </a:r>
          </a:p>
        </p:txBody>
      </p:sp>
    </p:spTree>
    <p:extLst>
      <p:ext uri="{BB962C8B-B14F-4D97-AF65-F5344CB8AC3E}">
        <p14:creationId xmlns:p14="http://schemas.microsoft.com/office/powerpoint/2010/main" val="491189327"/>
      </p:ext>
    </p:extLst>
  </p:cSld>
  <p:clrMapOvr>
    <a:masterClrMapping/>
  </p:clrMapOvr>
  <p:transition advClick="0" advTm="8000"/>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17287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章节页">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29194" y="456134"/>
            <a:ext cx="10740920" cy="993400"/>
          </a:xfrm>
          <a:prstGeom prst="rect">
            <a:avLst/>
          </a:prstGeom>
        </p:spPr>
        <p:txBody>
          <a:bodyPr lIns="0" tIns="0" rIns="0" bIns="0" anchor="t">
            <a:normAutofit/>
          </a:bodyPr>
          <a:lstStyle>
            <a:lvl1pPr marL="0" indent="0" algn="l">
              <a:lnSpc>
                <a:spcPts val="3430"/>
              </a:lnSpc>
              <a:spcBef>
                <a:spcPts val="0"/>
              </a:spcBef>
              <a:buNone/>
              <a:defRPr sz="3200" baseline="0">
                <a:solidFill>
                  <a:schemeClr val="tx1"/>
                </a:solidFill>
                <a:latin typeface="Microsoft YaHei" panose="020B0503020204020204" pitchFamily="34" charset="-122"/>
                <a:ea typeface="Microsoft YaHei" panose="020B0503020204020204" pitchFamily="34" charset="-122"/>
              </a:defRPr>
            </a:lvl1pPr>
            <a:lvl2pPr marL="593725" indent="0" algn="ctr">
              <a:buNone/>
              <a:defRPr sz="2595"/>
            </a:lvl2pPr>
            <a:lvl3pPr marL="1187450" indent="0" algn="ctr">
              <a:buNone/>
              <a:defRPr sz="2335"/>
            </a:lvl3pPr>
            <a:lvl4pPr marL="1780540" indent="0" algn="ctr">
              <a:buNone/>
              <a:defRPr sz="2075"/>
            </a:lvl4pPr>
            <a:lvl5pPr marL="2374265" indent="0" algn="ctr">
              <a:buNone/>
              <a:defRPr sz="2075"/>
            </a:lvl5pPr>
            <a:lvl6pPr marL="2967990" indent="0" algn="ctr">
              <a:buNone/>
              <a:defRPr sz="2075"/>
            </a:lvl6pPr>
            <a:lvl7pPr marL="3561715" indent="0" algn="ctr">
              <a:buNone/>
              <a:defRPr sz="2075"/>
            </a:lvl7pPr>
            <a:lvl8pPr marL="4155440" indent="0" algn="ctr">
              <a:buNone/>
              <a:defRPr sz="2075"/>
            </a:lvl8pPr>
            <a:lvl9pPr marL="4748530" indent="0" algn="ctr">
              <a:buNone/>
              <a:defRPr sz="2075"/>
            </a:lvl9pPr>
          </a:lstStyle>
          <a:p>
            <a:r>
              <a:rPr lang="zh-CN" altLang="en-US" dirty="0"/>
              <a:t>单击此处添加标题</a:t>
            </a:r>
            <a:endParaRPr lang="en-US" dirty="0"/>
          </a:p>
        </p:txBody>
      </p:sp>
      <p:sp>
        <p:nvSpPr>
          <p:cNvPr id="5" name="Content Placeholder 2"/>
          <p:cNvSpPr>
            <a:spLocks noGrp="1"/>
          </p:cNvSpPr>
          <p:nvPr>
            <p:ph idx="12" hasCustomPrompt="1"/>
          </p:nvPr>
        </p:nvSpPr>
        <p:spPr>
          <a:xfrm>
            <a:off x="726039" y="1512879"/>
            <a:ext cx="10733838" cy="4690459"/>
          </a:xfrm>
          <a:prstGeom prst="rect">
            <a:avLst/>
          </a:prstGeom>
        </p:spPr>
        <p:txBody>
          <a:bodyPr lIns="0" tIns="0" rIns="0" bIns="0"/>
          <a:lstStyle>
            <a:lvl1pPr marL="179070" marR="0" indent="-168275" algn="l" defTabSz="118745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tab pos="1207135" algn="ctr"/>
              </a:tabLst>
              <a:defRPr sz="1800" baseline="0">
                <a:solidFill>
                  <a:schemeClr val="tx1"/>
                </a:solidFill>
                <a:latin typeface="Microsoft YaHei" panose="020B0503020204020204" pitchFamily="34" charset="-122"/>
                <a:ea typeface="Microsoft YaHei" panose="020B0503020204020204" pitchFamily="34" charset="-122"/>
                <a:cs typeface="Arial" panose="020B0604020202020204" pitchFamily="34" charset="0"/>
              </a:defRPr>
            </a:lvl1pPr>
            <a:lvl2pPr marL="328930" marR="0" indent="-168275" algn="l" defTabSz="1187450" rtl="0" eaLnBrk="1" fontAlgn="auto" latinLnBrk="0" hangingPunct="1">
              <a:lnSpc>
                <a:spcPct val="100000"/>
              </a:lnSpc>
              <a:spcBef>
                <a:spcPts val="0"/>
              </a:spcBef>
              <a:spcAft>
                <a:spcPts val="600"/>
              </a:spcAft>
              <a:buClr>
                <a:schemeClr val="tx1"/>
              </a:buClr>
              <a:buSzTx/>
              <a:buFont typeface=".AppleSystemUIFont"/>
              <a:buChar char="&gt;"/>
              <a:tabLst>
                <a:tab pos="1207135" algn="ctr"/>
              </a:tabLst>
              <a:defRPr sz="1600" baseline="0">
                <a:latin typeface="Microsoft YaHei" panose="020B0503020204020204" pitchFamily="34" charset="-122"/>
                <a:ea typeface="Microsoft YaHei" panose="020B0503020204020204" pitchFamily="34" charset="-122"/>
              </a:defRPr>
            </a:lvl2pPr>
            <a:lvl3pPr marL="1097915" marR="0" indent="-168275" algn="l" defTabSz="1187450" rtl="0" eaLnBrk="1" fontAlgn="auto" latinLnBrk="0" hangingPunct="1">
              <a:lnSpc>
                <a:spcPct val="100000"/>
              </a:lnSpc>
              <a:spcBef>
                <a:spcPts val="0"/>
              </a:spcBef>
              <a:spcAft>
                <a:spcPts val="600"/>
              </a:spcAft>
              <a:buClr>
                <a:schemeClr val="tx1"/>
              </a:buClr>
              <a:buSzTx/>
              <a:buFont typeface=".AppleSystemUIFont"/>
              <a:buChar char="-"/>
              <a:tabLst>
                <a:tab pos="1207135" algn="ctr"/>
              </a:tabLst>
              <a:defRPr sz="1300" baseline="0">
                <a:latin typeface="Microsoft YaHei" panose="020B0503020204020204" pitchFamily="34" charset="-122"/>
                <a:ea typeface="Microsoft YaHei" panose="020B0503020204020204" pitchFamily="34" charset="-122"/>
              </a:defRPr>
            </a:lvl3pPr>
            <a:lvl4pPr marL="525780" indent="-170815">
              <a:buFont typeface="Arial" panose="020B0604020202020204" pitchFamily="34" charset="0"/>
              <a:buChar char="•"/>
              <a:tabLst>
                <a:tab pos="1207770" algn="ctr"/>
              </a:tabLst>
              <a:defRPr sz="1300" baseline="0"/>
            </a:lvl4pPr>
            <a:lvl5pPr marL="525780" indent="-170815">
              <a:buFont typeface="Arial" panose="020B0604020202020204" pitchFamily="34" charset="0"/>
              <a:buChar char="•"/>
              <a:tabLst>
                <a:tab pos="1207770" algn="ctr"/>
              </a:tabLst>
              <a:defRPr sz="1300" baseline="0"/>
            </a:lvl5pPr>
          </a:lstStyle>
          <a:p>
            <a:pPr lvl="0"/>
            <a:r>
              <a:rPr lang="zh-CN" altLang="en-US" dirty="0"/>
              <a:t>单击此处添加文本</a:t>
            </a:r>
            <a:endParaRPr lang="en-US" dirty="0"/>
          </a:p>
          <a:p>
            <a:pPr marL="328930" marR="0" lvl="1" indent="-168275" algn="l" defTabSz="118745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7135" algn="ctr"/>
              </a:tabLst>
              <a:defRPr/>
            </a:pPr>
            <a:r>
              <a:rPr lang="zh-CN" altLang="en-US" dirty="0"/>
              <a:t>单击此处添加文本</a:t>
            </a:r>
            <a:endParaRPr lang="en-US" dirty="0"/>
          </a:p>
          <a:p>
            <a:pPr marL="1097915" marR="0" lvl="2" indent="-168275" algn="l" defTabSz="118745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7135" algn="ctr"/>
              </a:tabLst>
              <a:defRPr/>
            </a:pPr>
            <a:r>
              <a:rPr lang="zh-CN" altLang="en-US" dirty="0"/>
              <a:t>单击此处添加文本</a:t>
            </a:r>
            <a:endParaRPr lang="en-US" dirty="0"/>
          </a:p>
          <a:p>
            <a:pPr marL="1097915" marR="0" lvl="2" indent="-168275" algn="l" defTabSz="118745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7135" algn="ctr"/>
              </a:tabLst>
              <a:defRPr/>
            </a:pPr>
            <a:endParaRPr lang="en-US" altLang="zh-CN" dirty="0"/>
          </a:p>
        </p:txBody>
      </p:sp>
    </p:spTree>
    <p:extLst>
      <p:ext uri="{BB962C8B-B14F-4D97-AF65-F5344CB8AC3E}">
        <p14:creationId xmlns:p14="http://schemas.microsoft.com/office/powerpoint/2010/main" val="37571794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3_正文内容 拷贝">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296365"/>
      </p:ext>
    </p:extLst>
  </p:cSld>
  <p:clrMapOvr>
    <a:masterClrMapping/>
  </p:clrMapOvr>
  <p:transition spd="med"/>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目录-3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stretch>
            <a:fillRect/>
          </a:stretch>
        </p:blipFill>
        <p:spPr>
          <a:xfrm>
            <a:off x="-1812" y="-1482"/>
            <a:ext cx="6253804" cy="6858000"/>
          </a:xfrm>
          <a:prstGeom prst="rect">
            <a:avLst/>
          </a:prstGeom>
        </p:spPr>
      </p:pic>
      <p:sp>
        <p:nvSpPr>
          <p:cNvPr id="3" name="灯片编号占位符 2"/>
          <p:cNvSpPr>
            <a:spLocks noGrp="1"/>
          </p:cNvSpPr>
          <p:nvPr>
            <p:ph type="sldNum" sz="quarter" idx="10"/>
          </p:nvPr>
        </p:nvSpPr>
        <p:spPr/>
        <p:txBody>
          <a:bodyPr/>
          <a:lstStyle/>
          <a:p>
            <a:fld id="{03A97B1D-F584-444D-89FD-FA2A3E7C92CA}" type="slidenum">
              <a:rPr kumimoji="1" lang="zh-CN" altLang="en-US" smtClean="0"/>
              <a:pPr/>
              <a:t>‹#›</a:t>
            </a:fld>
            <a:endParaRPr kumimoji="1" lang="zh-CN" altLang="en-US" dirty="0"/>
          </a:p>
        </p:txBody>
      </p:sp>
      <p:sp>
        <p:nvSpPr>
          <p:cNvPr id="15" name="椭圆 14"/>
          <p:cNvSpPr/>
          <p:nvPr userDrawn="1"/>
        </p:nvSpPr>
        <p:spPr>
          <a:xfrm>
            <a:off x="5689908" y="866598"/>
            <a:ext cx="941464" cy="941071"/>
          </a:xfrm>
          <a:prstGeom prst="ellipse">
            <a:avLst/>
          </a:prstGeom>
          <a:gradFill>
            <a:gsLst>
              <a:gs pos="42000">
                <a:srgbClr val="3A11BA"/>
              </a:gs>
              <a:gs pos="100000">
                <a:srgbClr val="277FFF">
                  <a:lumMod val="74000"/>
                  <a:lumOff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dirty="0">
              <a:solidFill>
                <a:prstClr val="white"/>
              </a:solidFill>
            </a:endParaRPr>
          </a:p>
        </p:txBody>
      </p:sp>
      <p:sp>
        <p:nvSpPr>
          <p:cNvPr id="17" name="椭圆 16"/>
          <p:cNvSpPr/>
          <p:nvPr userDrawn="1"/>
        </p:nvSpPr>
        <p:spPr>
          <a:xfrm>
            <a:off x="5715130" y="2619829"/>
            <a:ext cx="941464" cy="941071"/>
          </a:xfrm>
          <a:prstGeom prst="ellipse">
            <a:avLst/>
          </a:prstGeom>
          <a:gradFill>
            <a:gsLst>
              <a:gs pos="42000">
                <a:srgbClr val="3A11BA"/>
              </a:gs>
              <a:gs pos="100000">
                <a:srgbClr val="277FFF">
                  <a:lumMod val="74000"/>
                  <a:lumOff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dirty="0">
              <a:solidFill>
                <a:prstClr val="white"/>
              </a:solidFill>
            </a:endParaRPr>
          </a:p>
        </p:txBody>
      </p:sp>
      <p:sp>
        <p:nvSpPr>
          <p:cNvPr id="18" name="椭圆 17"/>
          <p:cNvSpPr/>
          <p:nvPr userDrawn="1"/>
        </p:nvSpPr>
        <p:spPr>
          <a:xfrm>
            <a:off x="5715130" y="4501951"/>
            <a:ext cx="941464" cy="941071"/>
          </a:xfrm>
          <a:prstGeom prst="ellipse">
            <a:avLst/>
          </a:prstGeom>
          <a:gradFill>
            <a:gsLst>
              <a:gs pos="42000">
                <a:srgbClr val="3A11BA"/>
              </a:gs>
              <a:gs pos="100000">
                <a:srgbClr val="277FFF">
                  <a:lumMod val="74000"/>
                  <a:lumOff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dirty="0">
              <a:solidFill>
                <a:prstClr val="white"/>
              </a:solidFill>
            </a:endParaRPr>
          </a:p>
        </p:txBody>
      </p:sp>
      <p:pic>
        <p:nvPicPr>
          <p:cNvPr id="23" name="图片 22"/>
          <p:cNvPicPr>
            <a:picLocks noChangeAspect="1"/>
          </p:cNvPicPr>
          <p:nvPr userDrawn="1"/>
        </p:nvPicPr>
        <p:blipFill>
          <a:blip r:embed="rId3"/>
          <a:stretch>
            <a:fillRect/>
          </a:stretch>
        </p:blipFill>
        <p:spPr>
          <a:xfrm>
            <a:off x="620133" y="407180"/>
            <a:ext cx="766102" cy="675158"/>
          </a:xfrm>
          <a:prstGeom prst="rect">
            <a:avLst/>
          </a:prstGeom>
        </p:spPr>
      </p:pic>
      <p:sp>
        <p:nvSpPr>
          <p:cNvPr id="24" name="文本占位符 23"/>
          <p:cNvSpPr>
            <a:spLocks noGrp="1"/>
          </p:cNvSpPr>
          <p:nvPr>
            <p:ph type="body" sz="quarter" idx="11" hasCustomPrompt="1"/>
          </p:nvPr>
        </p:nvSpPr>
        <p:spPr>
          <a:xfrm>
            <a:off x="7216607" y="1082338"/>
            <a:ext cx="4141924" cy="509588"/>
          </a:xfrm>
        </p:spPr>
        <p:txBody>
          <a:bodyPr/>
          <a:lstStyle>
            <a:lvl1pPr marL="0" indent="0">
              <a:buNone/>
              <a:defRPr/>
            </a:lvl1pPr>
          </a:lstStyle>
          <a:p>
            <a:r>
              <a:rPr kumimoji="1" lang="en-US" altLang="zh-CN" sz="2400" b="1" dirty="0">
                <a:solidFill>
                  <a:srgbClr val="3A11BA"/>
                </a:solidFill>
              </a:rPr>
              <a:t>Project</a:t>
            </a:r>
            <a:r>
              <a:rPr kumimoji="1" lang="zh-CN" altLang="en-US" sz="2400" b="1" dirty="0">
                <a:solidFill>
                  <a:srgbClr val="3A11BA"/>
                </a:solidFill>
              </a:rPr>
              <a:t> </a:t>
            </a:r>
            <a:r>
              <a:rPr kumimoji="1" lang="en-US" altLang="zh-CN" sz="2400" b="1" dirty="0">
                <a:solidFill>
                  <a:srgbClr val="3A11BA"/>
                </a:solidFill>
              </a:rPr>
              <a:t>Presentation</a:t>
            </a:r>
            <a:endParaRPr kumimoji="1" lang="zh-CN" altLang="en-US" sz="2400" b="1" dirty="0">
              <a:solidFill>
                <a:srgbClr val="3A11BA"/>
              </a:solidFill>
            </a:endParaRPr>
          </a:p>
        </p:txBody>
      </p:sp>
      <p:sp>
        <p:nvSpPr>
          <p:cNvPr id="26" name="文本占位符 25"/>
          <p:cNvSpPr>
            <a:spLocks noGrp="1"/>
          </p:cNvSpPr>
          <p:nvPr>
            <p:ph type="body" sz="quarter" idx="12" hasCustomPrompt="1"/>
          </p:nvPr>
        </p:nvSpPr>
        <p:spPr>
          <a:xfrm>
            <a:off x="7216607" y="2878699"/>
            <a:ext cx="4141640" cy="533400"/>
          </a:xfrm>
        </p:spPr>
        <p:txBody>
          <a:bodyPr/>
          <a:lstStyle>
            <a:lvl1pPr marL="0" indent="0">
              <a:buNone/>
              <a:defRPr/>
            </a:lvl1pPr>
          </a:lstStyle>
          <a:p>
            <a:r>
              <a:rPr kumimoji="1" lang="en-US" altLang="zh-CN" sz="2400" b="1" dirty="0">
                <a:solidFill>
                  <a:srgbClr val="3A11BA"/>
                </a:solidFill>
              </a:rPr>
              <a:t>Project</a:t>
            </a:r>
            <a:r>
              <a:rPr kumimoji="1" lang="zh-CN" altLang="en-US" sz="2400" b="1" dirty="0">
                <a:solidFill>
                  <a:srgbClr val="3A11BA"/>
                </a:solidFill>
              </a:rPr>
              <a:t> </a:t>
            </a:r>
            <a:r>
              <a:rPr kumimoji="1" lang="en-US" altLang="zh-CN" sz="2400" b="1" dirty="0">
                <a:solidFill>
                  <a:srgbClr val="3A11BA"/>
                </a:solidFill>
              </a:rPr>
              <a:t>Presentation</a:t>
            </a:r>
            <a:endParaRPr kumimoji="1" lang="zh-CN" altLang="en-US" sz="2400" b="1" dirty="0">
              <a:solidFill>
                <a:srgbClr val="3A11BA"/>
              </a:solidFill>
            </a:endParaRPr>
          </a:p>
        </p:txBody>
      </p:sp>
      <p:sp>
        <p:nvSpPr>
          <p:cNvPr id="29" name="文本占位符 28"/>
          <p:cNvSpPr>
            <a:spLocks noGrp="1"/>
          </p:cNvSpPr>
          <p:nvPr>
            <p:ph type="body" sz="quarter" idx="13" hasCustomPrompt="1"/>
          </p:nvPr>
        </p:nvSpPr>
        <p:spPr>
          <a:xfrm>
            <a:off x="7216605" y="4698872"/>
            <a:ext cx="4141925" cy="508134"/>
          </a:xfrm>
        </p:spPr>
        <p:txBody>
          <a:bodyPr/>
          <a:lstStyle>
            <a:lvl1pPr marL="0" indent="0">
              <a:buNone/>
              <a:defRPr/>
            </a:lvl1pPr>
          </a:lstStyle>
          <a:p>
            <a:r>
              <a:rPr kumimoji="1" lang="en-US" altLang="zh-CN" sz="2400" b="1" dirty="0">
                <a:solidFill>
                  <a:srgbClr val="3A11BA"/>
                </a:solidFill>
              </a:rPr>
              <a:t>Project</a:t>
            </a:r>
            <a:r>
              <a:rPr kumimoji="1" lang="zh-CN" altLang="en-US" sz="2400" b="1" dirty="0">
                <a:solidFill>
                  <a:srgbClr val="3A11BA"/>
                </a:solidFill>
              </a:rPr>
              <a:t> </a:t>
            </a:r>
            <a:r>
              <a:rPr kumimoji="1" lang="en-US" altLang="zh-CN" sz="2400" b="1" dirty="0">
                <a:solidFill>
                  <a:srgbClr val="3A11BA"/>
                </a:solidFill>
              </a:rPr>
              <a:t>Presentation</a:t>
            </a:r>
            <a:endParaRPr kumimoji="1" lang="zh-CN" altLang="en-US" sz="2400" b="1" dirty="0">
              <a:solidFill>
                <a:srgbClr val="3A11BA"/>
              </a:solidFill>
            </a:endParaRPr>
          </a:p>
        </p:txBody>
      </p:sp>
      <p:sp>
        <p:nvSpPr>
          <p:cNvPr id="41" name="文本占位符 40"/>
          <p:cNvSpPr>
            <a:spLocks noGrp="1"/>
          </p:cNvSpPr>
          <p:nvPr>
            <p:ph type="body" sz="quarter" idx="17" hasCustomPrompt="1"/>
          </p:nvPr>
        </p:nvSpPr>
        <p:spPr>
          <a:xfrm>
            <a:off x="5822059" y="1082338"/>
            <a:ext cx="722550" cy="509588"/>
          </a:xfrm>
          <a:ln>
            <a:noFill/>
          </a:ln>
        </p:spPr>
        <p:txBody>
          <a:bodyPr>
            <a:noAutofit/>
          </a:bodyPr>
          <a:lstStyle>
            <a:lvl1pPr marL="0" indent="0">
              <a:buNone/>
              <a:defRPr sz="3200">
                <a:solidFill>
                  <a:schemeClr val="bg1"/>
                </a:solidFill>
              </a:defRPr>
            </a:lvl1pPr>
            <a:lvl2pPr>
              <a:defRPr sz="900"/>
            </a:lvl2pPr>
            <a:lvl3pPr>
              <a:defRPr sz="900"/>
            </a:lvl3pPr>
            <a:lvl4pPr>
              <a:defRPr sz="900"/>
            </a:lvl4pPr>
            <a:lvl5pPr>
              <a:defRPr sz="900"/>
            </a:lvl5pPr>
          </a:lstStyle>
          <a:p>
            <a:pPr lvl="0"/>
            <a:r>
              <a:rPr lang="en-US" altLang="zh-CN" dirty="0"/>
              <a:t>01</a:t>
            </a:r>
            <a:endParaRPr lang="zh-CN" altLang="en-US" dirty="0"/>
          </a:p>
        </p:txBody>
      </p:sp>
      <p:sp>
        <p:nvSpPr>
          <p:cNvPr id="43" name="文本占位符 42"/>
          <p:cNvSpPr>
            <a:spLocks noGrp="1"/>
          </p:cNvSpPr>
          <p:nvPr>
            <p:ph type="body" sz="quarter" idx="18" hasCustomPrompt="1"/>
          </p:nvPr>
        </p:nvSpPr>
        <p:spPr>
          <a:xfrm>
            <a:off x="5840062" y="2827631"/>
            <a:ext cx="635264" cy="525462"/>
          </a:xfrm>
        </p:spPr>
        <p:txBody>
          <a:bodyPr>
            <a:noAutofit/>
          </a:bodyPr>
          <a:lstStyle>
            <a:lvl1pPr marL="0" indent="0">
              <a:buNone/>
              <a:defRPr sz="3200">
                <a:solidFill>
                  <a:schemeClr val="bg1"/>
                </a:solidFill>
              </a:defRPr>
            </a:lvl1pPr>
          </a:lstStyle>
          <a:p>
            <a:pPr lvl="0"/>
            <a:r>
              <a:rPr lang="en-US" altLang="zh-CN" dirty="0"/>
              <a:t>02</a:t>
            </a:r>
            <a:endParaRPr lang="zh-CN" altLang="en-US" dirty="0"/>
          </a:p>
        </p:txBody>
      </p:sp>
      <p:sp>
        <p:nvSpPr>
          <p:cNvPr id="45" name="文本占位符 44"/>
          <p:cNvSpPr>
            <a:spLocks noGrp="1"/>
          </p:cNvSpPr>
          <p:nvPr>
            <p:ph type="body" sz="quarter" idx="19" hasCustomPrompt="1"/>
          </p:nvPr>
        </p:nvSpPr>
        <p:spPr>
          <a:xfrm>
            <a:off x="5856552" y="4681939"/>
            <a:ext cx="714673" cy="508000"/>
          </a:xfrm>
        </p:spPr>
        <p:txBody>
          <a:bodyPr>
            <a:noAutofit/>
          </a:bodyPr>
          <a:lstStyle>
            <a:lvl1pPr marL="0" indent="0">
              <a:buNone/>
              <a:defRPr sz="3200">
                <a:solidFill>
                  <a:schemeClr val="bg1"/>
                </a:solidFill>
              </a:defRPr>
            </a:lvl1pPr>
          </a:lstStyle>
          <a:p>
            <a:pPr lvl="0"/>
            <a:r>
              <a:rPr lang="en-US" altLang="zh-CN" dirty="0"/>
              <a:t>03</a:t>
            </a:r>
            <a:endParaRPr lang="zh-CN" altLang="en-US" dirty="0"/>
          </a:p>
        </p:txBody>
      </p:sp>
      <p:sp>
        <p:nvSpPr>
          <p:cNvPr id="51" name="文本占位符 50"/>
          <p:cNvSpPr>
            <a:spLocks noGrp="1"/>
          </p:cNvSpPr>
          <p:nvPr>
            <p:ph type="body" sz="quarter" idx="22" hasCustomPrompt="1"/>
          </p:nvPr>
        </p:nvSpPr>
        <p:spPr>
          <a:xfrm>
            <a:off x="1276829" y="3597545"/>
            <a:ext cx="3878289" cy="1007271"/>
          </a:xfrm>
        </p:spPr>
        <p:txBody>
          <a:bodyPr>
            <a:normAutofit/>
          </a:bodyPr>
          <a:lstStyle>
            <a:lvl1pPr marL="0" indent="0">
              <a:buNone/>
              <a:defRPr sz="1800">
                <a:solidFill>
                  <a:schemeClr val="bg1"/>
                </a:solidFill>
              </a:defRPr>
            </a:lvl1pPr>
          </a:lstStyle>
          <a:p>
            <a:r>
              <a:rPr kumimoji="1" lang="en-US" altLang="zh-CN" dirty="0">
                <a:solidFill>
                  <a:schemeClr val="bg1"/>
                </a:solidFill>
              </a:rPr>
              <a:t>Project</a:t>
            </a:r>
            <a:r>
              <a:rPr kumimoji="1" lang="zh-CN" altLang="en-US" dirty="0">
                <a:solidFill>
                  <a:schemeClr val="bg1"/>
                </a:solidFill>
              </a:rPr>
              <a:t> </a:t>
            </a:r>
            <a:r>
              <a:rPr kumimoji="1" lang="en-US" altLang="zh-CN" dirty="0">
                <a:solidFill>
                  <a:schemeClr val="bg1"/>
                </a:solidFill>
              </a:rPr>
              <a:t>Presentation</a:t>
            </a:r>
            <a:r>
              <a:rPr kumimoji="1" lang="zh-CN" altLang="en-US" dirty="0">
                <a:solidFill>
                  <a:schemeClr val="bg1"/>
                </a:solidFill>
              </a:rPr>
              <a:t> </a:t>
            </a:r>
            <a:r>
              <a:rPr kumimoji="1" lang="en-US" altLang="zh-CN" dirty="0">
                <a:solidFill>
                  <a:schemeClr val="bg1"/>
                </a:solidFill>
              </a:rPr>
              <a:t>Project</a:t>
            </a:r>
            <a:r>
              <a:rPr kumimoji="1" lang="zh-CN" altLang="en-US" dirty="0">
                <a:solidFill>
                  <a:schemeClr val="bg1"/>
                </a:solidFill>
              </a:rPr>
              <a:t> </a:t>
            </a:r>
            <a:r>
              <a:rPr kumimoji="1" lang="en-US" altLang="zh-CN" dirty="0">
                <a:solidFill>
                  <a:schemeClr val="bg1"/>
                </a:solidFill>
              </a:rPr>
              <a:t>Presentation</a:t>
            </a:r>
            <a:r>
              <a:rPr kumimoji="1" lang="zh-CN" altLang="en-US" dirty="0">
                <a:solidFill>
                  <a:schemeClr val="bg1"/>
                </a:solidFill>
              </a:rPr>
              <a:t> </a:t>
            </a:r>
            <a:r>
              <a:rPr kumimoji="1" lang="en-US" altLang="zh-CN" dirty="0">
                <a:solidFill>
                  <a:schemeClr val="bg1"/>
                </a:solidFill>
              </a:rPr>
              <a:t>Project</a:t>
            </a:r>
            <a:r>
              <a:rPr kumimoji="1" lang="zh-CN" altLang="en-US" dirty="0">
                <a:solidFill>
                  <a:schemeClr val="bg1"/>
                </a:solidFill>
              </a:rPr>
              <a:t> </a:t>
            </a:r>
            <a:r>
              <a:rPr kumimoji="1" lang="en-US" altLang="zh-CN" dirty="0">
                <a:solidFill>
                  <a:schemeClr val="bg1"/>
                </a:solidFill>
              </a:rPr>
              <a:t>Presentation</a:t>
            </a:r>
            <a:endParaRPr kumimoji="1" lang="zh-CN" altLang="en-US" dirty="0">
              <a:solidFill>
                <a:schemeClr val="bg1"/>
              </a:solidFill>
            </a:endParaRPr>
          </a:p>
        </p:txBody>
      </p:sp>
      <p:sp>
        <p:nvSpPr>
          <p:cNvPr id="61" name="文本占位符 60"/>
          <p:cNvSpPr>
            <a:spLocks noGrp="1"/>
          </p:cNvSpPr>
          <p:nvPr>
            <p:ph type="body" sz="quarter" idx="23" hasCustomPrompt="1"/>
          </p:nvPr>
        </p:nvSpPr>
        <p:spPr>
          <a:xfrm>
            <a:off x="1289452" y="1969693"/>
            <a:ext cx="2992096" cy="1201738"/>
          </a:xfrm>
        </p:spPr>
        <p:txBody>
          <a:bodyPr>
            <a:normAutofit/>
          </a:bodyPr>
          <a:lstStyle>
            <a:lvl1pPr marL="0" indent="0">
              <a:buNone/>
              <a:defRPr sz="3200" b="1">
                <a:solidFill>
                  <a:schemeClr val="bg1"/>
                </a:solidFill>
              </a:defRPr>
            </a:lvl1pPr>
          </a:lstStyle>
          <a:p>
            <a:pPr lvl="0"/>
            <a:r>
              <a:rPr lang="en-US" altLang="zh-CN" dirty="0"/>
              <a:t>CONTENT</a:t>
            </a:r>
            <a:endParaRPr lang="zh-CN" altLang="en-US" dirty="0"/>
          </a:p>
        </p:txBody>
      </p:sp>
    </p:spTree>
    <p:extLst>
      <p:ext uri="{BB962C8B-B14F-4D97-AF65-F5344CB8AC3E}">
        <p14:creationId xmlns:p14="http://schemas.microsoft.com/office/powerpoint/2010/main" val="1438971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目录-4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stretch>
            <a:fillRect/>
          </a:stretch>
        </p:blipFill>
        <p:spPr>
          <a:xfrm>
            <a:off x="-1812" y="-1482"/>
            <a:ext cx="6253804" cy="6858000"/>
          </a:xfrm>
          <a:prstGeom prst="rect">
            <a:avLst/>
          </a:prstGeom>
        </p:spPr>
      </p:pic>
      <p:sp>
        <p:nvSpPr>
          <p:cNvPr id="3" name="灯片编号占位符 2"/>
          <p:cNvSpPr>
            <a:spLocks noGrp="1"/>
          </p:cNvSpPr>
          <p:nvPr>
            <p:ph type="sldNum" sz="quarter" idx="10"/>
          </p:nvPr>
        </p:nvSpPr>
        <p:spPr/>
        <p:txBody>
          <a:bodyPr/>
          <a:lstStyle/>
          <a:p>
            <a:fld id="{03A97B1D-F584-444D-89FD-FA2A3E7C92CA}" type="slidenum">
              <a:rPr kumimoji="1" lang="zh-CN" altLang="en-US" smtClean="0"/>
              <a:pPr/>
              <a:t>‹#›</a:t>
            </a:fld>
            <a:endParaRPr kumimoji="1" lang="zh-CN" altLang="en-US" dirty="0"/>
          </a:p>
        </p:txBody>
      </p:sp>
      <p:sp>
        <p:nvSpPr>
          <p:cNvPr id="15" name="椭圆 14"/>
          <p:cNvSpPr/>
          <p:nvPr userDrawn="1"/>
        </p:nvSpPr>
        <p:spPr>
          <a:xfrm>
            <a:off x="5689908" y="866598"/>
            <a:ext cx="941464" cy="941071"/>
          </a:xfrm>
          <a:prstGeom prst="ellipse">
            <a:avLst/>
          </a:prstGeom>
          <a:gradFill>
            <a:gsLst>
              <a:gs pos="42000">
                <a:srgbClr val="3A11BA"/>
              </a:gs>
              <a:gs pos="100000">
                <a:srgbClr val="277FFF">
                  <a:lumMod val="74000"/>
                  <a:lumOff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dirty="0">
              <a:solidFill>
                <a:prstClr val="white"/>
              </a:solidFill>
            </a:endParaRPr>
          </a:p>
        </p:txBody>
      </p:sp>
      <p:sp>
        <p:nvSpPr>
          <p:cNvPr id="17" name="椭圆 16"/>
          <p:cNvSpPr/>
          <p:nvPr userDrawn="1"/>
        </p:nvSpPr>
        <p:spPr>
          <a:xfrm>
            <a:off x="5715130" y="2230362"/>
            <a:ext cx="941464" cy="941071"/>
          </a:xfrm>
          <a:prstGeom prst="ellipse">
            <a:avLst/>
          </a:prstGeom>
          <a:gradFill>
            <a:gsLst>
              <a:gs pos="42000">
                <a:srgbClr val="3A11BA"/>
              </a:gs>
              <a:gs pos="100000">
                <a:srgbClr val="277FFF">
                  <a:lumMod val="74000"/>
                  <a:lumOff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dirty="0">
              <a:solidFill>
                <a:prstClr val="white"/>
              </a:solidFill>
            </a:endParaRPr>
          </a:p>
        </p:txBody>
      </p:sp>
      <p:sp>
        <p:nvSpPr>
          <p:cNvPr id="18" name="椭圆 17"/>
          <p:cNvSpPr/>
          <p:nvPr userDrawn="1"/>
        </p:nvSpPr>
        <p:spPr>
          <a:xfrm>
            <a:off x="5715130" y="3663745"/>
            <a:ext cx="941464" cy="941071"/>
          </a:xfrm>
          <a:prstGeom prst="ellipse">
            <a:avLst/>
          </a:prstGeom>
          <a:gradFill>
            <a:gsLst>
              <a:gs pos="42000">
                <a:srgbClr val="3A11BA"/>
              </a:gs>
              <a:gs pos="100000">
                <a:srgbClr val="277FFF">
                  <a:lumMod val="74000"/>
                  <a:lumOff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dirty="0">
              <a:solidFill>
                <a:prstClr val="white"/>
              </a:solidFill>
            </a:endParaRPr>
          </a:p>
        </p:txBody>
      </p:sp>
      <p:sp>
        <p:nvSpPr>
          <p:cNvPr id="19" name="椭圆 18"/>
          <p:cNvSpPr/>
          <p:nvPr userDrawn="1"/>
        </p:nvSpPr>
        <p:spPr>
          <a:xfrm>
            <a:off x="5715130" y="5097129"/>
            <a:ext cx="941464" cy="941071"/>
          </a:xfrm>
          <a:prstGeom prst="ellipse">
            <a:avLst/>
          </a:prstGeom>
          <a:gradFill>
            <a:gsLst>
              <a:gs pos="42000">
                <a:srgbClr val="3A11BA"/>
              </a:gs>
              <a:gs pos="100000">
                <a:srgbClr val="277FFF">
                  <a:lumMod val="74000"/>
                  <a:lumOff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dirty="0">
              <a:solidFill>
                <a:prstClr val="white"/>
              </a:solidFill>
            </a:endParaRPr>
          </a:p>
        </p:txBody>
      </p:sp>
      <p:pic>
        <p:nvPicPr>
          <p:cNvPr id="23" name="图片 22"/>
          <p:cNvPicPr>
            <a:picLocks noChangeAspect="1"/>
          </p:cNvPicPr>
          <p:nvPr userDrawn="1"/>
        </p:nvPicPr>
        <p:blipFill>
          <a:blip r:embed="rId3"/>
          <a:stretch>
            <a:fillRect/>
          </a:stretch>
        </p:blipFill>
        <p:spPr>
          <a:xfrm>
            <a:off x="620133" y="407180"/>
            <a:ext cx="766102" cy="675158"/>
          </a:xfrm>
          <a:prstGeom prst="rect">
            <a:avLst/>
          </a:prstGeom>
        </p:spPr>
      </p:pic>
      <p:sp>
        <p:nvSpPr>
          <p:cNvPr id="24" name="文本占位符 23"/>
          <p:cNvSpPr>
            <a:spLocks noGrp="1"/>
          </p:cNvSpPr>
          <p:nvPr>
            <p:ph type="body" sz="quarter" idx="11" hasCustomPrompt="1"/>
          </p:nvPr>
        </p:nvSpPr>
        <p:spPr>
          <a:xfrm>
            <a:off x="7216608" y="1082338"/>
            <a:ext cx="4141924" cy="509588"/>
          </a:xfrm>
        </p:spPr>
        <p:txBody>
          <a:bodyPr/>
          <a:lstStyle>
            <a:lvl1pPr marL="0" indent="0">
              <a:buNone/>
              <a:defRPr/>
            </a:lvl1pPr>
          </a:lstStyle>
          <a:p>
            <a:r>
              <a:rPr kumimoji="1" lang="en-US" altLang="zh-CN" sz="2400" b="1" dirty="0">
                <a:solidFill>
                  <a:srgbClr val="3A11BA"/>
                </a:solidFill>
              </a:rPr>
              <a:t>Project</a:t>
            </a:r>
            <a:r>
              <a:rPr kumimoji="1" lang="zh-CN" altLang="en-US" sz="2400" b="1" dirty="0">
                <a:solidFill>
                  <a:srgbClr val="3A11BA"/>
                </a:solidFill>
              </a:rPr>
              <a:t> </a:t>
            </a:r>
            <a:r>
              <a:rPr kumimoji="1" lang="en-US" altLang="zh-CN" sz="2400" b="1" dirty="0">
                <a:solidFill>
                  <a:srgbClr val="3A11BA"/>
                </a:solidFill>
              </a:rPr>
              <a:t>Presentation</a:t>
            </a:r>
            <a:endParaRPr kumimoji="1" lang="zh-CN" altLang="en-US" sz="2400" b="1" dirty="0">
              <a:solidFill>
                <a:srgbClr val="3A11BA"/>
              </a:solidFill>
            </a:endParaRPr>
          </a:p>
        </p:txBody>
      </p:sp>
      <p:sp>
        <p:nvSpPr>
          <p:cNvPr id="26" name="文本占位符 25"/>
          <p:cNvSpPr>
            <a:spLocks noGrp="1"/>
          </p:cNvSpPr>
          <p:nvPr>
            <p:ph type="body" sz="quarter" idx="12" hasCustomPrompt="1"/>
          </p:nvPr>
        </p:nvSpPr>
        <p:spPr>
          <a:xfrm>
            <a:off x="7216892" y="2434195"/>
            <a:ext cx="4141640" cy="533400"/>
          </a:xfrm>
        </p:spPr>
        <p:txBody>
          <a:bodyPr/>
          <a:lstStyle>
            <a:lvl1pPr marL="0" indent="0">
              <a:buNone/>
              <a:defRPr/>
            </a:lvl1pPr>
          </a:lstStyle>
          <a:p>
            <a:r>
              <a:rPr kumimoji="1" lang="en-US" altLang="zh-CN" sz="2400" b="1" dirty="0">
                <a:solidFill>
                  <a:srgbClr val="3A11BA"/>
                </a:solidFill>
              </a:rPr>
              <a:t>Project</a:t>
            </a:r>
            <a:r>
              <a:rPr kumimoji="1" lang="zh-CN" altLang="en-US" sz="2400" b="1" dirty="0">
                <a:solidFill>
                  <a:srgbClr val="3A11BA"/>
                </a:solidFill>
              </a:rPr>
              <a:t> </a:t>
            </a:r>
            <a:r>
              <a:rPr kumimoji="1" lang="en-US" altLang="zh-CN" sz="2400" b="1" dirty="0">
                <a:solidFill>
                  <a:srgbClr val="3A11BA"/>
                </a:solidFill>
              </a:rPr>
              <a:t>Presentation</a:t>
            </a:r>
            <a:endParaRPr kumimoji="1" lang="zh-CN" altLang="en-US" sz="2400" b="1" dirty="0">
              <a:solidFill>
                <a:srgbClr val="3A11BA"/>
              </a:solidFill>
            </a:endParaRPr>
          </a:p>
        </p:txBody>
      </p:sp>
      <p:sp>
        <p:nvSpPr>
          <p:cNvPr id="29" name="文本占位符 28"/>
          <p:cNvSpPr>
            <a:spLocks noGrp="1"/>
          </p:cNvSpPr>
          <p:nvPr>
            <p:ph type="body" sz="quarter" idx="13" hasCustomPrompt="1"/>
          </p:nvPr>
        </p:nvSpPr>
        <p:spPr>
          <a:xfrm>
            <a:off x="7216605" y="3860666"/>
            <a:ext cx="4141925" cy="508134"/>
          </a:xfrm>
        </p:spPr>
        <p:txBody>
          <a:bodyPr/>
          <a:lstStyle>
            <a:lvl1pPr marL="0" indent="0">
              <a:buNone/>
              <a:defRPr/>
            </a:lvl1pPr>
          </a:lstStyle>
          <a:p>
            <a:r>
              <a:rPr kumimoji="1" lang="en-US" altLang="zh-CN" sz="2400" b="1" dirty="0">
                <a:solidFill>
                  <a:srgbClr val="3A11BA"/>
                </a:solidFill>
              </a:rPr>
              <a:t>Project</a:t>
            </a:r>
            <a:r>
              <a:rPr kumimoji="1" lang="zh-CN" altLang="en-US" sz="2400" b="1" dirty="0">
                <a:solidFill>
                  <a:srgbClr val="3A11BA"/>
                </a:solidFill>
              </a:rPr>
              <a:t> </a:t>
            </a:r>
            <a:r>
              <a:rPr kumimoji="1" lang="en-US" altLang="zh-CN" sz="2400" b="1" dirty="0">
                <a:solidFill>
                  <a:srgbClr val="3A11BA"/>
                </a:solidFill>
              </a:rPr>
              <a:t>Presentation</a:t>
            </a:r>
            <a:endParaRPr kumimoji="1" lang="zh-CN" altLang="en-US" sz="2400" b="1" dirty="0">
              <a:solidFill>
                <a:srgbClr val="3A11BA"/>
              </a:solidFill>
            </a:endParaRPr>
          </a:p>
        </p:txBody>
      </p:sp>
      <p:sp>
        <p:nvSpPr>
          <p:cNvPr id="31" name="文本占位符 30"/>
          <p:cNvSpPr>
            <a:spLocks noGrp="1"/>
          </p:cNvSpPr>
          <p:nvPr>
            <p:ph type="body" sz="quarter" idx="14" hasCustomPrompt="1"/>
          </p:nvPr>
        </p:nvSpPr>
        <p:spPr>
          <a:xfrm>
            <a:off x="7216891" y="5348311"/>
            <a:ext cx="4141925" cy="501650"/>
          </a:xfrm>
        </p:spPr>
        <p:txBody>
          <a:bodyPr/>
          <a:lstStyle>
            <a:lvl1pPr marL="0" indent="0">
              <a:buNone/>
              <a:defRPr/>
            </a:lvl1pPr>
          </a:lstStyle>
          <a:p>
            <a:r>
              <a:rPr kumimoji="1" lang="en-US" altLang="zh-CN" sz="2400" b="1" dirty="0">
                <a:solidFill>
                  <a:srgbClr val="3A11BA"/>
                </a:solidFill>
              </a:rPr>
              <a:t>Project</a:t>
            </a:r>
            <a:r>
              <a:rPr kumimoji="1" lang="zh-CN" altLang="en-US" sz="2400" b="1" dirty="0">
                <a:solidFill>
                  <a:srgbClr val="3A11BA"/>
                </a:solidFill>
              </a:rPr>
              <a:t> </a:t>
            </a:r>
            <a:r>
              <a:rPr kumimoji="1" lang="en-US" altLang="zh-CN" sz="2400" b="1" dirty="0">
                <a:solidFill>
                  <a:srgbClr val="3A11BA"/>
                </a:solidFill>
              </a:rPr>
              <a:t>Presentation</a:t>
            </a:r>
            <a:endParaRPr kumimoji="1" lang="zh-CN" altLang="en-US" sz="2400" b="1" dirty="0">
              <a:solidFill>
                <a:srgbClr val="3A11BA"/>
              </a:solidFill>
            </a:endParaRPr>
          </a:p>
        </p:txBody>
      </p:sp>
      <p:sp>
        <p:nvSpPr>
          <p:cNvPr id="41" name="文本占位符 40"/>
          <p:cNvSpPr>
            <a:spLocks noGrp="1"/>
          </p:cNvSpPr>
          <p:nvPr>
            <p:ph type="body" sz="quarter" idx="17" hasCustomPrompt="1"/>
          </p:nvPr>
        </p:nvSpPr>
        <p:spPr>
          <a:xfrm>
            <a:off x="5822059" y="1082338"/>
            <a:ext cx="722550" cy="509588"/>
          </a:xfrm>
          <a:ln>
            <a:noFill/>
          </a:ln>
        </p:spPr>
        <p:txBody>
          <a:bodyPr>
            <a:noAutofit/>
          </a:bodyPr>
          <a:lstStyle>
            <a:lvl1pPr marL="0" indent="0">
              <a:buNone/>
              <a:defRPr sz="3200">
                <a:solidFill>
                  <a:schemeClr val="bg1"/>
                </a:solidFill>
              </a:defRPr>
            </a:lvl1pPr>
            <a:lvl2pPr>
              <a:defRPr sz="900"/>
            </a:lvl2pPr>
            <a:lvl3pPr>
              <a:defRPr sz="900"/>
            </a:lvl3pPr>
            <a:lvl4pPr>
              <a:defRPr sz="900"/>
            </a:lvl4pPr>
            <a:lvl5pPr>
              <a:defRPr sz="900"/>
            </a:lvl5pPr>
          </a:lstStyle>
          <a:p>
            <a:pPr lvl="0"/>
            <a:r>
              <a:rPr lang="en-US" altLang="zh-CN" dirty="0"/>
              <a:t>01</a:t>
            </a:r>
            <a:endParaRPr lang="zh-CN" altLang="en-US" dirty="0"/>
          </a:p>
        </p:txBody>
      </p:sp>
      <p:sp>
        <p:nvSpPr>
          <p:cNvPr id="43" name="文本占位符 42"/>
          <p:cNvSpPr>
            <a:spLocks noGrp="1"/>
          </p:cNvSpPr>
          <p:nvPr>
            <p:ph type="body" sz="quarter" idx="18" hasCustomPrompt="1"/>
          </p:nvPr>
        </p:nvSpPr>
        <p:spPr>
          <a:xfrm>
            <a:off x="5840062" y="2438164"/>
            <a:ext cx="635264" cy="525462"/>
          </a:xfrm>
        </p:spPr>
        <p:txBody>
          <a:bodyPr>
            <a:noAutofit/>
          </a:bodyPr>
          <a:lstStyle>
            <a:lvl1pPr marL="0" indent="0">
              <a:buNone/>
              <a:defRPr sz="3200">
                <a:solidFill>
                  <a:schemeClr val="bg1"/>
                </a:solidFill>
              </a:defRPr>
            </a:lvl1pPr>
          </a:lstStyle>
          <a:p>
            <a:pPr lvl="0"/>
            <a:r>
              <a:rPr lang="en-US" altLang="zh-CN" dirty="0"/>
              <a:t>02</a:t>
            </a:r>
            <a:endParaRPr lang="zh-CN" altLang="en-US" dirty="0"/>
          </a:p>
        </p:txBody>
      </p:sp>
      <p:sp>
        <p:nvSpPr>
          <p:cNvPr id="45" name="文本占位符 44"/>
          <p:cNvSpPr>
            <a:spLocks noGrp="1"/>
          </p:cNvSpPr>
          <p:nvPr>
            <p:ph type="body" sz="quarter" idx="19" hasCustomPrompt="1"/>
          </p:nvPr>
        </p:nvSpPr>
        <p:spPr>
          <a:xfrm>
            <a:off x="5856552" y="3843733"/>
            <a:ext cx="714673" cy="508000"/>
          </a:xfrm>
        </p:spPr>
        <p:txBody>
          <a:bodyPr>
            <a:noAutofit/>
          </a:bodyPr>
          <a:lstStyle>
            <a:lvl1pPr marL="0" indent="0">
              <a:buNone/>
              <a:defRPr sz="3200">
                <a:solidFill>
                  <a:schemeClr val="bg1"/>
                </a:solidFill>
              </a:defRPr>
            </a:lvl1pPr>
          </a:lstStyle>
          <a:p>
            <a:pPr lvl="0"/>
            <a:r>
              <a:rPr lang="en-US" altLang="zh-CN" dirty="0"/>
              <a:t>03</a:t>
            </a:r>
            <a:endParaRPr lang="zh-CN" altLang="en-US" dirty="0"/>
          </a:p>
        </p:txBody>
      </p:sp>
      <p:sp>
        <p:nvSpPr>
          <p:cNvPr id="47" name="文本占位符 46"/>
          <p:cNvSpPr>
            <a:spLocks noGrp="1"/>
          </p:cNvSpPr>
          <p:nvPr>
            <p:ph type="body" sz="quarter" idx="20" hasCustomPrompt="1"/>
          </p:nvPr>
        </p:nvSpPr>
        <p:spPr>
          <a:xfrm>
            <a:off x="5848377" y="5306242"/>
            <a:ext cx="674969" cy="585788"/>
          </a:xfrm>
        </p:spPr>
        <p:txBody>
          <a:bodyPr>
            <a:normAutofit/>
          </a:bodyPr>
          <a:lstStyle>
            <a:lvl1pPr marL="0" indent="0">
              <a:buNone/>
              <a:defRPr sz="3200">
                <a:solidFill>
                  <a:schemeClr val="bg1"/>
                </a:solidFill>
              </a:defRPr>
            </a:lvl1pPr>
          </a:lstStyle>
          <a:p>
            <a:pPr lvl="0"/>
            <a:r>
              <a:rPr lang="en-US" altLang="zh-CN" dirty="0"/>
              <a:t>04</a:t>
            </a:r>
            <a:endParaRPr lang="zh-CN" altLang="en-US" dirty="0"/>
          </a:p>
        </p:txBody>
      </p:sp>
      <p:sp>
        <p:nvSpPr>
          <p:cNvPr id="51" name="文本占位符 50"/>
          <p:cNvSpPr>
            <a:spLocks noGrp="1"/>
          </p:cNvSpPr>
          <p:nvPr>
            <p:ph type="body" sz="quarter" idx="22" hasCustomPrompt="1"/>
          </p:nvPr>
        </p:nvSpPr>
        <p:spPr>
          <a:xfrm>
            <a:off x="1276829" y="3597545"/>
            <a:ext cx="3878289" cy="1007271"/>
          </a:xfrm>
        </p:spPr>
        <p:txBody>
          <a:bodyPr>
            <a:normAutofit/>
          </a:bodyPr>
          <a:lstStyle>
            <a:lvl1pPr marL="0" indent="0">
              <a:buNone/>
              <a:defRPr sz="1800">
                <a:solidFill>
                  <a:schemeClr val="bg1"/>
                </a:solidFill>
              </a:defRPr>
            </a:lvl1pPr>
          </a:lstStyle>
          <a:p>
            <a:r>
              <a:rPr kumimoji="1" lang="en-US" altLang="zh-CN" dirty="0">
                <a:solidFill>
                  <a:schemeClr val="bg1"/>
                </a:solidFill>
              </a:rPr>
              <a:t>Project</a:t>
            </a:r>
            <a:r>
              <a:rPr kumimoji="1" lang="zh-CN" altLang="en-US" dirty="0">
                <a:solidFill>
                  <a:schemeClr val="bg1"/>
                </a:solidFill>
              </a:rPr>
              <a:t> </a:t>
            </a:r>
            <a:r>
              <a:rPr kumimoji="1" lang="en-US" altLang="zh-CN" dirty="0">
                <a:solidFill>
                  <a:schemeClr val="bg1"/>
                </a:solidFill>
              </a:rPr>
              <a:t>Presentation</a:t>
            </a:r>
            <a:r>
              <a:rPr kumimoji="1" lang="zh-CN" altLang="en-US" dirty="0">
                <a:solidFill>
                  <a:schemeClr val="bg1"/>
                </a:solidFill>
              </a:rPr>
              <a:t> </a:t>
            </a:r>
            <a:r>
              <a:rPr kumimoji="1" lang="en-US" altLang="zh-CN" dirty="0">
                <a:solidFill>
                  <a:schemeClr val="bg1"/>
                </a:solidFill>
              </a:rPr>
              <a:t>Project</a:t>
            </a:r>
            <a:r>
              <a:rPr kumimoji="1" lang="zh-CN" altLang="en-US" dirty="0">
                <a:solidFill>
                  <a:schemeClr val="bg1"/>
                </a:solidFill>
              </a:rPr>
              <a:t> </a:t>
            </a:r>
            <a:r>
              <a:rPr kumimoji="1" lang="en-US" altLang="zh-CN" dirty="0">
                <a:solidFill>
                  <a:schemeClr val="bg1"/>
                </a:solidFill>
              </a:rPr>
              <a:t>Presentation</a:t>
            </a:r>
            <a:r>
              <a:rPr kumimoji="1" lang="zh-CN" altLang="en-US" dirty="0">
                <a:solidFill>
                  <a:schemeClr val="bg1"/>
                </a:solidFill>
              </a:rPr>
              <a:t> </a:t>
            </a:r>
            <a:r>
              <a:rPr kumimoji="1" lang="en-US" altLang="zh-CN" dirty="0">
                <a:solidFill>
                  <a:schemeClr val="bg1"/>
                </a:solidFill>
              </a:rPr>
              <a:t>Project</a:t>
            </a:r>
            <a:r>
              <a:rPr kumimoji="1" lang="zh-CN" altLang="en-US" dirty="0">
                <a:solidFill>
                  <a:schemeClr val="bg1"/>
                </a:solidFill>
              </a:rPr>
              <a:t> </a:t>
            </a:r>
            <a:r>
              <a:rPr kumimoji="1" lang="en-US" altLang="zh-CN" dirty="0">
                <a:solidFill>
                  <a:schemeClr val="bg1"/>
                </a:solidFill>
              </a:rPr>
              <a:t>Presentation</a:t>
            </a:r>
            <a:endParaRPr kumimoji="1" lang="zh-CN" altLang="en-US" dirty="0">
              <a:solidFill>
                <a:schemeClr val="bg1"/>
              </a:solidFill>
            </a:endParaRPr>
          </a:p>
        </p:txBody>
      </p:sp>
      <p:sp>
        <p:nvSpPr>
          <p:cNvPr id="61" name="文本占位符 60"/>
          <p:cNvSpPr>
            <a:spLocks noGrp="1"/>
          </p:cNvSpPr>
          <p:nvPr>
            <p:ph type="body" sz="quarter" idx="23" hasCustomPrompt="1"/>
          </p:nvPr>
        </p:nvSpPr>
        <p:spPr>
          <a:xfrm>
            <a:off x="1289452" y="1969693"/>
            <a:ext cx="2992096" cy="1201738"/>
          </a:xfrm>
        </p:spPr>
        <p:txBody>
          <a:bodyPr>
            <a:normAutofit/>
          </a:bodyPr>
          <a:lstStyle>
            <a:lvl1pPr marL="0" indent="0">
              <a:buNone/>
              <a:defRPr sz="3200" b="1">
                <a:solidFill>
                  <a:schemeClr val="bg1"/>
                </a:solidFill>
              </a:defRPr>
            </a:lvl1pPr>
          </a:lstStyle>
          <a:p>
            <a:pPr lvl="0"/>
            <a:r>
              <a:rPr lang="en-US" altLang="zh-CN" dirty="0"/>
              <a:t>CONTENT</a:t>
            </a:r>
            <a:endParaRPr lang="zh-CN" altLang="en-US" dirty="0"/>
          </a:p>
        </p:txBody>
      </p:sp>
    </p:spTree>
    <p:extLst>
      <p:ext uri="{BB962C8B-B14F-4D97-AF65-F5344CB8AC3E}">
        <p14:creationId xmlns:p14="http://schemas.microsoft.com/office/powerpoint/2010/main" val="784082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目录-5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stretch>
            <a:fillRect/>
          </a:stretch>
        </p:blipFill>
        <p:spPr>
          <a:xfrm>
            <a:off x="-1812" y="-1482"/>
            <a:ext cx="6253804" cy="6858000"/>
          </a:xfrm>
          <a:prstGeom prst="rect">
            <a:avLst/>
          </a:prstGeom>
        </p:spPr>
      </p:pic>
      <p:sp>
        <p:nvSpPr>
          <p:cNvPr id="3" name="灯片编号占位符 2"/>
          <p:cNvSpPr>
            <a:spLocks noGrp="1"/>
          </p:cNvSpPr>
          <p:nvPr>
            <p:ph type="sldNum" sz="quarter" idx="10"/>
          </p:nvPr>
        </p:nvSpPr>
        <p:spPr/>
        <p:txBody>
          <a:bodyPr/>
          <a:lstStyle/>
          <a:p>
            <a:fld id="{03A97B1D-F584-444D-89FD-FA2A3E7C92CA}" type="slidenum">
              <a:rPr kumimoji="1" lang="zh-CN" altLang="en-US" smtClean="0"/>
              <a:pPr/>
              <a:t>‹#›</a:t>
            </a:fld>
            <a:endParaRPr kumimoji="1" lang="zh-CN" altLang="en-US" dirty="0"/>
          </a:p>
        </p:txBody>
      </p:sp>
      <p:sp>
        <p:nvSpPr>
          <p:cNvPr id="15" name="椭圆 14"/>
          <p:cNvSpPr/>
          <p:nvPr userDrawn="1"/>
        </p:nvSpPr>
        <p:spPr>
          <a:xfrm>
            <a:off x="5686961" y="272545"/>
            <a:ext cx="941464" cy="941071"/>
          </a:xfrm>
          <a:prstGeom prst="ellipse">
            <a:avLst/>
          </a:prstGeom>
          <a:gradFill>
            <a:gsLst>
              <a:gs pos="42000">
                <a:srgbClr val="3A11BA"/>
              </a:gs>
              <a:gs pos="100000">
                <a:srgbClr val="277FFF">
                  <a:lumMod val="74000"/>
                  <a:lumOff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dirty="0">
              <a:solidFill>
                <a:prstClr val="white"/>
              </a:solidFill>
            </a:endParaRPr>
          </a:p>
        </p:txBody>
      </p:sp>
      <p:sp>
        <p:nvSpPr>
          <p:cNvPr id="17" name="椭圆 16"/>
          <p:cNvSpPr/>
          <p:nvPr userDrawn="1"/>
        </p:nvSpPr>
        <p:spPr>
          <a:xfrm>
            <a:off x="5715130" y="1579594"/>
            <a:ext cx="941464" cy="941071"/>
          </a:xfrm>
          <a:prstGeom prst="ellipse">
            <a:avLst/>
          </a:prstGeom>
          <a:gradFill>
            <a:gsLst>
              <a:gs pos="42000">
                <a:srgbClr val="3A11BA"/>
              </a:gs>
              <a:gs pos="100000">
                <a:srgbClr val="277FFF">
                  <a:lumMod val="74000"/>
                  <a:lumOff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dirty="0">
              <a:solidFill>
                <a:prstClr val="white"/>
              </a:solidFill>
            </a:endParaRPr>
          </a:p>
        </p:txBody>
      </p:sp>
      <p:sp>
        <p:nvSpPr>
          <p:cNvPr id="18" name="椭圆 17"/>
          <p:cNvSpPr/>
          <p:nvPr userDrawn="1"/>
        </p:nvSpPr>
        <p:spPr>
          <a:xfrm>
            <a:off x="5691621" y="2892053"/>
            <a:ext cx="941464" cy="941071"/>
          </a:xfrm>
          <a:prstGeom prst="ellipse">
            <a:avLst/>
          </a:prstGeom>
          <a:gradFill>
            <a:gsLst>
              <a:gs pos="42000">
                <a:srgbClr val="3A11BA"/>
              </a:gs>
              <a:gs pos="100000">
                <a:srgbClr val="277FFF">
                  <a:lumMod val="74000"/>
                  <a:lumOff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dirty="0">
              <a:solidFill>
                <a:prstClr val="white"/>
              </a:solidFill>
            </a:endParaRPr>
          </a:p>
        </p:txBody>
      </p:sp>
      <p:sp>
        <p:nvSpPr>
          <p:cNvPr id="19" name="椭圆 18"/>
          <p:cNvSpPr/>
          <p:nvPr userDrawn="1"/>
        </p:nvSpPr>
        <p:spPr>
          <a:xfrm>
            <a:off x="5715130" y="5504640"/>
            <a:ext cx="941464" cy="941071"/>
          </a:xfrm>
          <a:prstGeom prst="ellipse">
            <a:avLst/>
          </a:prstGeom>
          <a:gradFill>
            <a:gsLst>
              <a:gs pos="42000">
                <a:srgbClr val="3A11BA"/>
              </a:gs>
              <a:gs pos="100000">
                <a:srgbClr val="277FFF">
                  <a:lumMod val="74000"/>
                  <a:lumOff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dirty="0">
              <a:solidFill>
                <a:prstClr val="white"/>
              </a:solidFill>
            </a:endParaRPr>
          </a:p>
        </p:txBody>
      </p:sp>
      <p:pic>
        <p:nvPicPr>
          <p:cNvPr id="23" name="图片 22"/>
          <p:cNvPicPr>
            <a:picLocks noChangeAspect="1"/>
          </p:cNvPicPr>
          <p:nvPr userDrawn="1"/>
        </p:nvPicPr>
        <p:blipFill>
          <a:blip r:embed="rId3"/>
          <a:stretch>
            <a:fillRect/>
          </a:stretch>
        </p:blipFill>
        <p:spPr>
          <a:xfrm>
            <a:off x="620133" y="407180"/>
            <a:ext cx="766102" cy="675158"/>
          </a:xfrm>
          <a:prstGeom prst="rect">
            <a:avLst/>
          </a:prstGeom>
        </p:spPr>
      </p:pic>
      <p:sp>
        <p:nvSpPr>
          <p:cNvPr id="24" name="文本占位符 23"/>
          <p:cNvSpPr>
            <a:spLocks noGrp="1"/>
          </p:cNvSpPr>
          <p:nvPr>
            <p:ph type="body" sz="quarter" idx="11" hasCustomPrompt="1"/>
          </p:nvPr>
        </p:nvSpPr>
        <p:spPr>
          <a:xfrm>
            <a:off x="7216608" y="481204"/>
            <a:ext cx="4141924" cy="509588"/>
          </a:xfrm>
        </p:spPr>
        <p:txBody>
          <a:bodyPr/>
          <a:lstStyle>
            <a:lvl1pPr marL="0" indent="0">
              <a:buNone/>
              <a:defRPr/>
            </a:lvl1pPr>
          </a:lstStyle>
          <a:p>
            <a:r>
              <a:rPr kumimoji="1" lang="en-US" altLang="zh-CN" sz="2400" b="1" dirty="0">
                <a:solidFill>
                  <a:srgbClr val="3A11BA"/>
                </a:solidFill>
              </a:rPr>
              <a:t>Project</a:t>
            </a:r>
            <a:r>
              <a:rPr kumimoji="1" lang="zh-CN" altLang="en-US" sz="2400" b="1" dirty="0">
                <a:solidFill>
                  <a:srgbClr val="3A11BA"/>
                </a:solidFill>
              </a:rPr>
              <a:t> </a:t>
            </a:r>
            <a:r>
              <a:rPr kumimoji="1" lang="en-US" altLang="zh-CN" sz="2400" b="1" dirty="0">
                <a:solidFill>
                  <a:srgbClr val="3A11BA"/>
                </a:solidFill>
              </a:rPr>
              <a:t>Presentation</a:t>
            </a:r>
            <a:endParaRPr kumimoji="1" lang="zh-CN" altLang="en-US" sz="2400" b="1" dirty="0">
              <a:solidFill>
                <a:srgbClr val="3A11BA"/>
              </a:solidFill>
            </a:endParaRPr>
          </a:p>
        </p:txBody>
      </p:sp>
      <p:sp>
        <p:nvSpPr>
          <p:cNvPr id="26" name="文本占位符 25"/>
          <p:cNvSpPr>
            <a:spLocks noGrp="1"/>
          </p:cNvSpPr>
          <p:nvPr>
            <p:ph type="body" sz="quarter" idx="12" hasCustomPrompt="1"/>
          </p:nvPr>
        </p:nvSpPr>
        <p:spPr>
          <a:xfrm>
            <a:off x="7216892" y="1783277"/>
            <a:ext cx="4141640" cy="533400"/>
          </a:xfrm>
        </p:spPr>
        <p:txBody>
          <a:bodyPr/>
          <a:lstStyle>
            <a:lvl1pPr marL="0" indent="0">
              <a:buNone/>
              <a:defRPr/>
            </a:lvl1pPr>
          </a:lstStyle>
          <a:p>
            <a:r>
              <a:rPr kumimoji="1" lang="en-US" altLang="zh-CN" sz="2400" b="1" dirty="0">
                <a:solidFill>
                  <a:srgbClr val="3A11BA"/>
                </a:solidFill>
              </a:rPr>
              <a:t>Project</a:t>
            </a:r>
            <a:r>
              <a:rPr kumimoji="1" lang="zh-CN" altLang="en-US" sz="2400" b="1" dirty="0">
                <a:solidFill>
                  <a:srgbClr val="3A11BA"/>
                </a:solidFill>
              </a:rPr>
              <a:t> </a:t>
            </a:r>
            <a:r>
              <a:rPr kumimoji="1" lang="en-US" altLang="zh-CN" sz="2400" b="1" dirty="0">
                <a:solidFill>
                  <a:srgbClr val="3A11BA"/>
                </a:solidFill>
              </a:rPr>
              <a:t>Presentation</a:t>
            </a:r>
            <a:endParaRPr kumimoji="1" lang="zh-CN" altLang="en-US" sz="2400" b="1" dirty="0">
              <a:solidFill>
                <a:srgbClr val="3A11BA"/>
              </a:solidFill>
            </a:endParaRPr>
          </a:p>
        </p:txBody>
      </p:sp>
      <p:sp>
        <p:nvSpPr>
          <p:cNvPr id="29" name="文本占位符 28"/>
          <p:cNvSpPr>
            <a:spLocks noGrp="1"/>
          </p:cNvSpPr>
          <p:nvPr>
            <p:ph type="body" sz="quarter" idx="13" hasCustomPrompt="1"/>
          </p:nvPr>
        </p:nvSpPr>
        <p:spPr>
          <a:xfrm>
            <a:off x="7216605" y="3109162"/>
            <a:ext cx="4141925" cy="508134"/>
          </a:xfrm>
        </p:spPr>
        <p:txBody>
          <a:bodyPr/>
          <a:lstStyle>
            <a:lvl1pPr marL="0" indent="0">
              <a:buNone/>
              <a:defRPr/>
            </a:lvl1pPr>
          </a:lstStyle>
          <a:p>
            <a:r>
              <a:rPr kumimoji="1" lang="en-US" altLang="zh-CN" sz="2400" b="1" dirty="0">
                <a:solidFill>
                  <a:srgbClr val="3A11BA"/>
                </a:solidFill>
              </a:rPr>
              <a:t>Project</a:t>
            </a:r>
            <a:r>
              <a:rPr kumimoji="1" lang="zh-CN" altLang="en-US" sz="2400" b="1" dirty="0">
                <a:solidFill>
                  <a:srgbClr val="3A11BA"/>
                </a:solidFill>
              </a:rPr>
              <a:t> </a:t>
            </a:r>
            <a:r>
              <a:rPr kumimoji="1" lang="en-US" altLang="zh-CN" sz="2400" b="1" dirty="0">
                <a:solidFill>
                  <a:srgbClr val="3A11BA"/>
                </a:solidFill>
              </a:rPr>
              <a:t>Presentation</a:t>
            </a:r>
            <a:endParaRPr kumimoji="1" lang="zh-CN" altLang="en-US" sz="2400" b="1" dirty="0">
              <a:solidFill>
                <a:srgbClr val="3A11BA"/>
              </a:solidFill>
            </a:endParaRPr>
          </a:p>
        </p:txBody>
      </p:sp>
      <p:sp>
        <p:nvSpPr>
          <p:cNvPr id="31" name="文本占位符 30"/>
          <p:cNvSpPr>
            <a:spLocks noGrp="1"/>
          </p:cNvSpPr>
          <p:nvPr>
            <p:ph type="body" sz="quarter" idx="14" hasCustomPrompt="1"/>
          </p:nvPr>
        </p:nvSpPr>
        <p:spPr>
          <a:xfrm>
            <a:off x="7216891" y="5703917"/>
            <a:ext cx="4141925" cy="501650"/>
          </a:xfrm>
        </p:spPr>
        <p:txBody>
          <a:bodyPr/>
          <a:lstStyle>
            <a:lvl1pPr marL="0" indent="0">
              <a:buNone/>
              <a:defRPr/>
            </a:lvl1pPr>
          </a:lstStyle>
          <a:p>
            <a:r>
              <a:rPr kumimoji="1" lang="en-US" altLang="zh-CN" sz="2400" b="1" dirty="0">
                <a:solidFill>
                  <a:srgbClr val="3A11BA"/>
                </a:solidFill>
              </a:rPr>
              <a:t>Project</a:t>
            </a:r>
            <a:r>
              <a:rPr kumimoji="1" lang="zh-CN" altLang="en-US" sz="2400" b="1" dirty="0">
                <a:solidFill>
                  <a:srgbClr val="3A11BA"/>
                </a:solidFill>
              </a:rPr>
              <a:t> </a:t>
            </a:r>
            <a:r>
              <a:rPr kumimoji="1" lang="en-US" altLang="zh-CN" sz="2400" b="1" dirty="0">
                <a:solidFill>
                  <a:srgbClr val="3A11BA"/>
                </a:solidFill>
              </a:rPr>
              <a:t>Presentation</a:t>
            </a:r>
            <a:endParaRPr kumimoji="1" lang="zh-CN" altLang="en-US" sz="2400" b="1" dirty="0">
              <a:solidFill>
                <a:srgbClr val="3A11BA"/>
              </a:solidFill>
            </a:endParaRPr>
          </a:p>
        </p:txBody>
      </p:sp>
      <p:sp>
        <p:nvSpPr>
          <p:cNvPr id="41" name="文本占位符 40"/>
          <p:cNvSpPr>
            <a:spLocks noGrp="1"/>
          </p:cNvSpPr>
          <p:nvPr>
            <p:ph type="body" sz="quarter" idx="17" hasCustomPrompt="1"/>
          </p:nvPr>
        </p:nvSpPr>
        <p:spPr>
          <a:xfrm>
            <a:off x="5819112" y="488285"/>
            <a:ext cx="722550" cy="509588"/>
          </a:xfrm>
          <a:ln>
            <a:noFill/>
          </a:ln>
        </p:spPr>
        <p:txBody>
          <a:bodyPr>
            <a:noAutofit/>
          </a:bodyPr>
          <a:lstStyle>
            <a:lvl1pPr marL="0" indent="0">
              <a:buNone/>
              <a:defRPr sz="3200">
                <a:solidFill>
                  <a:schemeClr val="bg1"/>
                </a:solidFill>
              </a:defRPr>
            </a:lvl1pPr>
            <a:lvl2pPr>
              <a:defRPr sz="900"/>
            </a:lvl2pPr>
            <a:lvl3pPr>
              <a:defRPr sz="900"/>
            </a:lvl3pPr>
            <a:lvl4pPr>
              <a:defRPr sz="900"/>
            </a:lvl4pPr>
            <a:lvl5pPr>
              <a:defRPr sz="900"/>
            </a:lvl5pPr>
          </a:lstStyle>
          <a:p>
            <a:pPr lvl="0"/>
            <a:r>
              <a:rPr lang="en-US" altLang="zh-CN" dirty="0"/>
              <a:t>01</a:t>
            </a:r>
            <a:endParaRPr lang="zh-CN" altLang="en-US" dirty="0"/>
          </a:p>
        </p:txBody>
      </p:sp>
      <p:sp>
        <p:nvSpPr>
          <p:cNvPr id="43" name="文本占位符 42"/>
          <p:cNvSpPr>
            <a:spLocks noGrp="1"/>
          </p:cNvSpPr>
          <p:nvPr>
            <p:ph type="body" sz="quarter" idx="18" hasCustomPrompt="1"/>
          </p:nvPr>
        </p:nvSpPr>
        <p:spPr>
          <a:xfrm>
            <a:off x="5840062" y="1787396"/>
            <a:ext cx="635264" cy="525462"/>
          </a:xfrm>
        </p:spPr>
        <p:txBody>
          <a:bodyPr>
            <a:noAutofit/>
          </a:bodyPr>
          <a:lstStyle>
            <a:lvl1pPr marL="0" indent="0">
              <a:buNone/>
              <a:defRPr sz="3200">
                <a:solidFill>
                  <a:schemeClr val="bg1"/>
                </a:solidFill>
              </a:defRPr>
            </a:lvl1pPr>
          </a:lstStyle>
          <a:p>
            <a:pPr lvl="0"/>
            <a:r>
              <a:rPr lang="en-US" altLang="zh-CN" dirty="0"/>
              <a:t>02</a:t>
            </a:r>
            <a:endParaRPr lang="zh-CN" altLang="en-US" dirty="0"/>
          </a:p>
        </p:txBody>
      </p:sp>
      <p:sp>
        <p:nvSpPr>
          <p:cNvPr id="45" name="文本占位符 44"/>
          <p:cNvSpPr>
            <a:spLocks noGrp="1"/>
          </p:cNvSpPr>
          <p:nvPr>
            <p:ph type="body" sz="quarter" idx="19" hasCustomPrompt="1"/>
          </p:nvPr>
        </p:nvSpPr>
        <p:spPr>
          <a:xfrm>
            <a:off x="5833042" y="3072041"/>
            <a:ext cx="714673" cy="508000"/>
          </a:xfrm>
        </p:spPr>
        <p:txBody>
          <a:bodyPr>
            <a:noAutofit/>
          </a:bodyPr>
          <a:lstStyle>
            <a:lvl1pPr marL="0" indent="0">
              <a:buNone/>
              <a:defRPr sz="3200">
                <a:solidFill>
                  <a:schemeClr val="bg1"/>
                </a:solidFill>
              </a:defRPr>
            </a:lvl1pPr>
          </a:lstStyle>
          <a:p>
            <a:pPr lvl="0"/>
            <a:r>
              <a:rPr lang="en-US" altLang="zh-CN" dirty="0"/>
              <a:t>03</a:t>
            </a:r>
            <a:endParaRPr lang="zh-CN" altLang="en-US" dirty="0"/>
          </a:p>
        </p:txBody>
      </p:sp>
      <p:sp>
        <p:nvSpPr>
          <p:cNvPr id="47" name="文本占位符 46"/>
          <p:cNvSpPr>
            <a:spLocks noGrp="1"/>
          </p:cNvSpPr>
          <p:nvPr>
            <p:ph type="body" sz="quarter" idx="20" hasCustomPrompt="1"/>
          </p:nvPr>
        </p:nvSpPr>
        <p:spPr>
          <a:xfrm>
            <a:off x="5848377" y="5713753"/>
            <a:ext cx="674969" cy="585788"/>
          </a:xfrm>
        </p:spPr>
        <p:txBody>
          <a:bodyPr>
            <a:normAutofit/>
          </a:bodyPr>
          <a:lstStyle>
            <a:lvl1pPr marL="0" indent="0">
              <a:buNone/>
              <a:defRPr sz="3200">
                <a:solidFill>
                  <a:schemeClr val="bg1"/>
                </a:solidFill>
              </a:defRPr>
            </a:lvl1pPr>
          </a:lstStyle>
          <a:p>
            <a:pPr lvl="0"/>
            <a:r>
              <a:rPr lang="en-US" altLang="zh-CN" dirty="0"/>
              <a:t>05</a:t>
            </a:r>
            <a:endParaRPr lang="zh-CN" altLang="en-US" dirty="0"/>
          </a:p>
        </p:txBody>
      </p:sp>
      <p:sp>
        <p:nvSpPr>
          <p:cNvPr id="51" name="文本占位符 50"/>
          <p:cNvSpPr>
            <a:spLocks noGrp="1"/>
          </p:cNvSpPr>
          <p:nvPr>
            <p:ph type="body" sz="quarter" idx="22" hasCustomPrompt="1"/>
          </p:nvPr>
        </p:nvSpPr>
        <p:spPr>
          <a:xfrm>
            <a:off x="1276829" y="3597545"/>
            <a:ext cx="3878289" cy="1007271"/>
          </a:xfrm>
        </p:spPr>
        <p:txBody>
          <a:bodyPr>
            <a:normAutofit/>
          </a:bodyPr>
          <a:lstStyle>
            <a:lvl1pPr marL="0" indent="0">
              <a:buNone/>
              <a:defRPr sz="1800">
                <a:solidFill>
                  <a:schemeClr val="bg1"/>
                </a:solidFill>
              </a:defRPr>
            </a:lvl1pPr>
          </a:lstStyle>
          <a:p>
            <a:r>
              <a:rPr kumimoji="1" lang="en-US" altLang="zh-CN" dirty="0">
                <a:solidFill>
                  <a:schemeClr val="bg1"/>
                </a:solidFill>
              </a:rPr>
              <a:t>Project</a:t>
            </a:r>
            <a:r>
              <a:rPr kumimoji="1" lang="zh-CN" altLang="en-US" dirty="0">
                <a:solidFill>
                  <a:schemeClr val="bg1"/>
                </a:solidFill>
              </a:rPr>
              <a:t> </a:t>
            </a:r>
            <a:r>
              <a:rPr kumimoji="1" lang="en-US" altLang="zh-CN" dirty="0">
                <a:solidFill>
                  <a:schemeClr val="bg1"/>
                </a:solidFill>
              </a:rPr>
              <a:t>Presentation</a:t>
            </a:r>
            <a:r>
              <a:rPr kumimoji="1" lang="zh-CN" altLang="en-US" dirty="0">
                <a:solidFill>
                  <a:schemeClr val="bg1"/>
                </a:solidFill>
              </a:rPr>
              <a:t> </a:t>
            </a:r>
            <a:r>
              <a:rPr kumimoji="1" lang="en-US" altLang="zh-CN" dirty="0">
                <a:solidFill>
                  <a:schemeClr val="bg1"/>
                </a:solidFill>
              </a:rPr>
              <a:t>Project</a:t>
            </a:r>
            <a:r>
              <a:rPr kumimoji="1" lang="zh-CN" altLang="en-US" dirty="0">
                <a:solidFill>
                  <a:schemeClr val="bg1"/>
                </a:solidFill>
              </a:rPr>
              <a:t> </a:t>
            </a:r>
            <a:r>
              <a:rPr kumimoji="1" lang="en-US" altLang="zh-CN" dirty="0">
                <a:solidFill>
                  <a:schemeClr val="bg1"/>
                </a:solidFill>
              </a:rPr>
              <a:t>Presentation</a:t>
            </a:r>
            <a:r>
              <a:rPr kumimoji="1" lang="zh-CN" altLang="en-US" dirty="0">
                <a:solidFill>
                  <a:schemeClr val="bg1"/>
                </a:solidFill>
              </a:rPr>
              <a:t> </a:t>
            </a:r>
            <a:r>
              <a:rPr kumimoji="1" lang="en-US" altLang="zh-CN" dirty="0">
                <a:solidFill>
                  <a:schemeClr val="bg1"/>
                </a:solidFill>
              </a:rPr>
              <a:t>Project</a:t>
            </a:r>
            <a:r>
              <a:rPr kumimoji="1" lang="zh-CN" altLang="en-US" dirty="0">
                <a:solidFill>
                  <a:schemeClr val="bg1"/>
                </a:solidFill>
              </a:rPr>
              <a:t> </a:t>
            </a:r>
            <a:r>
              <a:rPr kumimoji="1" lang="en-US" altLang="zh-CN" dirty="0">
                <a:solidFill>
                  <a:schemeClr val="bg1"/>
                </a:solidFill>
              </a:rPr>
              <a:t>Presentation</a:t>
            </a:r>
            <a:endParaRPr kumimoji="1" lang="zh-CN" altLang="en-US" dirty="0">
              <a:solidFill>
                <a:schemeClr val="bg1"/>
              </a:solidFill>
            </a:endParaRPr>
          </a:p>
        </p:txBody>
      </p:sp>
      <p:sp>
        <p:nvSpPr>
          <p:cNvPr id="61" name="文本占位符 60"/>
          <p:cNvSpPr>
            <a:spLocks noGrp="1"/>
          </p:cNvSpPr>
          <p:nvPr>
            <p:ph type="body" sz="quarter" idx="23" hasCustomPrompt="1"/>
          </p:nvPr>
        </p:nvSpPr>
        <p:spPr>
          <a:xfrm>
            <a:off x="1289452" y="1969693"/>
            <a:ext cx="2992096" cy="1201738"/>
          </a:xfrm>
        </p:spPr>
        <p:txBody>
          <a:bodyPr>
            <a:normAutofit/>
          </a:bodyPr>
          <a:lstStyle>
            <a:lvl1pPr marL="0" indent="0">
              <a:buNone/>
              <a:defRPr sz="3200" b="1">
                <a:solidFill>
                  <a:schemeClr val="bg1"/>
                </a:solidFill>
              </a:defRPr>
            </a:lvl1pPr>
          </a:lstStyle>
          <a:p>
            <a:pPr lvl="0"/>
            <a:r>
              <a:rPr lang="en-US" altLang="zh-CN" dirty="0"/>
              <a:t>CONTENT</a:t>
            </a:r>
            <a:endParaRPr lang="zh-CN" altLang="en-US" dirty="0"/>
          </a:p>
        </p:txBody>
      </p:sp>
      <p:sp>
        <p:nvSpPr>
          <p:cNvPr id="20" name="椭圆 19"/>
          <p:cNvSpPr/>
          <p:nvPr userDrawn="1"/>
        </p:nvSpPr>
        <p:spPr>
          <a:xfrm>
            <a:off x="5715130" y="4197591"/>
            <a:ext cx="941464" cy="941071"/>
          </a:xfrm>
          <a:prstGeom prst="ellipse">
            <a:avLst/>
          </a:prstGeom>
          <a:gradFill>
            <a:gsLst>
              <a:gs pos="42000">
                <a:srgbClr val="3A11BA"/>
              </a:gs>
              <a:gs pos="100000">
                <a:srgbClr val="277FFF">
                  <a:lumMod val="74000"/>
                  <a:lumOff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dirty="0">
              <a:solidFill>
                <a:prstClr val="white"/>
              </a:solidFill>
            </a:endParaRPr>
          </a:p>
        </p:txBody>
      </p:sp>
      <p:sp>
        <p:nvSpPr>
          <p:cNvPr id="21" name="文本占位符 30"/>
          <p:cNvSpPr>
            <a:spLocks noGrp="1"/>
          </p:cNvSpPr>
          <p:nvPr>
            <p:ph type="body" sz="quarter" idx="24" hasCustomPrompt="1"/>
          </p:nvPr>
        </p:nvSpPr>
        <p:spPr>
          <a:xfrm>
            <a:off x="7216605" y="4409781"/>
            <a:ext cx="4141925" cy="501650"/>
          </a:xfrm>
        </p:spPr>
        <p:txBody>
          <a:bodyPr/>
          <a:lstStyle>
            <a:lvl1pPr marL="0" indent="0">
              <a:buNone/>
              <a:defRPr/>
            </a:lvl1pPr>
          </a:lstStyle>
          <a:p>
            <a:r>
              <a:rPr kumimoji="1" lang="en-US" altLang="zh-CN" sz="2400" b="1" dirty="0">
                <a:solidFill>
                  <a:srgbClr val="3A11BA"/>
                </a:solidFill>
              </a:rPr>
              <a:t>Project</a:t>
            </a:r>
            <a:r>
              <a:rPr kumimoji="1" lang="zh-CN" altLang="en-US" sz="2400" b="1" dirty="0">
                <a:solidFill>
                  <a:srgbClr val="3A11BA"/>
                </a:solidFill>
              </a:rPr>
              <a:t> </a:t>
            </a:r>
            <a:r>
              <a:rPr kumimoji="1" lang="en-US" altLang="zh-CN" sz="2400" b="1" dirty="0">
                <a:solidFill>
                  <a:srgbClr val="3A11BA"/>
                </a:solidFill>
              </a:rPr>
              <a:t>Presentation</a:t>
            </a:r>
            <a:endParaRPr kumimoji="1" lang="zh-CN" altLang="en-US" sz="2400" b="1" dirty="0">
              <a:solidFill>
                <a:srgbClr val="3A11BA"/>
              </a:solidFill>
            </a:endParaRPr>
          </a:p>
        </p:txBody>
      </p:sp>
      <p:sp>
        <p:nvSpPr>
          <p:cNvPr id="22" name="文本占位符 46"/>
          <p:cNvSpPr>
            <a:spLocks noGrp="1"/>
          </p:cNvSpPr>
          <p:nvPr>
            <p:ph type="body" sz="quarter" idx="25" hasCustomPrompt="1"/>
          </p:nvPr>
        </p:nvSpPr>
        <p:spPr>
          <a:xfrm>
            <a:off x="5848377" y="4406704"/>
            <a:ext cx="674969" cy="585788"/>
          </a:xfrm>
        </p:spPr>
        <p:txBody>
          <a:bodyPr>
            <a:normAutofit/>
          </a:bodyPr>
          <a:lstStyle>
            <a:lvl1pPr marL="0" indent="0">
              <a:buNone/>
              <a:defRPr sz="3200">
                <a:solidFill>
                  <a:schemeClr val="bg1"/>
                </a:solidFill>
              </a:defRPr>
            </a:lvl1pPr>
          </a:lstStyle>
          <a:p>
            <a:pPr lvl="0"/>
            <a:r>
              <a:rPr lang="en-US" altLang="zh-CN" dirty="0"/>
              <a:t>04</a:t>
            </a:r>
            <a:endParaRPr lang="zh-CN" altLang="en-US" dirty="0"/>
          </a:p>
        </p:txBody>
      </p:sp>
    </p:spTree>
    <p:extLst>
      <p:ext uri="{BB962C8B-B14F-4D97-AF65-F5344CB8AC3E}">
        <p14:creationId xmlns:p14="http://schemas.microsoft.com/office/powerpoint/2010/main" val="14274998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tif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10.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6.tiff"/><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15.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theme" Target="../theme/theme1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image" Target="../media/image9.png"/><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image" Target="../media/image8.png"/><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image" Target="../media/image23.jpe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22.png"/><Relationship Id="rId5" Type="http://schemas.openxmlformats.org/officeDocument/2006/relationships/slideLayout" Target="../slideLayouts/slideLayout31.xml"/><Relationship Id="rId10" Type="http://schemas.openxmlformats.org/officeDocument/2006/relationships/theme" Target="../theme/theme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9181AA-8E93-7743-ADEB-8A06A0DFC13A}"/>
              </a:ext>
            </a:extLst>
          </p:cNvPr>
          <p:cNvSpPr/>
          <p:nvPr userDrawn="1"/>
        </p:nvSpPr>
        <p:spPr>
          <a:xfrm>
            <a:off x="0" y="5590903"/>
            <a:ext cx="12196763" cy="12670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Picture 4">
            <a:extLst>
              <a:ext uri="{FF2B5EF4-FFF2-40B4-BE49-F238E27FC236}">
                <a16:creationId xmlns:a16="http://schemas.microsoft.com/office/drawing/2014/main" id="{E6E8B5C1-4D37-8442-902D-D86F9BBDE27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208751" y="5970991"/>
            <a:ext cx="2260800" cy="489278"/>
          </a:xfrm>
          <a:prstGeom prst="rect">
            <a:avLst/>
          </a:prstGeom>
        </p:spPr>
      </p:pic>
    </p:spTree>
    <p:extLst>
      <p:ext uri="{BB962C8B-B14F-4D97-AF65-F5344CB8AC3E}">
        <p14:creationId xmlns:p14="http://schemas.microsoft.com/office/powerpoint/2010/main" val="4087104836"/>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92" r:id="rId3"/>
    <p:sldLayoutId id="2147483824" r:id="rId4"/>
  </p:sldLayoutIdLst>
  <p:hf hdr="0" ftr="0" dt="0"/>
  <p:txStyles>
    <p:titleStyle>
      <a:lvl1pPr algn="l" defTabSz="914400" rtl="0" eaLnBrk="1" latinLnBrk="0" hangingPunct="1">
        <a:lnSpc>
          <a:spcPts val="3440"/>
        </a:lnSpc>
        <a:spcBef>
          <a:spcPct val="0"/>
        </a:spcBef>
        <a:buNone/>
        <a:defRPr sz="3200" kern="1200">
          <a:solidFill>
            <a:schemeClr val="tx1"/>
          </a:solidFill>
          <a:latin typeface="Microsoft YaHei" panose="020B0503020204020204" pitchFamily="34" charset="-122"/>
          <a:ea typeface="Microsoft YaHei" panose="020B0503020204020204" pitchFamily="34" charset="-122"/>
          <a:cs typeface="+mj-cs"/>
        </a:defRPr>
      </a:lvl1pPr>
    </p:titleStyle>
    <p:bodyStyle>
      <a:lvl1pPr marL="0" indent="0" algn="l" defTabSz="914400" rtl="0" eaLnBrk="1" latinLnBrk="0" hangingPunct="1">
        <a:lnSpc>
          <a:spcPct val="100000"/>
        </a:lnSpc>
        <a:spcBef>
          <a:spcPts val="0"/>
        </a:spcBef>
        <a:buFontTx/>
        <a:buNone/>
        <a:defRPr sz="1000" kern="1200">
          <a:solidFill>
            <a:srgbClr val="1D1D1B"/>
          </a:solidFill>
          <a:latin typeface="Arial" panose="020B0604020202020204" pitchFamily="34" charset="0"/>
          <a:ea typeface="Microsoft YaHei" panose="020B0503020204020204" pitchFamily="34" charset="-122"/>
          <a:cs typeface="Arial" panose="020B0604020202020204" pitchFamily="34" charset="0"/>
        </a:defRPr>
      </a:lvl1pPr>
      <a:lvl2pPr marL="457200" indent="0" algn="l" defTabSz="914400" rtl="0" eaLnBrk="1" latinLnBrk="0" hangingPunct="1">
        <a:lnSpc>
          <a:spcPct val="90000"/>
        </a:lnSpc>
        <a:spcBef>
          <a:spcPts val="500"/>
        </a:spcBef>
        <a:buFontTx/>
        <a:buNone/>
        <a:defRPr sz="75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75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75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75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7" name="Rectangle 7"/>
          <p:cNvSpPr>
            <a:spLocks noChangeArrowheads="1"/>
          </p:cNvSpPr>
          <p:nvPr/>
        </p:nvSpPr>
        <p:spPr bwMode="auto">
          <a:xfrm>
            <a:off x="1" y="3228978"/>
            <a:ext cx="184679" cy="400045"/>
          </a:xfrm>
          <a:prstGeom prst="rect">
            <a:avLst/>
          </a:prstGeom>
          <a:solidFill>
            <a:srgbClr val="DDDDDD"/>
          </a:solidFill>
          <a:ln w="9525" algn="ctr">
            <a:noFill/>
            <a:miter lim="800000"/>
            <a:headEnd/>
            <a:tailEnd/>
          </a:ln>
          <a:effectLst/>
        </p:spPr>
        <p:txBody>
          <a:bodyPr wrap="none" lIns="91379" tIns="45688" rIns="91379" bIns="45688" anchor="ctr">
            <a:spAutoFit/>
          </a:bodyPr>
          <a:lstStyle/>
          <a:p>
            <a:pPr>
              <a:defRPr/>
            </a:pPr>
            <a:endParaRPr lang="zh-CN" altLang="en-US" sz="2000"/>
          </a:p>
        </p:txBody>
      </p:sp>
      <p:sp>
        <p:nvSpPr>
          <p:cNvPr id="2051" name="Rectangle 8"/>
          <p:cNvSpPr>
            <a:spLocks noGrp="1" noChangeArrowheads="1"/>
          </p:cNvSpPr>
          <p:nvPr>
            <p:ph type="title"/>
          </p:nvPr>
        </p:nvSpPr>
        <p:spPr bwMode="auto">
          <a:xfrm>
            <a:off x="813117" y="274638"/>
            <a:ext cx="10977087" cy="1143000"/>
          </a:xfrm>
          <a:prstGeom prst="rect">
            <a:avLst/>
          </a:prstGeom>
          <a:noFill/>
          <a:ln w="9525">
            <a:noFill/>
            <a:miter lim="800000"/>
            <a:headEnd/>
            <a:tailEnd/>
          </a:ln>
        </p:spPr>
        <p:txBody>
          <a:bodyPr vert="horz" wrap="square" lIns="91394" tIns="45696" rIns="91394" bIns="45696" numCol="1" anchor="ctr" anchorCtr="0" compatLnSpc="1">
            <a:prstTxWarp prst="textNoShape">
              <a:avLst/>
            </a:prstTxWarp>
          </a:bodyPr>
          <a:lstStyle/>
          <a:p>
            <a:pPr lvl="0"/>
            <a:r>
              <a:rPr lang="zh-CN" altLang="en-US"/>
              <a:t>单击此处编辑母版标题样式</a:t>
            </a:r>
            <a:endParaRPr lang="en-US" altLang="zh-CN" dirty="0"/>
          </a:p>
        </p:txBody>
      </p:sp>
      <p:sp>
        <p:nvSpPr>
          <p:cNvPr id="2052" name="Rectangle 9"/>
          <p:cNvSpPr>
            <a:spLocks noGrp="1" noChangeArrowheads="1"/>
          </p:cNvSpPr>
          <p:nvPr>
            <p:ph type="body" idx="1"/>
          </p:nvPr>
        </p:nvSpPr>
        <p:spPr bwMode="auto">
          <a:xfrm>
            <a:off x="813117" y="1646238"/>
            <a:ext cx="10977087" cy="4525962"/>
          </a:xfrm>
          <a:prstGeom prst="rect">
            <a:avLst/>
          </a:prstGeom>
          <a:noFill/>
          <a:ln w="9525">
            <a:noFill/>
            <a:miter lim="800000"/>
            <a:headEnd/>
            <a:tailEnd/>
          </a:ln>
        </p:spPr>
        <p:txBody>
          <a:bodyPr vert="horz" wrap="square" lIns="91394" tIns="45696" rIns="91394" bIns="45696"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zh-CN" dirty="0"/>
          </a:p>
        </p:txBody>
      </p:sp>
      <p:sp>
        <p:nvSpPr>
          <p:cNvPr id="5132" name="Rectangle 12"/>
          <p:cNvSpPr>
            <a:spLocks noChangeArrowheads="1"/>
          </p:cNvSpPr>
          <p:nvPr/>
        </p:nvSpPr>
        <p:spPr bwMode="auto">
          <a:xfrm>
            <a:off x="-2460526" y="527050"/>
            <a:ext cx="2460528" cy="5308600"/>
          </a:xfrm>
          <a:prstGeom prst="rect">
            <a:avLst/>
          </a:prstGeom>
          <a:noFill/>
          <a:ln w="9525">
            <a:noFill/>
            <a:miter lim="800000"/>
            <a:headEnd/>
            <a:tailEnd/>
          </a:ln>
          <a:effectLst/>
        </p:spPr>
        <p:txBody>
          <a:bodyPr lIns="78291" tIns="39147" rIns="78291" bIns="39147"/>
          <a:lstStyle/>
          <a:p>
            <a:pPr marL="342726" indent="-342726" algn="r">
              <a:spcBef>
                <a:spcPct val="20000"/>
              </a:spcBef>
              <a:defRPr/>
            </a:pPr>
            <a:r>
              <a:rPr lang="zh-CN" altLang="en-US" sz="1000" b="0" dirty="0">
                <a:solidFill>
                  <a:schemeClr val="bg1"/>
                </a:solidFill>
                <a:ea typeface="宋体" pitchFamily="2" charset="-122"/>
              </a:rPr>
              <a:t> </a:t>
            </a:r>
            <a:r>
              <a:rPr lang="en-US" altLang="zh-CN" sz="1000" dirty="0">
                <a:solidFill>
                  <a:schemeClr val="bg1"/>
                </a:solidFill>
                <a:ea typeface="宋体" pitchFamily="2" charset="-122"/>
              </a:rPr>
              <a:t>Content Page Title</a:t>
            </a:r>
            <a:r>
              <a:rPr lang="en-US" altLang="zh-CN" sz="1000" b="0" dirty="0">
                <a:solidFill>
                  <a:schemeClr val="bg1"/>
                </a:solidFill>
                <a:ea typeface="宋体" pitchFamily="2" charset="-122"/>
              </a:rPr>
              <a:t> </a:t>
            </a:r>
          </a:p>
          <a:p>
            <a:pPr marL="342726" indent="-342726" algn="r">
              <a:spcBef>
                <a:spcPct val="20000"/>
              </a:spcBef>
              <a:defRPr/>
            </a:pPr>
            <a:r>
              <a:rPr lang="en-US" altLang="zh-CN" sz="1000" dirty="0">
                <a:solidFill>
                  <a:schemeClr val="bg1"/>
                </a:solidFill>
                <a:ea typeface="宋体" pitchFamily="2" charset="-122"/>
              </a:rPr>
              <a:t>35-40pt  </a:t>
            </a:r>
            <a:endParaRPr lang="zh-CN" altLang="en-US" sz="1000" dirty="0">
              <a:solidFill>
                <a:schemeClr val="bg1"/>
              </a:solidFill>
              <a:ea typeface="宋体" pitchFamily="2" charset="-122"/>
            </a:endParaRPr>
          </a:p>
          <a:p>
            <a:pPr marL="342726" indent="-342726" algn="r">
              <a:spcBef>
                <a:spcPct val="20000"/>
              </a:spcBef>
              <a:defRPr/>
            </a:pPr>
            <a:r>
              <a:rPr lang="en-US" altLang="zh-CN" sz="1000" dirty="0">
                <a:solidFill>
                  <a:schemeClr val="bg1"/>
                </a:solidFill>
                <a:ea typeface="宋体" pitchFamily="2" charset="-122"/>
              </a:rPr>
              <a:t>Color: R153 G0 B0</a:t>
            </a:r>
          </a:p>
          <a:p>
            <a:pPr marL="342726" indent="-342726" algn="r">
              <a:spcBef>
                <a:spcPct val="20000"/>
              </a:spcBef>
              <a:defRPr/>
            </a:pPr>
            <a:r>
              <a:rPr lang="en-US" altLang="zh-CN" sz="1000" dirty="0">
                <a:solidFill>
                  <a:schemeClr val="bg1"/>
                </a:solidFill>
                <a:ea typeface="宋体" pitchFamily="2" charset="-122"/>
              </a:rPr>
              <a:t>Corporate Font: </a:t>
            </a:r>
          </a:p>
          <a:p>
            <a:pPr marL="342726" indent="-342726" algn="r">
              <a:spcBef>
                <a:spcPct val="20000"/>
              </a:spcBef>
              <a:defRPr/>
            </a:pPr>
            <a:r>
              <a:rPr lang="en-US" altLang="zh-CN" sz="1000" dirty="0" err="1">
                <a:solidFill>
                  <a:schemeClr val="bg1"/>
                </a:solidFill>
                <a:ea typeface="宋体" pitchFamily="2" charset="-122"/>
              </a:rPr>
              <a:t>FrutigerNext</a:t>
            </a:r>
            <a:r>
              <a:rPr lang="en-US" altLang="zh-CN" sz="1000" dirty="0">
                <a:solidFill>
                  <a:schemeClr val="bg1"/>
                </a:solidFill>
                <a:ea typeface="宋体" pitchFamily="2" charset="-122"/>
              </a:rPr>
              <a:t> LT Medium</a:t>
            </a:r>
          </a:p>
          <a:p>
            <a:pPr marL="342726" indent="-342726" algn="r">
              <a:spcBef>
                <a:spcPct val="20000"/>
              </a:spcBef>
              <a:defRPr/>
            </a:pPr>
            <a:r>
              <a:rPr lang="en-US" altLang="zh-CN" sz="1000" dirty="0">
                <a:solidFill>
                  <a:schemeClr val="bg1"/>
                </a:solidFill>
                <a:ea typeface="宋体" pitchFamily="2" charset="-122"/>
              </a:rPr>
              <a:t>Font to be used by customers and partners:  </a:t>
            </a:r>
          </a:p>
          <a:p>
            <a:pPr marL="342726" indent="-342726" algn="r">
              <a:spcBef>
                <a:spcPct val="20000"/>
              </a:spcBef>
              <a:defRPr/>
            </a:pPr>
            <a:r>
              <a:rPr lang="en-US" altLang="zh-CN" sz="1000" dirty="0">
                <a:solidFill>
                  <a:schemeClr val="bg1"/>
                </a:solidFill>
                <a:ea typeface="宋体" pitchFamily="2" charset="-122"/>
              </a:rPr>
              <a:t>Arial</a:t>
            </a:r>
          </a:p>
          <a:p>
            <a:pPr marL="342726" indent="-342726" algn="r">
              <a:spcBef>
                <a:spcPct val="20000"/>
              </a:spcBef>
              <a:defRPr/>
            </a:pPr>
            <a:endParaRPr lang="en-US" altLang="zh-CN" sz="1000" dirty="0">
              <a:solidFill>
                <a:schemeClr val="bg1"/>
              </a:solidFill>
              <a:ea typeface="宋体" pitchFamily="2" charset="-122"/>
            </a:endParaRPr>
          </a:p>
          <a:p>
            <a:pPr marL="342726" indent="-342726" algn="r">
              <a:spcBef>
                <a:spcPct val="20000"/>
              </a:spcBef>
              <a:defRPr/>
            </a:pPr>
            <a:endParaRPr lang="zh-CN" altLang="en-US" sz="1000" dirty="0">
              <a:solidFill>
                <a:schemeClr val="bg1"/>
              </a:solidFill>
              <a:ea typeface="宋体" pitchFamily="2" charset="-122"/>
            </a:endParaRPr>
          </a:p>
          <a:p>
            <a:pPr marL="342726" indent="-342726" algn="r">
              <a:spcBef>
                <a:spcPct val="20000"/>
              </a:spcBef>
              <a:defRPr/>
            </a:pPr>
            <a:r>
              <a:rPr lang="zh-CN" altLang="en-US" sz="1000" b="0" dirty="0">
                <a:solidFill>
                  <a:schemeClr val="bg1"/>
                </a:solidFill>
                <a:ea typeface="宋体" pitchFamily="2" charset="-122"/>
              </a:rPr>
              <a:t> </a:t>
            </a:r>
            <a:r>
              <a:rPr lang="en-US" altLang="zh-CN" sz="1000" dirty="0">
                <a:solidFill>
                  <a:schemeClr val="bg1"/>
                </a:solidFill>
                <a:ea typeface="宋体" pitchFamily="2" charset="-122"/>
              </a:rPr>
              <a:t>Content Page Text</a:t>
            </a:r>
            <a:r>
              <a:rPr lang="en-US" altLang="zh-CN" sz="1000" b="0" dirty="0">
                <a:solidFill>
                  <a:schemeClr val="bg1"/>
                </a:solidFill>
                <a:ea typeface="宋体" pitchFamily="2" charset="-122"/>
              </a:rPr>
              <a:t> </a:t>
            </a:r>
            <a:r>
              <a:rPr lang="en-US" altLang="zh-CN" sz="1000" dirty="0">
                <a:solidFill>
                  <a:schemeClr val="bg1"/>
                </a:solidFill>
                <a:ea typeface="宋体" pitchFamily="2" charset="-122"/>
              </a:rPr>
              <a:t>:</a:t>
            </a:r>
          </a:p>
          <a:p>
            <a:pPr marL="342726" indent="-342726" algn="r">
              <a:spcBef>
                <a:spcPct val="20000"/>
              </a:spcBef>
              <a:defRPr/>
            </a:pPr>
            <a:r>
              <a:rPr lang="en-US" altLang="zh-CN" sz="1000" dirty="0">
                <a:solidFill>
                  <a:schemeClr val="bg1"/>
                </a:solidFill>
                <a:ea typeface="宋体" pitchFamily="2" charset="-122"/>
              </a:rPr>
              <a:t>28-30pt</a:t>
            </a:r>
          </a:p>
          <a:p>
            <a:pPr marL="342726" indent="-342726" algn="r" eaLnBrk="0" hangingPunct="0">
              <a:spcBef>
                <a:spcPct val="20000"/>
              </a:spcBef>
              <a:defRPr/>
            </a:pPr>
            <a:r>
              <a:rPr lang="en-US" sz="1000" noProof="1">
                <a:solidFill>
                  <a:srgbClr val="FFFFFF"/>
                </a:solidFill>
              </a:rPr>
              <a:t>Bullets level 2-5</a:t>
            </a:r>
          </a:p>
          <a:p>
            <a:pPr marL="342726" indent="-342726" algn="r" eaLnBrk="0" hangingPunct="0">
              <a:spcBef>
                <a:spcPct val="20000"/>
              </a:spcBef>
              <a:defRPr/>
            </a:pPr>
            <a:r>
              <a:rPr lang="en-US" altLang="zh-CN" sz="1000" dirty="0">
                <a:solidFill>
                  <a:schemeClr val="bg1"/>
                </a:solidFill>
                <a:ea typeface="宋体" pitchFamily="2" charset="-122"/>
              </a:rPr>
              <a:t>20-30pt  </a:t>
            </a:r>
          </a:p>
          <a:p>
            <a:pPr marL="342726" indent="-342726" algn="r">
              <a:spcBef>
                <a:spcPct val="20000"/>
              </a:spcBef>
              <a:defRPr/>
            </a:pPr>
            <a:r>
              <a:rPr lang="en-US" altLang="zh-CN" sz="1000" dirty="0" err="1">
                <a:solidFill>
                  <a:schemeClr val="bg1"/>
                </a:solidFill>
                <a:ea typeface="宋体" pitchFamily="2" charset="-122"/>
              </a:rPr>
              <a:t>Color:Black</a:t>
            </a:r>
            <a:endParaRPr lang="en-US" altLang="zh-CN" sz="1000" dirty="0">
              <a:solidFill>
                <a:schemeClr val="bg1"/>
              </a:solidFill>
              <a:ea typeface="宋体" pitchFamily="2" charset="-122"/>
            </a:endParaRPr>
          </a:p>
          <a:p>
            <a:pPr marL="342726" indent="-342726" algn="r">
              <a:spcBef>
                <a:spcPct val="20000"/>
              </a:spcBef>
              <a:defRPr/>
            </a:pPr>
            <a:r>
              <a:rPr lang="en-US" altLang="zh-CN" sz="1000" dirty="0">
                <a:solidFill>
                  <a:schemeClr val="bg1"/>
                </a:solidFill>
                <a:ea typeface="宋体" pitchFamily="2" charset="-122"/>
              </a:rPr>
              <a:t>Corporate Font: </a:t>
            </a:r>
          </a:p>
          <a:p>
            <a:pPr marL="342726" indent="-342726" algn="r">
              <a:spcBef>
                <a:spcPct val="20000"/>
              </a:spcBef>
              <a:defRPr/>
            </a:pPr>
            <a:r>
              <a:rPr lang="en-US" altLang="zh-CN" sz="1000" dirty="0" err="1">
                <a:solidFill>
                  <a:schemeClr val="bg1"/>
                </a:solidFill>
                <a:ea typeface="宋体" pitchFamily="2" charset="-122"/>
              </a:rPr>
              <a:t>FrutigerNext</a:t>
            </a:r>
            <a:r>
              <a:rPr lang="en-US" altLang="zh-CN" sz="1000" dirty="0">
                <a:solidFill>
                  <a:schemeClr val="bg1"/>
                </a:solidFill>
                <a:ea typeface="宋体" pitchFamily="2" charset="-122"/>
              </a:rPr>
              <a:t> LT Medium</a:t>
            </a:r>
          </a:p>
          <a:p>
            <a:pPr marL="342726" indent="-342726" algn="r">
              <a:spcBef>
                <a:spcPct val="20000"/>
              </a:spcBef>
              <a:defRPr/>
            </a:pPr>
            <a:r>
              <a:rPr lang="en-US" altLang="zh-CN" sz="1000" dirty="0">
                <a:solidFill>
                  <a:schemeClr val="bg1"/>
                </a:solidFill>
                <a:ea typeface="宋体" pitchFamily="2" charset="-122"/>
              </a:rPr>
              <a:t>Font to be used by customers and partners:  </a:t>
            </a:r>
          </a:p>
          <a:p>
            <a:pPr marL="342726" indent="-342726" algn="r">
              <a:spcBef>
                <a:spcPct val="20000"/>
              </a:spcBef>
              <a:defRPr/>
            </a:pPr>
            <a:r>
              <a:rPr lang="en-US" altLang="zh-CN" sz="1000" dirty="0">
                <a:solidFill>
                  <a:schemeClr val="bg1"/>
                </a:solidFill>
                <a:ea typeface="宋体" pitchFamily="2" charset="-122"/>
              </a:rPr>
              <a:t>Arial</a:t>
            </a:r>
          </a:p>
          <a:p>
            <a:pPr marL="342726" indent="-342726" algn="r">
              <a:spcBef>
                <a:spcPct val="20000"/>
              </a:spcBef>
              <a:defRPr/>
            </a:pPr>
            <a:endParaRPr lang="en-US" altLang="zh-CN" sz="1000" dirty="0">
              <a:solidFill>
                <a:schemeClr val="bg1"/>
              </a:solidFill>
              <a:ea typeface="宋体" pitchFamily="2" charset="-122"/>
            </a:endParaRPr>
          </a:p>
          <a:p>
            <a:pPr marL="342726" indent="-342726" algn="r">
              <a:spcBef>
                <a:spcPct val="20000"/>
              </a:spcBef>
              <a:defRPr/>
            </a:pPr>
            <a:endParaRPr lang="zh-CN" altLang="en-US" sz="1000" dirty="0">
              <a:solidFill>
                <a:schemeClr val="bg1"/>
              </a:solidFill>
              <a:ea typeface="宋体" pitchFamily="2" charset="-122"/>
            </a:endParaRPr>
          </a:p>
          <a:p>
            <a:pPr marL="342726" indent="-342726" algn="r">
              <a:spcBef>
                <a:spcPct val="20000"/>
              </a:spcBef>
              <a:defRPr/>
            </a:pPr>
            <a:endParaRPr lang="zh-CN" altLang="en-US" sz="1000" dirty="0">
              <a:solidFill>
                <a:schemeClr val="bg1"/>
              </a:solidFill>
              <a:ea typeface="宋体" pitchFamily="2" charset="-122"/>
            </a:endParaRPr>
          </a:p>
          <a:p>
            <a:pPr marL="342726" indent="-342726" algn="r">
              <a:spcBef>
                <a:spcPct val="20000"/>
              </a:spcBef>
              <a:defRPr/>
            </a:pPr>
            <a:endParaRPr lang="zh-CN" altLang="en-US" sz="1000" dirty="0">
              <a:solidFill>
                <a:schemeClr val="bg1"/>
              </a:solidFill>
              <a:ea typeface="宋体" pitchFamily="2" charset="-122"/>
            </a:endParaRPr>
          </a:p>
          <a:p>
            <a:pPr marL="342726" indent="-342726" algn="r">
              <a:spcBef>
                <a:spcPct val="20000"/>
              </a:spcBef>
              <a:defRPr/>
            </a:pPr>
            <a:endParaRPr lang="en-US" altLang="zh-CN" sz="1000" dirty="0">
              <a:solidFill>
                <a:schemeClr val="bg1"/>
              </a:solidFill>
              <a:ea typeface="宋体" pitchFamily="2" charset="-122"/>
            </a:endParaRPr>
          </a:p>
          <a:p>
            <a:pPr marL="342726" indent="-342726" algn="r">
              <a:spcBef>
                <a:spcPct val="20000"/>
              </a:spcBef>
              <a:defRPr/>
            </a:pPr>
            <a:endParaRPr lang="en-US" altLang="zh-CN" sz="1000" dirty="0">
              <a:solidFill>
                <a:schemeClr val="bg1"/>
              </a:solidFill>
              <a:ea typeface="宋体" pitchFamily="2" charset="-122"/>
            </a:endParaRPr>
          </a:p>
          <a:p>
            <a:pPr marL="342726" indent="-342726" algn="r">
              <a:spcBef>
                <a:spcPct val="20000"/>
              </a:spcBef>
              <a:defRPr/>
            </a:pPr>
            <a:endParaRPr lang="zh-CN" altLang="en-US" sz="1000" dirty="0">
              <a:solidFill>
                <a:schemeClr val="bg1"/>
              </a:solidFill>
              <a:ea typeface="宋体" pitchFamily="2" charset="-122"/>
            </a:endParaRPr>
          </a:p>
        </p:txBody>
      </p:sp>
    </p:spTree>
    <p:extLst>
      <p:ext uri="{BB962C8B-B14F-4D97-AF65-F5344CB8AC3E}">
        <p14:creationId xmlns:p14="http://schemas.microsoft.com/office/powerpoint/2010/main" val="1645356627"/>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txStyles>
    <p:titleStyle>
      <a:lvl1pPr algn="l" rtl="0" eaLnBrk="1" fontAlgn="base" hangingPunct="1">
        <a:spcBef>
          <a:spcPct val="0"/>
        </a:spcBef>
        <a:spcAft>
          <a:spcPct val="0"/>
        </a:spcAft>
        <a:defRPr sz="4000" b="1">
          <a:solidFill>
            <a:srgbClr val="990000"/>
          </a:solidFill>
          <a:latin typeface="+mj-lt"/>
          <a:ea typeface="+mj-ea"/>
          <a:cs typeface="+mj-cs"/>
        </a:defRPr>
      </a:lvl1pPr>
      <a:lvl2pPr algn="l" rtl="0" eaLnBrk="1" fontAlgn="base" hangingPunct="1">
        <a:spcBef>
          <a:spcPct val="0"/>
        </a:spcBef>
        <a:spcAft>
          <a:spcPct val="0"/>
        </a:spcAft>
        <a:defRPr sz="4000" b="1">
          <a:solidFill>
            <a:srgbClr val="990000"/>
          </a:solidFill>
          <a:latin typeface="Arial" charset="0"/>
        </a:defRPr>
      </a:lvl2pPr>
      <a:lvl3pPr algn="l" rtl="0" eaLnBrk="1" fontAlgn="base" hangingPunct="1">
        <a:spcBef>
          <a:spcPct val="0"/>
        </a:spcBef>
        <a:spcAft>
          <a:spcPct val="0"/>
        </a:spcAft>
        <a:defRPr sz="4000" b="1">
          <a:solidFill>
            <a:srgbClr val="990000"/>
          </a:solidFill>
          <a:latin typeface="Arial" charset="0"/>
        </a:defRPr>
      </a:lvl3pPr>
      <a:lvl4pPr algn="l" rtl="0" eaLnBrk="1" fontAlgn="base" hangingPunct="1">
        <a:spcBef>
          <a:spcPct val="0"/>
        </a:spcBef>
        <a:spcAft>
          <a:spcPct val="0"/>
        </a:spcAft>
        <a:defRPr sz="4000" b="1">
          <a:solidFill>
            <a:srgbClr val="990000"/>
          </a:solidFill>
          <a:latin typeface="Arial" charset="0"/>
        </a:defRPr>
      </a:lvl4pPr>
      <a:lvl5pPr algn="l" rtl="0" eaLnBrk="1" fontAlgn="base" hangingPunct="1">
        <a:spcBef>
          <a:spcPct val="0"/>
        </a:spcBef>
        <a:spcAft>
          <a:spcPct val="0"/>
        </a:spcAft>
        <a:defRPr sz="4000" b="1">
          <a:solidFill>
            <a:srgbClr val="990000"/>
          </a:solidFill>
          <a:latin typeface="Arial" charset="0"/>
        </a:defRPr>
      </a:lvl5pPr>
      <a:lvl6pPr marL="456968" algn="l" rtl="0" eaLnBrk="1" fontAlgn="base" hangingPunct="1">
        <a:spcBef>
          <a:spcPct val="0"/>
        </a:spcBef>
        <a:spcAft>
          <a:spcPct val="0"/>
        </a:spcAft>
        <a:defRPr sz="4000" b="1">
          <a:solidFill>
            <a:srgbClr val="990000"/>
          </a:solidFill>
          <a:latin typeface="Arial" charset="0"/>
        </a:defRPr>
      </a:lvl6pPr>
      <a:lvl7pPr marL="913935" algn="l" rtl="0" eaLnBrk="1" fontAlgn="base" hangingPunct="1">
        <a:spcBef>
          <a:spcPct val="0"/>
        </a:spcBef>
        <a:spcAft>
          <a:spcPct val="0"/>
        </a:spcAft>
        <a:defRPr sz="4000" b="1">
          <a:solidFill>
            <a:srgbClr val="990000"/>
          </a:solidFill>
          <a:latin typeface="Arial" charset="0"/>
        </a:defRPr>
      </a:lvl7pPr>
      <a:lvl8pPr marL="1370904" algn="l" rtl="0" eaLnBrk="1" fontAlgn="base" hangingPunct="1">
        <a:spcBef>
          <a:spcPct val="0"/>
        </a:spcBef>
        <a:spcAft>
          <a:spcPct val="0"/>
        </a:spcAft>
        <a:defRPr sz="4000" b="1">
          <a:solidFill>
            <a:srgbClr val="990000"/>
          </a:solidFill>
          <a:latin typeface="Arial" charset="0"/>
        </a:defRPr>
      </a:lvl8pPr>
      <a:lvl9pPr marL="1827873" algn="l" rtl="0" eaLnBrk="1" fontAlgn="base" hangingPunct="1">
        <a:spcBef>
          <a:spcPct val="0"/>
        </a:spcBef>
        <a:spcAft>
          <a:spcPct val="0"/>
        </a:spcAft>
        <a:defRPr sz="4000" b="1">
          <a:solidFill>
            <a:srgbClr val="990000"/>
          </a:solidFill>
          <a:latin typeface="Arial" charset="0"/>
        </a:defRPr>
      </a:lvl9pPr>
    </p:titleStyle>
    <p:bodyStyle>
      <a:lvl1pPr marL="341313" indent="-341313" algn="l" rtl="0" eaLnBrk="1" fontAlgn="base" hangingPunct="1">
        <a:spcBef>
          <a:spcPct val="20000"/>
        </a:spcBef>
        <a:spcAft>
          <a:spcPct val="0"/>
        </a:spcAft>
        <a:buChar char="•"/>
        <a:defRPr sz="2600">
          <a:solidFill>
            <a:schemeClr val="bg2"/>
          </a:solidFill>
          <a:latin typeface="+mn-lt"/>
          <a:ea typeface="+mn-ea"/>
          <a:cs typeface="+mn-cs"/>
        </a:defRPr>
      </a:lvl1pPr>
      <a:lvl2pPr marL="741363" indent="-284163" algn="l" rtl="0" eaLnBrk="1" fontAlgn="base" hangingPunct="1">
        <a:spcBef>
          <a:spcPct val="20000"/>
        </a:spcBef>
        <a:spcAft>
          <a:spcPct val="0"/>
        </a:spcAft>
        <a:buSzPct val="60000"/>
        <a:buFont typeface="Wingdings" pitchFamily="2" charset="2"/>
        <a:buChar char="q"/>
        <a:defRPr sz="2400">
          <a:solidFill>
            <a:schemeClr val="bg2"/>
          </a:solidFill>
          <a:latin typeface="+mn-lt"/>
        </a:defRPr>
      </a:lvl2pPr>
      <a:lvl3pPr marL="1141413" indent="-227013" algn="l" rtl="0" eaLnBrk="1" fontAlgn="base" hangingPunct="1">
        <a:spcBef>
          <a:spcPct val="20000"/>
        </a:spcBef>
        <a:spcAft>
          <a:spcPct val="0"/>
        </a:spcAft>
        <a:buSzPct val="60000"/>
        <a:buFont typeface="Wingdings" pitchFamily="2" charset="2"/>
        <a:buChar char="§"/>
        <a:defRPr sz="2200">
          <a:solidFill>
            <a:schemeClr val="bg2"/>
          </a:solidFill>
          <a:latin typeface="+mn-lt"/>
        </a:defRPr>
      </a:lvl3pPr>
      <a:lvl4pPr marL="1598613" indent="-227013" algn="l" rtl="0" eaLnBrk="1" fontAlgn="base" hangingPunct="1">
        <a:spcBef>
          <a:spcPct val="20000"/>
        </a:spcBef>
        <a:spcAft>
          <a:spcPct val="0"/>
        </a:spcAft>
        <a:buSzPct val="60000"/>
        <a:buFont typeface="Arial" charset="0"/>
        <a:buChar char="–"/>
        <a:defRPr sz="2000">
          <a:solidFill>
            <a:schemeClr val="bg2"/>
          </a:solidFill>
          <a:latin typeface="+mn-lt"/>
        </a:defRPr>
      </a:lvl4pPr>
      <a:lvl5pPr marL="2055813" indent="-227013" algn="l" rtl="0" eaLnBrk="1" fontAlgn="base" hangingPunct="1">
        <a:spcBef>
          <a:spcPct val="20000"/>
        </a:spcBef>
        <a:spcAft>
          <a:spcPct val="0"/>
        </a:spcAft>
        <a:buFont typeface="Verdana" pitchFamily="34" charset="0"/>
        <a:buChar char="›"/>
        <a:defRPr>
          <a:solidFill>
            <a:schemeClr val="bg2"/>
          </a:solidFill>
          <a:latin typeface="+mn-lt"/>
        </a:defRPr>
      </a:lvl5pPr>
      <a:lvl6pPr marL="2513325" indent="-228483" algn="l" rtl="0" eaLnBrk="1" fontAlgn="base" hangingPunct="1">
        <a:spcBef>
          <a:spcPct val="20000"/>
        </a:spcBef>
        <a:spcAft>
          <a:spcPct val="0"/>
        </a:spcAft>
        <a:buFont typeface="Verdana" pitchFamily="34" charset="0"/>
        <a:buChar char="›"/>
        <a:defRPr>
          <a:solidFill>
            <a:schemeClr val="bg2"/>
          </a:solidFill>
          <a:latin typeface="+mn-lt"/>
        </a:defRPr>
      </a:lvl6pPr>
      <a:lvl7pPr marL="2970291" indent="-228483" algn="l" rtl="0" eaLnBrk="1" fontAlgn="base" hangingPunct="1">
        <a:spcBef>
          <a:spcPct val="20000"/>
        </a:spcBef>
        <a:spcAft>
          <a:spcPct val="0"/>
        </a:spcAft>
        <a:buFont typeface="Verdana" pitchFamily="34" charset="0"/>
        <a:buChar char="›"/>
        <a:defRPr>
          <a:solidFill>
            <a:schemeClr val="bg2"/>
          </a:solidFill>
          <a:latin typeface="+mn-lt"/>
        </a:defRPr>
      </a:lvl7pPr>
      <a:lvl8pPr marL="3427261" indent="-228483" algn="l" rtl="0" eaLnBrk="1" fontAlgn="base" hangingPunct="1">
        <a:spcBef>
          <a:spcPct val="20000"/>
        </a:spcBef>
        <a:spcAft>
          <a:spcPct val="0"/>
        </a:spcAft>
        <a:buFont typeface="Verdana" pitchFamily="34" charset="0"/>
        <a:buChar char="›"/>
        <a:defRPr>
          <a:solidFill>
            <a:schemeClr val="bg2"/>
          </a:solidFill>
          <a:latin typeface="+mn-lt"/>
        </a:defRPr>
      </a:lvl8pPr>
      <a:lvl9pPr marL="3884229" indent="-228483" algn="l" rtl="0" eaLnBrk="1" fontAlgn="base" hangingPunct="1">
        <a:spcBef>
          <a:spcPct val="20000"/>
        </a:spcBef>
        <a:spcAft>
          <a:spcPct val="0"/>
        </a:spcAft>
        <a:buFont typeface="Verdana" pitchFamily="34" charset="0"/>
        <a:buChar char="›"/>
        <a:defRPr>
          <a:solidFill>
            <a:schemeClr val="bg2"/>
          </a:solidFill>
          <a:latin typeface="+mn-lt"/>
        </a:defRPr>
      </a:lvl9pPr>
    </p:bodyStyle>
    <p:otherStyle>
      <a:defPPr>
        <a:defRPr lang="zh-CN"/>
      </a:defPPr>
      <a:lvl1pPr marL="0" algn="l" defTabSz="913935" rtl="0" eaLnBrk="1" latinLnBrk="0" hangingPunct="1">
        <a:defRPr sz="1800" kern="1200">
          <a:solidFill>
            <a:schemeClr val="tx1"/>
          </a:solidFill>
          <a:latin typeface="+mn-lt"/>
          <a:ea typeface="+mn-ea"/>
          <a:cs typeface="+mn-cs"/>
        </a:defRPr>
      </a:lvl1pPr>
      <a:lvl2pPr marL="456968" algn="l" defTabSz="913935" rtl="0" eaLnBrk="1" latinLnBrk="0" hangingPunct="1">
        <a:defRPr sz="1800" kern="1200">
          <a:solidFill>
            <a:schemeClr val="tx1"/>
          </a:solidFill>
          <a:latin typeface="+mn-lt"/>
          <a:ea typeface="+mn-ea"/>
          <a:cs typeface="+mn-cs"/>
        </a:defRPr>
      </a:lvl2pPr>
      <a:lvl3pPr marL="913935" algn="l" defTabSz="913935" rtl="0" eaLnBrk="1" latinLnBrk="0" hangingPunct="1">
        <a:defRPr sz="1800" kern="1200">
          <a:solidFill>
            <a:schemeClr val="tx1"/>
          </a:solidFill>
          <a:latin typeface="+mn-lt"/>
          <a:ea typeface="+mn-ea"/>
          <a:cs typeface="+mn-cs"/>
        </a:defRPr>
      </a:lvl3pPr>
      <a:lvl4pPr marL="1370904" algn="l" defTabSz="913935" rtl="0" eaLnBrk="1" latinLnBrk="0" hangingPunct="1">
        <a:defRPr sz="1800" kern="1200">
          <a:solidFill>
            <a:schemeClr val="tx1"/>
          </a:solidFill>
          <a:latin typeface="+mn-lt"/>
          <a:ea typeface="+mn-ea"/>
          <a:cs typeface="+mn-cs"/>
        </a:defRPr>
      </a:lvl4pPr>
      <a:lvl5pPr marL="1827873" algn="l" defTabSz="913935" rtl="0" eaLnBrk="1" latinLnBrk="0" hangingPunct="1">
        <a:defRPr sz="1800" kern="1200">
          <a:solidFill>
            <a:schemeClr val="tx1"/>
          </a:solidFill>
          <a:latin typeface="+mn-lt"/>
          <a:ea typeface="+mn-ea"/>
          <a:cs typeface="+mn-cs"/>
        </a:defRPr>
      </a:lvl5pPr>
      <a:lvl6pPr marL="2284841" algn="l" defTabSz="913935" rtl="0" eaLnBrk="1" latinLnBrk="0" hangingPunct="1">
        <a:defRPr sz="1800" kern="1200">
          <a:solidFill>
            <a:schemeClr val="tx1"/>
          </a:solidFill>
          <a:latin typeface="+mn-lt"/>
          <a:ea typeface="+mn-ea"/>
          <a:cs typeface="+mn-cs"/>
        </a:defRPr>
      </a:lvl6pPr>
      <a:lvl7pPr marL="2741808" algn="l" defTabSz="913935" rtl="0" eaLnBrk="1" latinLnBrk="0" hangingPunct="1">
        <a:defRPr sz="1800" kern="1200">
          <a:solidFill>
            <a:schemeClr val="tx1"/>
          </a:solidFill>
          <a:latin typeface="+mn-lt"/>
          <a:ea typeface="+mn-ea"/>
          <a:cs typeface="+mn-cs"/>
        </a:defRPr>
      </a:lvl7pPr>
      <a:lvl8pPr marL="3198777" algn="l" defTabSz="913935" rtl="0" eaLnBrk="1" latinLnBrk="0" hangingPunct="1">
        <a:defRPr sz="1800" kern="1200">
          <a:solidFill>
            <a:schemeClr val="tx1"/>
          </a:solidFill>
          <a:latin typeface="+mn-lt"/>
          <a:ea typeface="+mn-ea"/>
          <a:cs typeface="+mn-cs"/>
        </a:defRPr>
      </a:lvl8pPr>
      <a:lvl9pPr marL="3655746" algn="l" defTabSz="91393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46" name="图片 4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55" y="0"/>
            <a:ext cx="12190452" cy="6858000"/>
          </a:xfrm>
          <a:prstGeom prst="rect">
            <a:avLst/>
          </a:prstGeom>
        </p:spPr>
      </p:pic>
      <p:pic>
        <p:nvPicPr>
          <p:cNvPr id="48" name="图片 4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8142" y="6317581"/>
            <a:ext cx="1295214" cy="283263"/>
          </a:xfrm>
          <a:prstGeom prst="rect">
            <a:avLst/>
          </a:prstGeom>
        </p:spPr>
      </p:pic>
      <p:sp>
        <p:nvSpPr>
          <p:cNvPr id="3" name="TextBox 2">
            <a:extLst>
              <a:ext uri="{FF2B5EF4-FFF2-40B4-BE49-F238E27FC236}">
                <a16:creationId xmlns:a16="http://schemas.microsoft.com/office/drawing/2014/main" id="{6785A3D6-1271-D247-9E96-1B376F4BE7BE}"/>
              </a:ext>
            </a:extLst>
          </p:cNvPr>
          <p:cNvSpPr txBox="1"/>
          <p:nvPr userDrawn="1"/>
        </p:nvSpPr>
        <p:spPr>
          <a:xfrm>
            <a:off x="1095467" y="6356939"/>
            <a:ext cx="3503965" cy="230832"/>
          </a:xfrm>
          <a:prstGeom prst="rect">
            <a:avLst/>
          </a:prstGeom>
          <a:noFill/>
        </p:spPr>
        <p:txBody>
          <a:bodyPr wrap="square" rtlCol="0">
            <a:spAutoFit/>
          </a:bodyPr>
          <a:lstStyle/>
          <a:p>
            <a:r>
              <a:rPr lang="en-US" altLang="zh-CN" sz="900" b="0" kern="1200" baseline="0" dirty="0">
                <a:solidFill>
                  <a:schemeClr val="tx2"/>
                </a:solidFill>
                <a:latin typeface="Arial" panose="020B0604020202020204" pitchFamily="34" charset="0"/>
                <a:ea typeface="+mn-ea"/>
                <a:cs typeface="Arial" panose="020B0604020202020204" pitchFamily="34" charset="0"/>
              </a:rPr>
              <a:t>Huawei Proprietary - Restricted Distribution</a:t>
            </a:r>
            <a:endParaRPr lang="en-US" sz="900" b="0" kern="1200" baseline="0" dirty="0">
              <a:solidFill>
                <a:schemeClr val="tx2"/>
              </a:solidFill>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EABEE2EE-BF4D-7A4A-B3C6-9E47668CCD98}"/>
              </a:ext>
            </a:extLst>
          </p:cNvPr>
          <p:cNvSpPr txBox="1"/>
          <p:nvPr userDrawn="1"/>
        </p:nvSpPr>
        <p:spPr>
          <a:xfrm>
            <a:off x="734131" y="6402806"/>
            <a:ext cx="499729" cy="138499"/>
          </a:xfrm>
          <a:prstGeom prst="rect">
            <a:avLst/>
          </a:prstGeom>
          <a:noFill/>
        </p:spPr>
        <p:txBody>
          <a:bodyPr wrap="square" lIns="0" tIns="0" rIns="0" bIns="0" rtlCol="0">
            <a:spAutoFit/>
          </a:bodyPr>
          <a:lstStyle/>
          <a:p>
            <a:pPr marL="0" marR="0" lvl="0" indent="0" algn="l" defTabSz="890849" rtl="0" eaLnBrk="1" fontAlgn="auto" latinLnBrk="0" hangingPunct="1">
              <a:lnSpc>
                <a:spcPct val="100000"/>
              </a:lnSpc>
              <a:spcBef>
                <a:spcPts val="0"/>
              </a:spcBef>
              <a:spcAft>
                <a:spcPts val="0"/>
              </a:spcAft>
              <a:buClrTx/>
              <a:buSzTx/>
              <a:buFontTx/>
              <a:buNone/>
              <a:tabLst/>
              <a:defRPr/>
            </a:pPr>
            <a:fld id="{C3837181-38C6-AD4F-B8BA-B444770388BB}" type="slidenum">
              <a:rPr lang="en-US" sz="900" smtClean="0">
                <a:solidFill>
                  <a:srgbClr val="1D1D1B"/>
                </a:solidFill>
                <a:latin typeface="Arial" panose="020B0604020202020204" pitchFamily="34" charset="0"/>
                <a:cs typeface="Arial" panose="020B0604020202020204" pitchFamily="34" charset="0"/>
              </a:rPr>
              <a:pPr marL="0" marR="0" lvl="0" indent="0" algn="l" defTabSz="890849" rtl="0" eaLnBrk="1" fontAlgn="auto" latinLnBrk="0" hangingPunct="1">
                <a:lnSpc>
                  <a:spcPct val="100000"/>
                </a:lnSpc>
                <a:spcBef>
                  <a:spcPts val="0"/>
                </a:spcBef>
                <a:spcAft>
                  <a:spcPts val="0"/>
                </a:spcAft>
                <a:buClrTx/>
                <a:buSzTx/>
                <a:buFontTx/>
                <a:buNone/>
                <a:tabLst/>
                <a:defRPr/>
              </a:pPr>
              <a:t>‹#›</a:t>
            </a:fld>
            <a:endParaRPr lang="en-US" sz="900" dirty="0">
              <a:solidFill>
                <a:srgbClr val="1D1D1B"/>
              </a:solidFill>
              <a:latin typeface="Arial" panose="020B0604020202020204" pitchFamily="34" charset="0"/>
              <a:cs typeface="Arial" panose="020B0604020202020204" pitchFamily="34" charset="0"/>
            </a:endParaRPr>
          </a:p>
        </p:txBody>
      </p:sp>
      <p:grpSp>
        <p:nvGrpSpPr>
          <p:cNvPr id="88" name="Group 87">
            <a:extLst>
              <a:ext uri="{FF2B5EF4-FFF2-40B4-BE49-F238E27FC236}">
                <a16:creationId xmlns:a16="http://schemas.microsoft.com/office/drawing/2014/main" id="{37333705-F8D6-2847-B3CB-F2FAB51E2A3B}"/>
              </a:ext>
            </a:extLst>
          </p:cNvPr>
          <p:cNvGrpSpPr>
            <a:grpSpLocks noChangeAspect="1"/>
          </p:cNvGrpSpPr>
          <p:nvPr userDrawn="1"/>
        </p:nvGrpSpPr>
        <p:grpSpPr>
          <a:xfrm>
            <a:off x="12290470" y="2625389"/>
            <a:ext cx="1967973" cy="4233515"/>
            <a:chOff x="5343885" y="-48857"/>
            <a:chExt cx="3271316" cy="7037279"/>
          </a:xfrm>
        </p:grpSpPr>
        <p:sp>
          <p:nvSpPr>
            <p:cNvPr id="89" name="矩形 13">
              <a:extLst>
                <a:ext uri="{FF2B5EF4-FFF2-40B4-BE49-F238E27FC236}">
                  <a16:creationId xmlns:a16="http://schemas.microsoft.com/office/drawing/2014/main" id="{B14DFA89-D483-CF47-82CC-DD86D7CAB09E}"/>
                </a:ext>
              </a:extLst>
            </p:cNvPr>
            <p:cNvSpPr/>
            <p:nvPr userDrawn="1"/>
          </p:nvSpPr>
          <p:spPr>
            <a:xfrm>
              <a:off x="5356401" y="1934171"/>
              <a:ext cx="791510" cy="664397"/>
            </a:xfrm>
            <a:prstGeom prst="rect">
              <a:avLst/>
            </a:prstGeom>
            <a:solidFill>
              <a:srgbClr val="C4005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RGB</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196/0/84</a:t>
              </a:r>
            </a:p>
          </p:txBody>
        </p:sp>
        <p:sp>
          <p:nvSpPr>
            <p:cNvPr id="90" name="文本框 15">
              <a:extLst>
                <a:ext uri="{FF2B5EF4-FFF2-40B4-BE49-F238E27FC236}">
                  <a16:creationId xmlns:a16="http://schemas.microsoft.com/office/drawing/2014/main" id="{8223ADA0-340A-794B-93B7-24AFF612A719}"/>
                </a:ext>
              </a:extLst>
            </p:cNvPr>
            <p:cNvSpPr txBox="1"/>
            <p:nvPr userDrawn="1"/>
          </p:nvSpPr>
          <p:spPr>
            <a:xfrm>
              <a:off x="5352723" y="1694497"/>
              <a:ext cx="1052647" cy="204645"/>
            </a:xfrm>
            <a:prstGeom prst="rect">
              <a:avLst/>
            </a:prstGeom>
            <a:noFill/>
          </p:spPr>
          <p:txBody>
            <a:bodyPr wrap="square" lIns="0" tIns="0" rIns="0" bIns="0" rtlCol="0" anchor="b" anchorCtr="0">
              <a:spAutoFit/>
            </a:bodyPr>
            <a:lstStyle/>
            <a:p>
              <a:pPr algn="l">
                <a:lnSpc>
                  <a:spcPct val="100000"/>
                </a:lnSpc>
              </a:pPr>
              <a:r>
                <a:rPr kumimoji="1" lang="zh-CN" altLang="en-US" sz="800" b="0" i="0" dirty="0">
                  <a:solidFill>
                    <a:schemeClr val="tx1"/>
                  </a:solidFill>
                  <a:latin typeface="Microsoft YaHei" panose="020B0503020204020204" pitchFamily="34" charset="-122"/>
                  <a:ea typeface="Microsoft YaHei" panose="020B0503020204020204" pitchFamily="34" charset="-122"/>
                </a:rPr>
                <a:t>公司辅助色</a:t>
              </a:r>
            </a:p>
          </p:txBody>
        </p:sp>
        <p:sp>
          <p:nvSpPr>
            <p:cNvPr id="91" name="矩形 13">
              <a:extLst>
                <a:ext uri="{FF2B5EF4-FFF2-40B4-BE49-F238E27FC236}">
                  <a16:creationId xmlns:a16="http://schemas.microsoft.com/office/drawing/2014/main" id="{5F63E0E3-4F22-7948-AB1A-40A84ECA92EC}"/>
                </a:ext>
              </a:extLst>
            </p:cNvPr>
            <p:cNvSpPr/>
            <p:nvPr userDrawn="1"/>
          </p:nvSpPr>
          <p:spPr>
            <a:xfrm>
              <a:off x="6184680" y="1934171"/>
              <a:ext cx="791510" cy="664397"/>
            </a:xfrm>
            <a:prstGeom prst="rect">
              <a:avLst/>
            </a:prstGeom>
            <a:solidFill>
              <a:srgbClr val="CB377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203/55/120</a:t>
              </a:r>
            </a:p>
          </p:txBody>
        </p:sp>
        <p:sp>
          <p:nvSpPr>
            <p:cNvPr id="92" name="矩形 13">
              <a:extLst>
                <a:ext uri="{FF2B5EF4-FFF2-40B4-BE49-F238E27FC236}">
                  <a16:creationId xmlns:a16="http://schemas.microsoft.com/office/drawing/2014/main" id="{29C4A3C6-7C7B-7140-8F73-591E9F49143F}"/>
                </a:ext>
              </a:extLst>
            </p:cNvPr>
            <p:cNvSpPr/>
            <p:nvPr userDrawn="1"/>
          </p:nvSpPr>
          <p:spPr>
            <a:xfrm>
              <a:off x="5356401" y="3403061"/>
              <a:ext cx="791510" cy="664397"/>
            </a:xfrm>
            <a:prstGeom prst="rect">
              <a:avLst/>
            </a:prstGeom>
            <a:solidFill>
              <a:srgbClr val="ED6D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237/109/0</a:t>
              </a:r>
            </a:p>
          </p:txBody>
        </p:sp>
        <p:sp>
          <p:nvSpPr>
            <p:cNvPr id="93" name="矩形 13">
              <a:extLst>
                <a:ext uri="{FF2B5EF4-FFF2-40B4-BE49-F238E27FC236}">
                  <a16:creationId xmlns:a16="http://schemas.microsoft.com/office/drawing/2014/main" id="{BE4C9A8D-46B0-5B40-BC47-DB6C4899227F}"/>
                </a:ext>
              </a:extLst>
            </p:cNvPr>
            <p:cNvSpPr/>
            <p:nvPr userDrawn="1"/>
          </p:nvSpPr>
          <p:spPr>
            <a:xfrm>
              <a:off x="6184680" y="2673360"/>
              <a:ext cx="791510" cy="664397"/>
            </a:xfrm>
            <a:prstGeom prst="rect">
              <a:avLst/>
            </a:prstGeom>
            <a:solidFill>
              <a:srgbClr val="9936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78" rtl="0" eaLnBrk="1" fontAlgn="auto" latinLnBrk="0" hangingPunct="1">
                <a:lnSpc>
                  <a:spcPts val="620"/>
                </a:lnSpc>
                <a:spcBef>
                  <a:spcPts val="0"/>
                </a:spcBef>
                <a:spcAft>
                  <a:spcPts val="0"/>
                </a:spcAft>
                <a:buClrTx/>
                <a:buSzTx/>
                <a:buFontTx/>
                <a:buNone/>
                <a:tabLst/>
                <a:defRPr/>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153/54/54</a:t>
              </a:r>
            </a:p>
          </p:txBody>
        </p:sp>
        <p:sp>
          <p:nvSpPr>
            <p:cNvPr id="94" name="矩形 13">
              <a:extLst>
                <a:ext uri="{FF2B5EF4-FFF2-40B4-BE49-F238E27FC236}">
                  <a16:creationId xmlns:a16="http://schemas.microsoft.com/office/drawing/2014/main" id="{612F2ED4-F7A4-9E48-95E1-8D07B3BBE962}"/>
                </a:ext>
              </a:extLst>
            </p:cNvPr>
            <p:cNvSpPr/>
            <p:nvPr userDrawn="1"/>
          </p:nvSpPr>
          <p:spPr>
            <a:xfrm>
              <a:off x="5356401" y="4866463"/>
              <a:ext cx="791510" cy="664397"/>
            </a:xfrm>
            <a:prstGeom prst="rect">
              <a:avLst/>
            </a:prstGeom>
            <a:solidFill>
              <a:srgbClr val="62B23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98/178/48</a:t>
              </a:r>
            </a:p>
          </p:txBody>
        </p:sp>
        <p:sp>
          <p:nvSpPr>
            <p:cNvPr id="95" name="矩形 13">
              <a:extLst>
                <a:ext uri="{FF2B5EF4-FFF2-40B4-BE49-F238E27FC236}">
                  <a16:creationId xmlns:a16="http://schemas.microsoft.com/office/drawing/2014/main" id="{A9E1D476-C288-8945-A68A-1F20C557294B}"/>
                </a:ext>
              </a:extLst>
            </p:cNvPr>
            <p:cNvSpPr/>
            <p:nvPr userDrawn="1"/>
          </p:nvSpPr>
          <p:spPr>
            <a:xfrm>
              <a:off x="6184680" y="3415851"/>
              <a:ext cx="791510" cy="664397"/>
            </a:xfrm>
            <a:prstGeom prst="rect">
              <a:avLst/>
            </a:prstGeom>
            <a:solidFill>
              <a:srgbClr val="F2894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242/137/68</a:t>
              </a:r>
              <a:endParaRPr kumimoji="1" lang="mr-IN" altLang="zh-CN" sz="500" b="1" dirty="0">
                <a:solidFill>
                  <a:srgbClr val="FFFFFF"/>
                </a:solidFill>
                <a:latin typeface="Arial" charset="0"/>
                <a:ea typeface="Arial" charset="0"/>
                <a:cs typeface="Arial" charset="0"/>
              </a:endParaRPr>
            </a:p>
          </p:txBody>
        </p:sp>
        <p:sp>
          <p:nvSpPr>
            <p:cNvPr id="96" name="矩形 13">
              <a:extLst>
                <a:ext uri="{FF2B5EF4-FFF2-40B4-BE49-F238E27FC236}">
                  <a16:creationId xmlns:a16="http://schemas.microsoft.com/office/drawing/2014/main" id="{42823EBB-E62E-F149-AC9A-09950051F283}"/>
                </a:ext>
              </a:extLst>
            </p:cNvPr>
            <p:cNvSpPr/>
            <p:nvPr userDrawn="1"/>
          </p:nvSpPr>
          <p:spPr>
            <a:xfrm>
              <a:off x="5353240" y="184963"/>
              <a:ext cx="791510" cy="664397"/>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PANTONE 185C</a:t>
              </a:r>
            </a:p>
            <a:p>
              <a:pPr algn="ctr">
                <a:lnSpc>
                  <a:spcPts val="620"/>
                </a:lnSpc>
                <a:spcBef>
                  <a:spcPts val="0"/>
                </a:spcBef>
              </a:pPr>
              <a:r>
                <a:rPr kumimoji="1" lang="en-US" altLang="zh-CN" sz="500" b="1" dirty="0">
                  <a:solidFill>
                    <a:schemeClr val="tx2"/>
                  </a:solidFill>
                  <a:latin typeface="Arial" charset="0"/>
                  <a:ea typeface="Arial" charset="0"/>
                  <a:cs typeface="Arial" charset="0"/>
                </a:rPr>
                <a:t>RGB </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199/0/11  </a:t>
              </a:r>
            </a:p>
          </p:txBody>
        </p:sp>
        <p:sp>
          <p:nvSpPr>
            <p:cNvPr id="97" name="文本框 15">
              <a:extLst>
                <a:ext uri="{FF2B5EF4-FFF2-40B4-BE49-F238E27FC236}">
                  <a16:creationId xmlns:a16="http://schemas.microsoft.com/office/drawing/2014/main" id="{EA01C299-6FF2-3642-AAEC-A1DF62D9C654}"/>
                </a:ext>
              </a:extLst>
            </p:cNvPr>
            <p:cNvSpPr txBox="1"/>
            <p:nvPr userDrawn="1"/>
          </p:nvSpPr>
          <p:spPr>
            <a:xfrm>
              <a:off x="5343885" y="-48857"/>
              <a:ext cx="726488" cy="204645"/>
            </a:xfrm>
            <a:prstGeom prst="rect">
              <a:avLst/>
            </a:prstGeom>
            <a:noFill/>
          </p:spPr>
          <p:txBody>
            <a:bodyPr wrap="square" lIns="0" tIns="0" rIns="0" bIns="0" rtlCol="0" anchor="b" anchorCtr="0">
              <a:spAutoFit/>
            </a:bodyPr>
            <a:lstStyle/>
            <a:p>
              <a:pPr algn="l">
                <a:lnSpc>
                  <a:spcPct val="100000"/>
                </a:lnSpc>
              </a:pPr>
              <a:r>
                <a:rPr kumimoji="1" lang="zh-CN" altLang="en-US" sz="800" b="0" i="0" dirty="0">
                  <a:solidFill>
                    <a:schemeClr val="tx1"/>
                  </a:solidFill>
                  <a:latin typeface="Microsoft YaHei" panose="020B0503020204020204" pitchFamily="34" charset="-122"/>
                  <a:ea typeface="Microsoft YaHei" panose="020B0503020204020204" pitchFamily="34" charset="-122"/>
                </a:rPr>
                <a:t>公司色</a:t>
              </a:r>
            </a:p>
          </p:txBody>
        </p:sp>
        <p:sp>
          <p:nvSpPr>
            <p:cNvPr id="98" name="矩形 13">
              <a:extLst>
                <a:ext uri="{FF2B5EF4-FFF2-40B4-BE49-F238E27FC236}">
                  <a16:creationId xmlns:a16="http://schemas.microsoft.com/office/drawing/2014/main" id="{B84AB502-165F-764A-9621-65CA8CBBEAEA}"/>
                </a:ext>
              </a:extLst>
            </p:cNvPr>
            <p:cNvSpPr/>
            <p:nvPr userDrawn="1"/>
          </p:nvSpPr>
          <p:spPr>
            <a:xfrm>
              <a:off x="5352600" y="918047"/>
              <a:ext cx="791510" cy="664397"/>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PANTONE 186C</a:t>
              </a:r>
            </a:p>
            <a:p>
              <a:pPr algn="ctr">
                <a:lnSpc>
                  <a:spcPts val="620"/>
                </a:lnSpc>
              </a:pPr>
              <a:r>
                <a:rPr kumimoji="1" lang="en-US" altLang="zh-CN" sz="500" b="1" dirty="0">
                  <a:solidFill>
                    <a:schemeClr val="tx2"/>
                  </a:solidFill>
                  <a:latin typeface="Arial" charset="0"/>
                  <a:ea typeface="Arial" charset="0"/>
                  <a:cs typeface="Arial" charset="0"/>
                </a:rPr>
                <a:t>RGB</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200/16/46  </a:t>
              </a:r>
            </a:p>
          </p:txBody>
        </p:sp>
        <p:sp>
          <p:nvSpPr>
            <p:cNvPr id="99" name="矩形 13">
              <a:extLst>
                <a:ext uri="{FF2B5EF4-FFF2-40B4-BE49-F238E27FC236}">
                  <a16:creationId xmlns:a16="http://schemas.microsoft.com/office/drawing/2014/main" id="{CB8870E8-3E95-764C-B621-A168E194CC7A}"/>
                </a:ext>
              </a:extLst>
            </p:cNvPr>
            <p:cNvSpPr/>
            <p:nvPr userDrawn="1"/>
          </p:nvSpPr>
          <p:spPr>
            <a:xfrm>
              <a:off x="5354164" y="2665974"/>
              <a:ext cx="791510" cy="664397"/>
            </a:xfrm>
            <a:prstGeom prst="rect">
              <a:avLst/>
            </a:prstGeom>
            <a:solidFill>
              <a:srgbClr val="7F00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127/0/1</a:t>
              </a:r>
            </a:p>
          </p:txBody>
        </p:sp>
        <p:sp>
          <p:nvSpPr>
            <p:cNvPr id="100" name="矩形 13">
              <a:extLst>
                <a:ext uri="{FF2B5EF4-FFF2-40B4-BE49-F238E27FC236}">
                  <a16:creationId xmlns:a16="http://schemas.microsoft.com/office/drawing/2014/main" id="{356EF69A-1936-544F-A95F-0664F4E186D5}"/>
                </a:ext>
              </a:extLst>
            </p:cNvPr>
            <p:cNvSpPr/>
            <p:nvPr userDrawn="1"/>
          </p:nvSpPr>
          <p:spPr>
            <a:xfrm>
              <a:off x="5354164" y="4134866"/>
              <a:ext cx="791510" cy="664397"/>
            </a:xfrm>
            <a:prstGeom prst="rect">
              <a:avLst/>
            </a:prstGeom>
            <a:solidFill>
              <a:srgbClr val="FCC8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52/200/0</a:t>
              </a:r>
            </a:p>
          </p:txBody>
        </p:sp>
        <p:sp>
          <p:nvSpPr>
            <p:cNvPr id="101" name="矩形 13">
              <a:extLst>
                <a:ext uri="{FF2B5EF4-FFF2-40B4-BE49-F238E27FC236}">
                  <a16:creationId xmlns:a16="http://schemas.microsoft.com/office/drawing/2014/main" id="{03EBAB43-95A5-1C4A-8458-B86EB3D51FCA}"/>
                </a:ext>
              </a:extLst>
            </p:cNvPr>
            <p:cNvSpPr/>
            <p:nvPr userDrawn="1"/>
          </p:nvSpPr>
          <p:spPr>
            <a:xfrm>
              <a:off x="5354164" y="5596166"/>
              <a:ext cx="791510" cy="664397"/>
            </a:xfrm>
            <a:prstGeom prst="rect">
              <a:avLst/>
            </a:prstGeom>
            <a:solidFill>
              <a:srgbClr val="30B5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48/181/197</a:t>
              </a:r>
            </a:p>
          </p:txBody>
        </p:sp>
        <p:sp>
          <p:nvSpPr>
            <p:cNvPr id="102" name="矩形 13">
              <a:extLst>
                <a:ext uri="{FF2B5EF4-FFF2-40B4-BE49-F238E27FC236}">
                  <a16:creationId xmlns:a16="http://schemas.microsoft.com/office/drawing/2014/main" id="{371A8520-F934-304C-B57F-B49F768694E2}"/>
                </a:ext>
              </a:extLst>
            </p:cNvPr>
            <p:cNvSpPr/>
            <p:nvPr userDrawn="1"/>
          </p:nvSpPr>
          <p:spPr>
            <a:xfrm>
              <a:off x="6184543" y="4866463"/>
              <a:ext cx="791510" cy="664398"/>
            </a:xfrm>
            <a:prstGeom prst="rect">
              <a:avLst/>
            </a:prstGeom>
            <a:solidFill>
              <a:srgbClr val="81C15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129/193/95</a:t>
              </a:r>
            </a:p>
          </p:txBody>
        </p:sp>
        <p:sp>
          <p:nvSpPr>
            <p:cNvPr id="103" name="矩形 13">
              <a:extLst>
                <a:ext uri="{FF2B5EF4-FFF2-40B4-BE49-F238E27FC236}">
                  <a16:creationId xmlns:a16="http://schemas.microsoft.com/office/drawing/2014/main" id="{B83004D7-279B-C14E-9FCF-870FA1B74FDF}"/>
                </a:ext>
              </a:extLst>
            </p:cNvPr>
            <p:cNvSpPr/>
            <p:nvPr userDrawn="1"/>
          </p:nvSpPr>
          <p:spPr>
            <a:xfrm>
              <a:off x="6182308" y="4134866"/>
              <a:ext cx="791510" cy="664398"/>
            </a:xfrm>
            <a:prstGeom prst="rect">
              <a:avLst/>
            </a:prstGeom>
            <a:solidFill>
              <a:srgbClr val="FDD35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253/211/81</a:t>
              </a:r>
            </a:p>
          </p:txBody>
        </p:sp>
        <p:sp>
          <p:nvSpPr>
            <p:cNvPr id="104" name="矩形 13">
              <a:extLst>
                <a:ext uri="{FF2B5EF4-FFF2-40B4-BE49-F238E27FC236}">
                  <a16:creationId xmlns:a16="http://schemas.microsoft.com/office/drawing/2014/main" id="{99635968-4E69-CC41-9D78-6DF253FE3035}"/>
                </a:ext>
              </a:extLst>
            </p:cNvPr>
            <p:cNvSpPr/>
            <p:nvPr userDrawn="1"/>
          </p:nvSpPr>
          <p:spPr>
            <a:xfrm>
              <a:off x="6177324" y="5596166"/>
              <a:ext cx="791510" cy="664398"/>
            </a:xfrm>
            <a:prstGeom prst="rect">
              <a:avLst/>
            </a:prstGeom>
            <a:solidFill>
              <a:srgbClr val="56C4D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86/196/210</a:t>
              </a:r>
            </a:p>
          </p:txBody>
        </p:sp>
        <p:sp>
          <p:nvSpPr>
            <p:cNvPr id="105" name="矩形 13">
              <a:extLst>
                <a:ext uri="{FF2B5EF4-FFF2-40B4-BE49-F238E27FC236}">
                  <a16:creationId xmlns:a16="http://schemas.microsoft.com/office/drawing/2014/main" id="{BDBE4949-07B7-F046-AD95-68E4B0C11CCD}"/>
                </a:ext>
              </a:extLst>
            </p:cNvPr>
            <p:cNvSpPr/>
            <p:nvPr/>
          </p:nvSpPr>
          <p:spPr>
            <a:xfrm>
              <a:off x="6186245" y="184963"/>
              <a:ext cx="791510" cy="664397"/>
            </a:xfrm>
            <a:prstGeom prst="rect">
              <a:avLst/>
            </a:prstGeom>
            <a:solidFill>
              <a:srgbClr val="D339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211/57/65</a:t>
              </a:r>
            </a:p>
          </p:txBody>
        </p:sp>
        <p:sp>
          <p:nvSpPr>
            <p:cNvPr id="106" name="矩形 13">
              <a:extLst>
                <a:ext uri="{FF2B5EF4-FFF2-40B4-BE49-F238E27FC236}">
                  <a16:creationId xmlns:a16="http://schemas.microsoft.com/office/drawing/2014/main" id="{AA9F9E00-6A31-F14B-A2E4-79908835FD14}"/>
                </a:ext>
              </a:extLst>
            </p:cNvPr>
            <p:cNvSpPr/>
            <p:nvPr/>
          </p:nvSpPr>
          <p:spPr>
            <a:xfrm>
              <a:off x="6185604" y="918047"/>
              <a:ext cx="791510" cy="664397"/>
            </a:xfrm>
            <a:prstGeom prst="rect">
              <a:avLst/>
            </a:prstGeom>
            <a:solidFill>
              <a:srgbClr val="D3385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p>
            <a:p>
              <a:pPr algn="ctr">
                <a:lnSpc>
                  <a:spcPts val="620"/>
                </a:lnSpc>
              </a:pPr>
              <a:r>
                <a:rPr kumimoji="1" lang="en-US" altLang="zh-CN" sz="500" b="1" dirty="0">
                  <a:solidFill>
                    <a:srgbClr val="FFFFFF"/>
                  </a:solidFill>
                  <a:latin typeface="Arial" charset="0"/>
                  <a:ea typeface="Arial" charset="0"/>
                  <a:cs typeface="Arial" charset="0"/>
                </a:rPr>
                <a:t>211/56/89</a:t>
              </a:r>
            </a:p>
          </p:txBody>
        </p:sp>
        <p:sp>
          <p:nvSpPr>
            <p:cNvPr id="107" name="矩形 13">
              <a:extLst>
                <a:ext uri="{FF2B5EF4-FFF2-40B4-BE49-F238E27FC236}">
                  <a16:creationId xmlns:a16="http://schemas.microsoft.com/office/drawing/2014/main" id="{38715A31-485E-B744-B409-43F9F04B48F7}"/>
                </a:ext>
              </a:extLst>
            </p:cNvPr>
            <p:cNvSpPr/>
            <p:nvPr/>
          </p:nvSpPr>
          <p:spPr>
            <a:xfrm>
              <a:off x="6996262" y="1934171"/>
              <a:ext cx="791510" cy="664397"/>
            </a:xfrm>
            <a:prstGeom prst="rect">
              <a:avLst/>
            </a:prstGeom>
            <a:solidFill>
              <a:srgbClr val="DD80A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221/128/170</a:t>
              </a:r>
            </a:p>
          </p:txBody>
        </p:sp>
        <p:sp>
          <p:nvSpPr>
            <p:cNvPr id="108" name="矩形 13">
              <a:extLst>
                <a:ext uri="{FF2B5EF4-FFF2-40B4-BE49-F238E27FC236}">
                  <a16:creationId xmlns:a16="http://schemas.microsoft.com/office/drawing/2014/main" id="{4AE1609B-25DD-2C4A-B05B-D18ADBC39C71}"/>
                </a:ext>
              </a:extLst>
            </p:cNvPr>
            <p:cNvSpPr/>
            <p:nvPr/>
          </p:nvSpPr>
          <p:spPr>
            <a:xfrm>
              <a:off x="6996262" y="2673360"/>
              <a:ext cx="791510" cy="664397"/>
            </a:xfrm>
            <a:prstGeom prst="rect">
              <a:avLst/>
            </a:prstGeom>
            <a:solidFill>
              <a:srgbClr val="BF808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78" rtl="0" eaLnBrk="1" fontAlgn="auto" latinLnBrk="0" hangingPunct="1">
                <a:lnSpc>
                  <a:spcPts val="620"/>
                </a:lnSpc>
                <a:spcBef>
                  <a:spcPts val="0"/>
                </a:spcBef>
                <a:spcAft>
                  <a:spcPts val="0"/>
                </a:spcAft>
                <a:buClrTx/>
                <a:buSzTx/>
                <a:buFontTx/>
                <a:buNone/>
                <a:tabLst/>
                <a:defRPr/>
              </a:pPr>
              <a:r>
                <a:rPr kumimoji="1" lang="en-US" altLang="zh-CN" sz="500" b="1" dirty="0">
                  <a:solidFill>
                    <a:srgbClr val="595757"/>
                  </a:solidFill>
                  <a:latin typeface="Arial" charset="0"/>
                  <a:ea typeface="Arial" charset="0"/>
                  <a:cs typeface="Arial" charset="0"/>
                </a:rPr>
                <a:t>RGB 191/128/130</a:t>
              </a:r>
            </a:p>
          </p:txBody>
        </p:sp>
        <p:sp>
          <p:nvSpPr>
            <p:cNvPr id="109" name="矩形 13">
              <a:extLst>
                <a:ext uri="{FF2B5EF4-FFF2-40B4-BE49-F238E27FC236}">
                  <a16:creationId xmlns:a16="http://schemas.microsoft.com/office/drawing/2014/main" id="{ECE90F9F-DBBC-0B49-A42C-8B62397E473E}"/>
                </a:ext>
              </a:extLst>
            </p:cNvPr>
            <p:cNvSpPr/>
            <p:nvPr/>
          </p:nvSpPr>
          <p:spPr>
            <a:xfrm>
              <a:off x="6996262" y="3415851"/>
              <a:ext cx="791510" cy="664397"/>
            </a:xfrm>
            <a:prstGeom prst="rect">
              <a:avLst/>
            </a:prstGeom>
            <a:solidFill>
              <a:srgbClr val="F6B78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246/183/140</a:t>
              </a:r>
              <a:endParaRPr kumimoji="1" lang="mr-IN" altLang="zh-CN" sz="500" b="1" dirty="0">
                <a:solidFill>
                  <a:srgbClr val="595757"/>
                </a:solidFill>
                <a:latin typeface="Arial" charset="0"/>
                <a:ea typeface="Arial" charset="0"/>
                <a:cs typeface="Arial" charset="0"/>
              </a:endParaRPr>
            </a:p>
          </p:txBody>
        </p:sp>
        <p:sp>
          <p:nvSpPr>
            <p:cNvPr id="110" name="矩形 13">
              <a:extLst>
                <a:ext uri="{FF2B5EF4-FFF2-40B4-BE49-F238E27FC236}">
                  <a16:creationId xmlns:a16="http://schemas.microsoft.com/office/drawing/2014/main" id="{D5B387BA-F8B8-B54E-966E-F24E271747C4}"/>
                </a:ext>
              </a:extLst>
            </p:cNvPr>
            <p:cNvSpPr/>
            <p:nvPr/>
          </p:nvSpPr>
          <p:spPr>
            <a:xfrm>
              <a:off x="7006093" y="4866463"/>
              <a:ext cx="791510" cy="664397"/>
            </a:xfrm>
            <a:prstGeom prst="rect">
              <a:avLst/>
            </a:prstGeom>
            <a:solidFill>
              <a:srgbClr val="AFD89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176/216/156</a:t>
              </a:r>
            </a:p>
          </p:txBody>
        </p:sp>
        <p:sp>
          <p:nvSpPr>
            <p:cNvPr id="111" name="矩形 13">
              <a:extLst>
                <a:ext uri="{FF2B5EF4-FFF2-40B4-BE49-F238E27FC236}">
                  <a16:creationId xmlns:a16="http://schemas.microsoft.com/office/drawing/2014/main" id="{E6C9B99E-8C1C-2B49-B82E-3C754B8E5C02}"/>
                </a:ext>
              </a:extLst>
            </p:cNvPr>
            <p:cNvSpPr/>
            <p:nvPr/>
          </p:nvSpPr>
          <p:spPr>
            <a:xfrm>
              <a:off x="7003856" y="4134866"/>
              <a:ext cx="791510" cy="664397"/>
            </a:xfrm>
            <a:prstGeom prst="rect">
              <a:avLst/>
            </a:prstGeom>
            <a:solidFill>
              <a:srgbClr val="FDE39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253/227/181</a:t>
              </a:r>
            </a:p>
          </p:txBody>
        </p:sp>
        <p:sp>
          <p:nvSpPr>
            <p:cNvPr id="112" name="矩形 13">
              <a:extLst>
                <a:ext uri="{FF2B5EF4-FFF2-40B4-BE49-F238E27FC236}">
                  <a16:creationId xmlns:a16="http://schemas.microsoft.com/office/drawing/2014/main" id="{0106BFA2-9DE1-3A42-A6C6-69BCE0FA34F4}"/>
                </a:ext>
              </a:extLst>
            </p:cNvPr>
            <p:cNvSpPr/>
            <p:nvPr/>
          </p:nvSpPr>
          <p:spPr>
            <a:xfrm>
              <a:off x="7003856" y="5596166"/>
              <a:ext cx="791510" cy="664397"/>
            </a:xfrm>
            <a:prstGeom prst="rect">
              <a:avLst/>
            </a:prstGeom>
            <a:solidFill>
              <a:srgbClr val="94DAE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148/218/226</a:t>
              </a:r>
            </a:p>
          </p:txBody>
        </p:sp>
        <p:sp>
          <p:nvSpPr>
            <p:cNvPr id="113" name="矩形 13">
              <a:extLst>
                <a:ext uri="{FF2B5EF4-FFF2-40B4-BE49-F238E27FC236}">
                  <a16:creationId xmlns:a16="http://schemas.microsoft.com/office/drawing/2014/main" id="{F760C1C5-4342-C346-A7D2-D101978EDF66}"/>
                </a:ext>
              </a:extLst>
            </p:cNvPr>
            <p:cNvSpPr/>
            <p:nvPr/>
          </p:nvSpPr>
          <p:spPr>
            <a:xfrm>
              <a:off x="6997826" y="184963"/>
              <a:ext cx="791510" cy="664397"/>
            </a:xfrm>
            <a:prstGeom prst="rect">
              <a:avLst/>
            </a:prstGeom>
            <a:solidFill>
              <a:srgbClr val="E281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226/129/137</a:t>
              </a:r>
            </a:p>
          </p:txBody>
        </p:sp>
        <p:sp>
          <p:nvSpPr>
            <p:cNvPr id="114" name="矩形 13">
              <a:extLst>
                <a:ext uri="{FF2B5EF4-FFF2-40B4-BE49-F238E27FC236}">
                  <a16:creationId xmlns:a16="http://schemas.microsoft.com/office/drawing/2014/main" id="{5BB50A4A-0B64-7E4C-824C-1EBCA1A992CF}"/>
                </a:ext>
              </a:extLst>
            </p:cNvPr>
            <p:cNvSpPr/>
            <p:nvPr/>
          </p:nvSpPr>
          <p:spPr>
            <a:xfrm>
              <a:off x="6997185" y="918047"/>
              <a:ext cx="791510" cy="664397"/>
            </a:xfrm>
            <a:prstGeom prst="rect">
              <a:avLst/>
            </a:prstGeom>
            <a:solidFill>
              <a:srgbClr val="E281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226/129/152</a:t>
              </a:r>
            </a:p>
          </p:txBody>
        </p:sp>
        <p:sp>
          <p:nvSpPr>
            <p:cNvPr id="115" name="矩形 13">
              <a:extLst>
                <a:ext uri="{FF2B5EF4-FFF2-40B4-BE49-F238E27FC236}">
                  <a16:creationId xmlns:a16="http://schemas.microsoft.com/office/drawing/2014/main" id="{756A7E25-6C44-8A44-A8C5-61D19BC9EDAF}"/>
                </a:ext>
              </a:extLst>
            </p:cNvPr>
            <p:cNvSpPr/>
            <p:nvPr userDrawn="1"/>
          </p:nvSpPr>
          <p:spPr>
            <a:xfrm>
              <a:off x="7806130" y="1934171"/>
              <a:ext cx="791510" cy="664397"/>
            </a:xfrm>
            <a:prstGeom prst="rect">
              <a:avLst/>
            </a:prstGeom>
            <a:solidFill>
              <a:srgbClr val="EBB3C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235/179/204</a:t>
              </a:r>
            </a:p>
          </p:txBody>
        </p:sp>
        <p:sp>
          <p:nvSpPr>
            <p:cNvPr id="116" name="矩形 13">
              <a:extLst>
                <a:ext uri="{FF2B5EF4-FFF2-40B4-BE49-F238E27FC236}">
                  <a16:creationId xmlns:a16="http://schemas.microsoft.com/office/drawing/2014/main" id="{96588389-39CD-DF4E-B9AC-92091E25724E}"/>
                </a:ext>
              </a:extLst>
            </p:cNvPr>
            <p:cNvSpPr/>
            <p:nvPr/>
          </p:nvSpPr>
          <p:spPr>
            <a:xfrm>
              <a:off x="7806130" y="2673360"/>
              <a:ext cx="791510" cy="664397"/>
            </a:xfrm>
            <a:prstGeom prst="rect">
              <a:avLst/>
            </a:prstGeom>
            <a:solidFill>
              <a:srgbClr val="D8B3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78" rtl="0" eaLnBrk="1" fontAlgn="auto" latinLnBrk="0" hangingPunct="1">
                <a:lnSpc>
                  <a:spcPts val="620"/>
                </a:lnSpc>
                <a:spcBef>
                  <a:spcPts val="0"/>
                </a:spcBef>
                <a:spcAft>
                  <a:spcPts val="0"/>
                </a:spcAft>
                <a:buClrTx/>
                <a:buSzTx/>
                <a:buFontTx/>
                <a:buNone/>
                <a:tabLst/>
                <a:defRPr/>
              </a:pPr>
              <a:r>
                <a:rPr kumimoji="1" lang="en-US" altLang="zh-CN" sz="500" b="1" dirty="0">
                  <a:solidFill>
                    <a:srgbClr val="595757"/>
                  </a:solidFill>
                  <a:latin typeface="Arial" charset="0"/>
                  <a:ea typeface="Arial" charset="0"/>
                  <a:cs typeface="Arial" charset="0"/>
                </a:rPr>
                <a:t>RGB 216/179/179</a:t>
              </a:r>
            </a:p>
          </p:txBody>
        </p:sp>
        <p:sp>
          <p:nvSpPr>
            <p:cNvPr id="117" name="矩形 13">
              <a:extLst>
                <a:ext uri="{FF2B5EF4-FFF2-40B4-BE49-F238E27FC236}">
                  <a16:creationId xmlns:a16="http://schemas.microsoft.com/office/drawing/2014/main" id="{20725C9F-31AE-DB44-B70A-B4ECDEC0BC00}"/>
                </a:ext>
              </a:extLst>
            </p:cNvPr>
            <p:cNvSpPr/>
            <p:nvPr/>
          </p:nvSpPr>
          <p:spPr>
            <a:xfrm>
              <a:off x="7811114" y="3415851"/>
              <a:ext cx="791510" cy="664398"/>
            </a:xfrm>
            <a:prstGeom prst="rect">
              <a:avLst/>
            </a:prstGeom>
            <a:solidFill>
              <a:srgbClr val="FAD3B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250/211/187</a:t>
              </a:r>
              <a:endParaRPr kumimoji="1" lang="mr-IN" altLang="zh-CN" sz="500" b="1" dirty="0">
                <a:solidFill>
                  <a:srgbClr val="595757"/>
                </a:solidFill>
                <a:latin typeface="Arial" charset="0"/>
                <a:ea typeface="Arial" charset="0"/>
                <a:cs typeface="Arial" charset="0"/>
              </a:endParaRPr>
            </a:p>
          </p:txBody>
        </p:sp>
        <p:sp>
          <p:nvSpPr>
            <p:cNvPr id="118" name="矩形 13">
              <a:extLst>
                <a:ext uri="{FF2B5EF4-FFF2-40B4-BE49-F238E27FC236}">
                  <a16:creationId xmlns:a16="http://schemas.microsoft.com/office/drawing/2014/main" id="{AC5BCC27-B68D-0743-8E0B-E25F8D01C3A4}"/>
                </a:ext>
              </a:extLst>
            </p:cNvPr>
            <p:cNvSpPr/>
            <p:nvPr/>
          </p:nvSpPr>
          <p:spPr>
            <a:xfrm>
              <a:off x="7820945" y="4866463"/>
              <a:ext cx="791510" cy="664398"/>
            </a:xfrm>
            <a:prstGeom prst="rect">
              <a:avLst/>
            </a:prstGeom>
            <a:solidFill>
              <a:srgbClr val="D0E8C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208/232/196</a:t>
              </a:r>
            </a:p>
          </p:txBody>
        </p:sp>
        <p:sp>
          <p:nvSpPr>
            <p:cNvPr id="119" name="矩形 13">
              <a:extLst>
                <a:ext uri="{FF2B5EF4-FFF2-40B4-BE49-F238E27FC236}">
                  <a16:creationId xmlns:a16="http://schemas.microsoft.com/office/drawing/2014/main" id="{51C2E83A-C975-6945-B2FD-5B22BBB53DB7}"/>
                </a:ext>
              </a:extLst>
            </p:cNvPr>
            <p:cNvSpPr/>
            <p:nvPr/>
          </p:nvSpPr>
          <p:spPr>
            <a:xfrm>
              <a:off x="7818707" y="4134866"/>
              <a:ext cx="791510" cy="664398"/>
            </a:xfrm>
            <a:prstGeom prst="rect">
              <a:avLst/>
            </a:prstGeom>
            <a:solidFill>
              <a:srgbClr val="FEEE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254/238/193</a:t>
              </a:r>
            </a:p>
          </p:txBody>
        </p:sp>
        <p:sp>
          <p:nvSpPr>
            <p:cNvPr id="120" name="矩形 13">
              <a:extLst>
                <a:ext uri="{FF2B5EF4-FFF2-40B4-BE49-F238E27FC236}">
                  <a16:creationId xmlns:a16="http://schemas.microsoft.com/office/drawing/2014/main" id="{BEE9A95F-6965-354F-A2C7-2E8C81DDA52F}"/>
                </a:ext>
              </a:extLst>
            </p:cNvPr>
            <p:cNvSpPr/>
            <p:nvPr/>
          </p:nvSpPr>
          <p:spPr>
            <a:xfrm>
              <a:off x="7823691" y="5596166"/>
              <a:ext cx="791510" cy="664398"/>
            </a:xfrm>
            <a:prstGeom prst="rect">
              <a:avLst/>
            </a:prstGeom>
            <a:solidFill>
              <a:srgbClr val="BEE9E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190/233/238</a:t>
              </a:r>
            </a:p>
          </p:txBody>
        </p:sp>
        <p:sp>
          <p:nvSpPr>
            <p:cNvPr id="121" name="矩形 13">
              <a:extLst>
                <a:ext uri="{FF2B5EF4-FFF2-40B4-BE49-F238E27FC236}">
                  <a16:creationId xmlns:a16="http://schemas.microsoft.com/office/drawing/2014/main" id="{509164EB-3DC4-7A4F-9E7C-06EBC981CD0A}"/>
                </a:ext>
              </a:extLst>
            </p:cNvPr>
            <p:cNvSpPr/>
            <p:nvPr/>
          </p:nvSpPr>
          <p:spPr>
            <a:xfrm>
              <a:off x="7807694" y="184963"/>
              <a:ext cx="791510" cy="664397"/>
            </a:xfrm>
            <a:prstGeom prst="rect">
              <a:avLst/>
            </a:prstGeom>
            <a:solidFill>
              <a:srgbClr val="EEB3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239/178/184</a:t>
              </a:r>
            </a:p>
          </p:txBody>
        </p:sp>
        <p:sp>
          <p:nvSpPr>
            <p:cNvPr id="122" name="矩形 13">
              <a:extLst>
                <a:ext uri="{FF2B5EF4-FFF2-40B4-BE49-F238E27FC236}">
                  <a16:creationId xmlns:a16="http://schemas.microsoft.com/office/drawing/2014/main" id="{667867DD-D3E6-3040-A7B5-39345C0CE2E3}"/>
                </a:ext>
              </a:extLst>
            </p:cNvPr>
            <p:cNvSpPr/>
            <p:nvPr/>
          </p:nvSpPr>
          <p:spPr>
            <a:xfrm>
              <a:off x="7807054" y="918047"/>
              <a:ext cx="791510" cy="664397"/>
            </a:xfrm>
            <a:prstGeom prst="rect">
              <a:avLst/>
            </a:prstGeom>
            <a:solidFill>
              <a:srgbClr val="EEB3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238/179/193</a:t>
              </a:r>
            </a:p>
          </p:txBody>
        </p:sp>
        <p:sp>
          <p:nvSpPr>
            <p:cNvPr id="123" name="矩形 13">
              <a:extLst>
                <a:ext uri="{FF2B5EF4-FFF2-40B4-BE49-F238E27FC236}">
                  <a16:creationId xmlns:a16="http://schemas.microsoft.com/office/drawing/2014/main" id="{9EE10597-3782-AB46-8453-89FA049C6C46}"/>
                </a:ext>
              </a:extLst>
            </p:cNvPr>
            <p:cNvSpPr/>
            <p:nvPr userDrawn="1"/>
          </p:nvSpPr>
          <p:spPr>
            <a:xfrm>
              <a:off x="5354169" y="6324025"/>
              <a:ext cx="513579" cy="664397"/>
            </a:xfrm>
            <a:prstGeom prst="rect">
              <a:avLst/>
            </a:prstGeom>
            <a:solidFill>
              <a:srgbClr val="22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0/0/0</a:t>
              </a:r>
            </a:p>
          </p:txBody>
        </p:sp>
        <p:sp>
          <p:nvSpPr>
            <p:cNvPr id="124" name="矩形 13">
              <a:extLst>
                <a:ext uri="{FF2B5EF4-FFF2-40B4-BE49-F238E27FC236}">
                  <a16:creationId xmlns:a16="http://schemas.microsoft.com/office/drawing/2014/main" id="{966B3529-B594-884C-BED0-5887B34BBBB8}"/>
                </a:ext>
              </a:extLst>
            </p:cNvPr>
            <p:cNvSpPr/>
            <p:nvPr userDrawn="1"/>
          </p:nvSpPr>
          <p:spPr>
            <a:xfrm>
              <a:off x="5900626" y="6324025"/>
              <a:ext cx="513579" cy="664397"/>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p>
            <a:p>
              <a:pPr algn="ctr">
                <a:lnSpc>
                  <a:spcPts val="620"/>
                </a:lnSpc>
              </a:pPr>
              <a:r>
                <a:rPr kumimoji="1" lang="en-US" altLang="zh-CN" sz="500" b="1" dirty="0">
                  <a:solidFill>
                    <a:srgbClr val="FFFFFF"/>
                  </a:solidFill>
                  <a:latin typeface="Arial" charset="0"/>
                  <a:ea typeface="Arial" charset="0"/>
                  <a:cs typeface="Arial" charset="0"/>
                </a:rPr>
                <a:t>89/87/87</a:t>
              </a:r>
            </a:p>
          </p:txBody>
        </p:sp>
        <p:sp>
          <p:nvSpPr>
            <p:cNvPr id="125" name="矩形 13">
              <a:extLst>
                <a:ext uri="{FF2B5EF4-FFF2-40B4-BE49-F238E27FC236}">
                  <a16:creationId xmlns:a16="http://schemas.microsoft.com/office/drawing/2014/main" id="{0B0545C9-147F-584F-80D2-EF13876D7D33}"/>
                </a:ext>
              </a:extLst>
            </p:cNvPr>
            <p:cNvSpPr/>
            <p:nvPr userDrawn="1"/>
          </p:nvSpPr>
          <p:spPr>
            <a:xfrm>
              <a:off x="6445335" y="6324024"/>
              <a:ext cx="513579" cy="664398"/>
            </a:xfrm>
            <a:prstGeom prst="rect">
              <a:avLst/>
            </a:prstGeom>
            <a:solidFill>
              <a:srgbClr val="88888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p>
            <a:p>
              <a:pPr algn="ctr">
                <a:lnSpc>
                  <a:spcPts val="620"/>
                </a:lnSpc>
              </a:pPr>
              <a:r>
                <a:rPr kumimoji="1" lang="en-US" altLang="zh-CN" sz="500" b="1" dirty="0">
                  <a:solidFill>
                    <a:srgbClr val="FFFFFF"/>
                  </a:solidFill>
                  <a:latin typeface="Arial" charset="0"/>
                  <a:ea typeface="Arial" charset="0"/>
                  <a:cs typeface="Arial" charset="0"/>
                </a:rPr>
                <a:t>137/137/</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137</a:t>
              </a:r>
            </a:p>
          </p:txBody>
        </p:sp>
        <p:sp>
          <p:nvSpPr>
            <p:cNvPr id="126" name="矩形 13">
              <a:extLst>
                <a:ext uri="{FF2B5EF4-FFF2-40B4-BE49-F238E27FC236}">
                  <a16:creationId xmlns:a16="http://schemas.microsoft.com/office/drawing/2014/main" id="{44FD0A0B-0D45-3340-A523-465AC24134BF}"/>
                </a:ext>
              </a:extLst>
            </p:cNvPr>
            <p:cNvSpPr/>
            <p:nvPr userDrawn="1"/>
          </p:nvSpPr>
          <p:spPr>
            <a:xfrm>
              <a:off x="7003279" y="6324024"/>
              <a:ext cx="513579" cy="664398"/>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p>
            <a:p>
              <a:pPr algn="ctr">
                <a:lnSpc>
                  <a:spcPts val="620"/>
                </a:lnSpc>
              </a:pPr>
              <a:r>
                <a:rPr kumimoji="1" lang="en-US" altLang="zh-CN" sz="500" b="1" dirty="0">
                  <a:solidFill>
                    <a:srgbClr val="FFFFFF"/>
                  </a:solidFill>
                  <a:latin typeface="Arial" charset="0"/>
                  <a:ea typeface="Arial" charset="0"/>
                  <a:cs typeface="Arial" charset="0"/>
                </a:rPr>
                <a:t>181/181/</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181</a:t>
              </a:r>
            </a:p>
          </p:txBody>
        </p:sp>
        <p:sp>
          <p:nvSpPr>
            <p:cNvPr id="127" name="矩形 13">
              <a:extLst>
                <a:ext uri="{FF2B5EF4-FFF2-40B4-BE49-F238E27FC236}">
                  <a16:creationId xmlns:a16="http://schemas.microsoft.com/office/drawing/2014/main" id="{2C404A07-276B-3648-BB25-4EDB5905448C}"/>
                </a:ext>
              </a:extLst>
            </p:cNvPr>
            <p:cNvSpPr/>
            <p:nvPr userDrawn="1"/>
          </p:nvSpPr>
          <p:spPr>
            <a:xfrm>
              <a:off x="7551547" y="6324024"/>
              <a:ext cx="513579" cy="664398"/>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221/221/</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221</a:t>
              </a:r>
            </a:p>
          </p:txBody>
        </p:sp>
        <p:sp>
          <p:nvSpPr>
            <p:cNvPr id="128" name="矩形 13">
              <a:extLst>
                <a:ext uri="{FF2B5EF4-FFF2-40B4-BE49-F238E27FC236}">
                  <a16:creationId xmlns:a16="http://schemas.microsoft.com/office/drawing/2014/main" id="{72B0F29C-A346-8946-9B8E-8F1B9DFF7AD0}"/>
                </a:ext>
              </a:extLst>
            </p:cNvPr>
            <p:cNvSpPr/>
            <p:nvPr userDrawn="1"/>
          </p:nvSpPr>
          <p:spPr>
            <a:xfrm>
              <a:off x="8098559" y="6324024"/>
              <a:ext cx="513579" cy="664398"/>
            </a:xfrm>
            <a:prstGeom prst="rect">
              <a:avLst/>
            </a:prstGeom>
            <a:solidFill>
              <a:srgbClr val="FFFFFF"/>
            </a:solidFill>
            <a:ln w="6350">
              <a:solidFill>
                <a:srgbClr val="B5B5B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a:t>
              </a:r>
            </a:p>
            <a:p>
              <a:pPr algn="ctr">
                <a:lnSpc>
                  <a:spcPts val="620"/>
                </a:lnSpc>
              </a:pPr>
              <a:r>
                <a:rPr kumimoji="1" lang="en-US" altLang="zh-CN" sz="500" b="1" dirty="0">
                  <a:solidFill>
                    <a:srgbClr val="595757"/>
                  </a:solidFill>
                  <a:latin typeface="Arial" charset="0"/>
                  <a:ea typeface="Arial" charset="0"/>
                  <a:cs typeface="Arial" charset="0"/>
                </a:rPr>
                <a:t>255/255/</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255</a:t>
              </a:r>
            </a:p>
          </p:txBody>
        </p:sp>
      </p:grpSp>
    </p:spTree>
    <p:extLst>
      <p:ext uri="{BB962C8B-B14F-4D97-AF65-F5344CB8AC3E}">
        <p14:creationId xmlns:p14="http://schemas.microsoft.com/office/powerpoint/2010/main" val="1102301463"/>
      </p:ext>
    </p:extLst>
  </p:cSld>
  <p:clrMap bg1="lt1" tx1="dk1" bg2="lt2" tx2="dk2" accent1="accent1" accent2="accent2" accent3="accent3" accent4="accent4" accent5="accent5" accent6="accent6" hlink="hlink" folHlink="folHlink"/>
  <p:hf hdr="0" ftr="0" dt="0"/>
  <p:txStyles>
    <p:titleStyle>
      <a:lvl1pPr algn="l" defTabSz="1187798" rtl="0" eaLnBrk="1" latinLnBrk="0" hangingPunct="1">
        <a:lnSpc>
          <a:spcPct val="90000"/>
        </a:lnSpc>
        <a:spcBef>
          <a:spcPct val="0"/>
        </a:spcBef>
        <a:buNone/>
        <a:defRPr sz="5716" kern="1200">
          <a:solidFill>
            <a:schemeClr val="tx1"/>
          </a:solidFill>
          <a:latin typeface="+mj-lt"/>
          <a:ea typeface="+mj-ea"/>
          <a:cs typeface="+mj-cs"/>
        </a:defRPr>
      </a:lvl1pPr>
    </p:titleStyle>
    <p:bodyStyle>
      <a:lvl1pPr marL="296950" indent="-296950" algn="l" defTabSz="1187798" rtl="0" eaLnBrk="1" latinLnBrk="0" hangingPunct="1">
        <a:lnSpc>
          <a:spcPct val="90000"/>
        </a:lnSpc>
        <a:spcBef>
          <a:spcPts val="1299"/>
        </a:spcBef>
        <a:buFont typeface="Arial" panose="020B0604020202020204" pitchFamily="34" charset="0"/>
        <a:buChar char="•"/>
        <a:defRPr sz="3636" kern="1200">
          <a:solidFill>
            <a:schemeClr val="tx1"/>
          </a:solidFill>
          <a:latin typeface="+mn-lt"/>
          <a:ea typeface="+mn-ea"/>
          <a:cs typeface="+mn-cs"/>
        </a:defRPr>
      </a:lvl1pPr>
      <a:lvl2pPr marL="890849" indent="-296950" algn="l" defTabSz="1187798" rtl="0" eaLnBrk="1" latinLnBrk="0" hangingPunct="1">
        <a:lnSpc>
          <a:spcPct val="90000"/>
        </a:lnSpc>
        <a:spcBef>
          <a:spcPts val="650"/>
        </a:spcBef>
        <a:buFont typeface="Arial" panose="020B0604020202020204" pitchFamily="34" charset="0"/>
        <a:buChar char="•"/>
        <a:defRPr sz="3118" kern="1200">
          <a:solidFill>
            <a:schemeClr val="tx1"/>
          </a:solidFill>
          <a:latin typeface="+mn-lt"/>
          <a:ea typeface="+mn-ea"/>
          <a:cs typeface="+mn-cs"/>
        </a:defRPr>
      </a:lvl2pPr>
      <a:lvl3pPr marL="1484748" indent="-296950" algn="l" defTabSz="1187798" rtl="0" eaLnBrk="1" latinLnBrk="0" hangingPunct="1">
        <a:lnSpc>
          <a:spcPct val="90000"/>
        </a:lnSpc>
        <a:spcBef>
          <a:spcPts val="650"/>
        </a:spcBef>
        <a:buFont typeface="Arial" panose="020B0604020202020204" pitchFamily="34" charset="0"/>
        <a:buChar char="•"/>
        <a:defRPr sz="2598" kern="1200">
          <a:solidFill>
            <a:schemeClr val="tx1"/>
          </a:solidFill>
          <a:latin typeface="+mn-lt"/>
          <a:ea typeface="+mn-ea"/>
          <a:cs typeface="+mn-cs"/>
        </a:defRPr>
      </a:lvl3pPr>
      <a:lvl4pPr marL="2078648"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4pPr>
      <a:lvl5pPr marL="26725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5pPr>
      <a:lvl6pPr marL="32664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6pPr>
      <a:lvl7pPr marL="3860346"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7pPr>
      <a:lvl8pPr marL="4454245"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8pPr>
      <a:lvl9pPr marL="5048144"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9pPr>
    </p:bodyStyle>
    <p:otherStyle>
      <a:defPPr>
        <a:defRPr lang="en-US"/>
      </a:defPPr>
      <a:lvl1pPr marL="0" algn="l" defTabSz="1187798" rtl="0" eaLnBrk="1" latinLnBrk="0" hangingPunct="1">
        <a:defRPr sz="2338" kern="1200">
          <a:solidFill>
            <a:schemeClr val="tx1"/>
          </a:solidFill>
          <a:latin typeface="+mn-lt"/>
          <a:ea typeface="+mn-ea"/>
          <a:cs typeface="+mn-cs"/>
        </a:defRPr>
      </a:lvl1pPr>
      <a:lvl2pPr marL="593900" algn="l" defTabSz="1187798" rtl="0" eaLnBrk="1" latinLnBrk="0" hangingPunct="1">
        <a:defRPr sz="2338" kern="1200">
          <a:solidFill>
            <a:schemeClr val="tx1"/>
          </a:solidFill>
          <a:latin typeface="+mn-lt"/>
          <a:ea typeface="+mn-ea"/>
          <a:cs typeface="+mn-cs"/>
        </a:defRPr>
      </a:lvl2pPr>
      <a:lvl3pPr marL="1187798" algn="l" defTabSz="1187798" rtl="0" eaLnBrk="1" latinLnBrk="0" hangingPunct="1">
        <a:defRPr sz="2338" kern="1200">
          <a:solidFill>
            <a:schemeClr val="tx1"/>
          </a:solidFill>
          <a:latin typeface="+mn-lt"/>
          <a:ea typeface="+mn-ea"/>
          <a:cs typeface="+mn-cs"/>
        </a:defRPr>
      </a:lvl3pPr>
      <a:lvl4pPr marL="1781699" algn="l" defTabSz="1187798" rtl="0" eaLnBrk="1" latinLnBrk="0" hangingPunct="1">
        <a:defRPr sz="2338" kern="1200">
          <a:solidFill>
            <a:schemeClr val="tx1"/>
          </a:solidFill>
          <a:latin typeface="+mn-lt"/>
          <a:ea typeface="+mn-ea"/>
          <a:cs typeface="+mn-cs"/>
        </a:defRPr>
      </a:lvl4pPr>
      <a:lvl5pPr marL="2375598" algn="l" defTabSz="1187798" rtl="0" eaLnBrk="1" latinLnBrk="0" hangingPunct="1">
        <a:defRPr sz="2338" kern="1200">
          <a:solidFill>
            <a:schemeClr val="tx1"/>
          </a:solidFill>
          <a:latin typeface="+mn-lt"/>
          <a:ea typeface="+mn-ea"/>
          <a:cs typeface="+mn-cs"/>
        </a:defRPr>
      </a:lvl5pPr>
      <a:lvl6pPr marL="2969497" algn="l" defTabSz="1187798" rtl="0" eaLnBrk="1" latinLnBrk="0" hangingPunct="1">
        <a:defRPr sz="2338" kern="1200">
          <a:solidFill>
            <a:schemeClr val="tx1"/>
          </a:solidFill>
          <a:latin typeface="+mn-lt"/>
          <a:ea typeface="+mn-ea"/>
          <a:cs typeface="+mn-cs"/>
        </a:defRPr>
      </a:lvl6pPr>
      <a:lvl7pPr marL="3563396" algn="l" defTabSz="1187798" rtl="0" eaLnBrk="1" latinLnBrk="0" hangingPunct="1">
        <a:defRPr sz="2338" kern="1200">
          <a:solidFill>
            <a:schemeClr val="tx1"/>
          </a:solidFill>
          <a:latin typeface="+mn-lt"/>
          <a:ea typeface="+mn-ea"/>
          <a:cs typeface="+mn-cs"/>
        </a:defRPr>
      </a:lvl7pPr>
      <a:lvl8pPr marL="4157297" algn="l" defTabSz="1187798" rtl="0" eaLnBrk="1" latinLnBrk="0" hangingPunct="1">
        <a:defRPr sz="2338" kern="1200">
          <a:solidFill>
            <a:schemeClr val="tx1"/>
          </a:solidFill>
          <a:latin typeface="+mn-lt"/>
          <a:ea typeface="+mn-ea"/>
          <a:cs typeface="+mn-cs"/>
        </a:defRPr>
      </a:lvl8pPr>
      <a:lvl9pPr marL="4751195" algn="l" defTabSz="1187798" rtl="0" eaLnBrk="1" latinLnBrk="0" hangingPunct="1">
        <a:defRPr sz="2338"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46" name="图片 4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55" y="0"/>
            <a:ext cx="12190452" cy="6858000"/>
          </a:xfrm>
          <a:prstGeom prst="rect">
            <a:avLst/>
          </a:prstGeom>
        </p:spPr>
      </p:pic>
      <p:pic>
        <p:nvPicPr>
          <p:cNvPr id="48" name="图片 4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8142" y="6317581"/>
            <a:ext cx="1295214" cy="283263"/>
          </a:xfrm>
          <a:prstGeom prst="rect">
            <a:avLst/>
          </a:prstGeom>
        </p:spPr>
      </p:pic>
      <p:sp>
        <p:nvSpPr>
          <p:cNvPr id="3" name="TextBox 2">
            <a:extLst>
              <a:ext uri="{FF2B5EF4-FFF2-40B4-BE49-F238E27FC236}">
                <a16:creationId xmlns:a16="http://schemas.microsoft.com/office/drawing/2014/main" id="{6785A3D6-1271-D247-9E96-1B376F4BE7BE}"/>
              </a:ext>
            </a:extLst>
          </p:cNvPr>
          <p:cNvSpPr txBox="1"/>
          <p:nvPr userDrawn="1"/>
        </p:nvSpPr>
        <p:spPr>
          <a:xfrm>
            <a:off x="1095467" y="6356939"/>
            <a:ext cx="3503965" cy="230832"/>
          </a:xfrm>
          <a:prstGeom prst="rect">
            <a:avLst/>
          </a:prstGeom>
          <a:noFill/>
        </p:spPr>
        <p:txBody>
          <a:bodyPr wrap="square" rtlCol="0">
            <a:spAutoFit/>
          </a:bodyPr>
          <a:lstStyle/>
          <a:p>
            <a:r>
              <a:rPr lang="en-US" altLang="zh-CN" sz="900" b="0" kern="1200" baseline="0" dirty="0">
                <a:solidFill>
                  <a:schemeClr val="tx2"/>
                </a:solidFill>
                <a:latin typeface="Arial" panose="020B0604020202020204" pitchFamily="34" charset="0"/>
                <a:ea typeface="+mn-ea"/>
                <a:cs typeface="Arial" panose="020B0604020202020204" pitchFamily="34" charset="0"/>
              </a:rPr>
              <a:t>Huawei Proprietary - Restricted Distribution</a:t>
            </a:r>
            <a:endParaRPr lang="en-US" sz="900" b="0" kern="1200" baseline="0" dirty="0">
              <a:solidFill>
                <a:schemeClr val="tx2"/>
              </a:solidFill>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EABEE2EE-BF4D-7A4A-B3C6-9E47668CCD98}"/>
              </a:ext>
            </a:extLst>
          </p:cNvPr>
          <p:cNvSpPr txBox="1"/>
          <p:nvPr userDrawn="1"/>
        </p:nvSpPr>
        <p:spPr>
          <a:xfrm>
            <a:off x="734131" y="6402806"/>
            <a:ext cx="499729" cy="138499"/>
          </a:xfrm>
          <a:prstGeom prst="rect">
            <a:avLst/>
          </a:prstGeom>
          <a:noFill/>
        </p:spPr>
        <p:txBody>
          <a:bodyPr wrap="square" lIns="0" tIns="0" rIns="0" bIns="0" rtlCol="0">
            <a:spAutoFit/>
          </a:bodyPr>
          <a:lstStyle/>
          <a:p>
            <a:pPr marL="0" marR="0" lvl="0" indent="0" algn="l" defTabSz="890849" rtl="0" eaLnBrk="1" fontAlgn="auto" latinLnBrk="0" hangingPunct="1">
              <a:lnSpc>
                <a:spcPct val="100000"/>
              </a:lnSpc>
              <a:spcBef>
                <a:spcPts val="0"/>
              </a:spcBef>
              <a:spcAft>
                <a:spcPts val="0"/>
              </a:spcAft>
              <a:buClrTx/>
              <a:buSzTx/>
              <a:buFontTx/>
              <a:buNone/>
              <a:tabLst/>
              <a:defRPr/>
            </a:pPr>
            <a:fld id="{C3837181-38C6-AD4F-B8BA-B444770388BB}" type="slidenum">
              <a:rPr lang="en-US" sz="900" smtClean="0">
                <a:solidFill>
                  <a:srgbClr val="1D1D1B"/>
                </a:solidFill>
                <a:latin typeface="Arial" panose="020B0604020202020204" pitchFamily="34" charset="0"/>
                <a:cs typeface="Arial" panose="020B0604020202020204" pitchFamily="34" charset="0"/>
              </a:rPr>
              <a:pPr marL="0" marR="0" lvl="0" indent="0" algn="l" defTabSz="890849" rtl="0" eaLnBrk="1" fontAlgn="auto" latinLnBrk="0" hangingPunct="1">
                <a:lnSpc>
                  <a:spcPct val="100000"/>
                </a:lnSpc>
                <a:spcBef>
                  <a:spcPts val="0"/>
                </a:spcBef>
                <a:spcAft>
                  <a:spcPts val="0"/>
                </a:spcAft>
                <a:buClrTx/>
                <a:buSzTx/>
                <a:buFontTx/>
                <a:buNone/>
                <a:tabLst/>
                <a:defRPr/>
              </a:pPr>
              <a:t>‹#›</a:t>
            </a:fld>
            <a:endParaRPr lang="en-US" sz="900" dirty="0">
              <a:solidFill>
                <a:srgbClr val="1D1D1B"/>
              </a:solidFill>
              <a:latin typeface="Arial" panose="020B0604020202020204" pitchFamily="34" charset="0"/>
              <a:cs typeface="Arial" panose="020B0604020202020204" pitchFamily="34" charset="0"/>
            </a:endParaRPr>
          </a:p>
        </p:txBody>
      </p:sp>
      <p:grpSp>
        <p:nvGrpSpPr>
          <p:cNvPr id="88" name="Group 87">
            <a:extLst>
              <a:ext uri="{FF2B5EF4-FFF2-40B4-BE49-F238E27FC236}">
                <a16:creationId xmlns:a16="http://schemas.microsoft.com/office/drawing/2014/main" id="{37333705-F8D6-2847-B3CB-F2FAB51E2A3B}"/>
              </a:ext>
            </a:extLst>
          </p:cNvPr>
          <p:cNvGrpSpPr>
            <a:grpSpLocks noChangeAspect="1"/>
          </p:cNvGrpSpPr>
          <p:nvPr userDrawn="1"/>
        </p:nvGrpSpPr>
        <p:grpSpPr>
          <a:xfrm>
            <a:off x="12290470" y="2625389"/>
            <a:ext cx="1967973" cy="4233515"/>
            <a:chOff x="5343885" y="-48857"/>
            <a:chExt cx="3271316" cy="7037279"/>
          </a:xfrm>
        </p:grpSpPr>
        <p:sp>
          <p:nvSpPr>
            <p:cNvPr id="89" name="矩形 13">
              <a:extLst>
                <a:ext uri="{FF2B5EF4-FFF2-40B4-BE49-F238E27FC236}">
                  <a16:creationId xmlns:a16="http://schemas.microsoft.com/office/drawing/2014/main" id="{B14DFA89-D483-CF47-82CC-DD86D7CAB09E}"/>
                </a:ext>
              </a:extLst>
            </p:cNvPr>
            <p:cNvSpPr/>
            <p:nvPr userDrawn="1"/>
          </p:nvSpPr>
          <p:spPr>
            <a:xfrm>
              <a:off x="5356401" y="1934171"/>
              <a:ext cx="791510" cy="664397"/>
            </a:xfrm>
            <a:prstGeom prst="rect">
              <a:avLst/>
            </a:prstGeom>
            <a:solidFill>
              <a:srgbClr val="C4005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RGB</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196/0/84</a:t>
              </a:r>
            </a:p>
          </p:txBody>
        </p:sp>
        <p:sp>
          <p:nvSpPr>
            <p:cNvPr id="90" name="文本框 15">
              <a:extLst>
                <a:ext uri="{FF2B5EF4-FFF2-40B4-BE49-F238E27FC236}">
                  <a16:creationId xmlns:a16="http://schemas.microsoft.com/office/drawing/2014/main" id="{8223ADA0-340A-794B-93B7-24AFF612A719}"/>
                </a:ext>
              </a:extLst>
            </p:cNvPr>
            <p:cNvSpPr txBox="1"/>
            <p:nvPr userDrawn="1"/>
          </p:nvSpPr>
          <p:spPr>
            <a:xfrm>
              <a:off x="5352723" y="1694497"/>
              <a:ext cx="1052647" cy="204645"/>
            </a:xfrm>
            <a:prstGeom prst="rect">
              <a:avLst/>
            </a:prstGeom>
            <a:noFill/>
          </p:spPr>
          <p:txBody>
            <a:bodyPr wrap="square" lIns="0" tIns="0" rIns="0" bIns="0" rtlCol="0" anchor="b" anchorCtr="0">
              <a:spAutoFit/>
            </a:bodyPr>
            <a:lstStyle/>
            <a:p>
              <a:pPr algn="l">
                <a:lnSpc>
                  <a:spcPct val="100000"/>
                </a:lnSpc>
              </a:pPr>
              <a:r>
                <a:rPr kumimoji="1" lang="zh-CN" altLang="en-US" sz="800" b="0" i="0" dirty="0">
                  <a:solidFill>
                    <a:schemeClr val="tx1"/>
                  </a:solidFill>
                  <a:latin typeface="Microsoft YaHei" panose="020B0503020204020204" pitchFamily="34" charset="-122"/>
                  <a:ea typeface="Microsoft YaHei" panose="020B0503020204020204" pitchFamily="34" charset="-122"/>
                </a:rPr>
                <a:t>公司辅助色</a:t>
              </a:r>
            </a:p>
          </p:txBody>
        </p:sp>
        <p:sp>
          <p:nvSpPr>
            <p:cNvPr id="91" name="矩形 13">
              <a:extLst>
                <a:ext uri="{FF2B5EF4-FFF2-40B4-BE49-F238E27FC236}">
                  <a16:creationId xmlns:a16="http://schemas.microsoft.com/office/drawing/2014/main" id="{5F63E0E3-4F22-7948-AB1A-40A84ECA92EC}"/>
                </a:ext>
              </a:extLst>
            </p:cNvPr>
            <p:cNvSpPr/>
            <p:nvPr userDrawn="1"/>
          </p:nvSpPr>
          <p:spPr>
            <a:xfrm>
              <a:off x="6184680" y="1934171"/>
              <a:ext cx="791510" cy="664397"/>
            </a:xfrm>
            <a:prstGeom prst="rect">
              <a:avLst/>
            </a:prstGeom>
            <a:solidFill>
              <a:srgbClr val="CB377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203/55/120</a:t>
              </a:r>
            </a:p>
          </p:txBody>
        </p:sp>
        <p:sp>
          <p:nvSpPr>
            <p:cNvPr id="92" name="矩形 13">
              <a:extLst>
                <a:ext uri="{FF2B5EF4-FFF2-40B4-BE49-F238E27FC236}">
                  <a16:creationId xmlns:a16="http://schemas.microsoft.com/office/drawing/2014/main" id="{29C4A3C6-7C7B-7140-8F73-591E9F49143F}"/>
                </a:ext>
              </a:extLst>
            </p:cNvPr>
            <p:cNvSpPr/>
            <p:nvPr userDrawn="1"/>
          </p:nvSpPr>
          <p:spPr>
            <a:xfrm>
              <a:off x="5356401" y="3403061"/>
              <a:ext cx="791510" cy="664397"/>
            </a:xfrm>
            <a:prstGeom prst="rect">
              <a:avLst/>
            </a:prstGeom>
            <a:solidFill>
              <a:srgbClr val="ED6D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237/109/0</a:t>
              </a:r>
            </a:p>
          </p:txBody>
        </p:sp>
        <p:sp>
          <p:nvSpPr>
            <p:cNvPr id="93" name="矩形 13">
              <a:extLst>
                <a:ext uri="{FF2B5EF4-FFF2-40B4-BE49-F238E27FC236}">
                  <a16:creationId xmlns:a16="http://schemas.microsoft.com/office/drawing/2014/main" id="{BE4C9A8D-46B0-5B40-BC47-DB6C4899227F}"/>
                </a:ext>
              </a:extLst>
            </p:cNvPr>
            <p:cNvSpPr/>
            <p:nvPr userDrawn="1"/>
          </p:nvSpPr>
          <p:spPr>
            <a:xfrm>
              <a:off x="6184680" y="2673360"/>
              <a:ext cx="791510" cy="664397"/>
            </a:xfrm>
            <a:prstGeom prst="rect">
              <a:avLst/>
            </a:prstGeom>
            <a:solidFill>
              <a:srgbClr val="9936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78" rtl="0" eaLnBrk="1" fontAlgn="auto" latinLnBrk="0" hangingPunct="1">
                <a:lnSpc>
                  <a:spcPts val="620"/>
                </a:lnSpc>
                <a:spcBef>
                  <a:spcPts val="0"/>
                </a:spcBef>
                <a:spcAft>
                  <a:spcPts val="0"/>
                </a:spcAft>
                <a:buClrTx/>
                <a:buSzTx/>
                <a:buFontTx/>
                <a:buNone/>
                <a:tabLst/>
                <a:defRPr/>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153/54/54</a:t>
              </a:r>
            </a:p>
          </p:txBody>
        </p:sp>
        <p:sp>
          <p:nvSpPr>
            <p:cNvPr id="94" name="矩形 13">
              <a:extLst>
                <a:ext uri="{FF2B5EF4-FFF2-40B4-BE49-F238E27FC236}">
                  <a16:creationId xmlns:a16="http://schemas.microsoft.com/office/drawing/2014/main" id="{612F2ED4-F7A4-9E48-95E1-8D07B3BBE962}"/>
                </a:ext>
              </a:extLst>
            </p:cNvPr>
            <p:cNvSpPr/>
            <p:nvPr userDrawn="1"/>
          </p:nvSpPr>
          <p:spPr>
            <a:xfrm>
              <a:off x="5356401" y="4866463"/>
              <a:ext cx="791510" cy="664397"/>
            </a:xfrm>
            <a:prstGeom prst="rect">
              <a:avLst/>
            </a:prstGeom>
            <a:solidFill>
              <a:srgbClr val="62B23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98/178/48</a:t>
              </a:r>
            </a:p>
          </p:txBody>
        </p:sp>
        <p:sp>
          <p:nvSpPr>
            <p:cNvPr id="95" name="矩形 13">
              <a:extLst>
                <a:ext uri="{FF2B5EF4-FFF2-40B4-BE49-F238E27FC236}">
                  <a16:creationId xmlns:a16="http://schemas.microsoft.com/office/drawing/2014/main" id="{A9E1D476-C288-8945-A68A-1F20C557294B}"/>
                </a:ext>
              </a:extLst>
            </p:cNvPr>
            <p:cNvSpPr/>
            <p:nvPr userDrawn="1"/>
          </p:nvSpPr>
          <p:spPr>
            <a:xfrm>
              <a:off x="6184680" y="3415851"/>
              <a:ext cx="791510" cy="664397"/>
            </a:xfrm>
            <a:prstGeom prst="rect">
              <a:avLst/>
            </a:prstGeom>
            <a:solidFill>
              <a:srgbClr val="F2894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242/137/68</a:t>
              </a:r>
              <a:endParaRPr kumimoji="1" lang="mr-IN" altLang="zh-CN" sz="500" b="1" dirty="0">
                <a:solidFill>
                  <a:srgbClr val="FFFFFF"/>
                </a:solidFill>
                <a:latin typeface="Arial" charset="0"/>
                <a:ea typeface="Arial" charset="0"/>
                <a:cs typeface="Arial" charset="0"/>
              </a:endParaRPr>
            </a:p>
          </p:txBody>
        </p:sp>
        <p:sp>
          <p:nvSpPr>
            <p:cNvPr id="96" name="矩形 13">
              <a:extLst>
                <a:ext uri="{FF2B5EF4-FFF2-40B4-BE49-F238E27FC236}">
                  <a16:creationId xmlns:a16="http://schemas.microsoft.com/office/drawing/2014/main" id="{42823EBB-E62E-F149-AC9A-09950051F283}"/>
                </a:ext>
              </a:extLst>
            </p:cNvPr>
            <p:cNvSpPr/>
            <p:nvPr userDrawn="1"/>
          </p:nvSpPr>
          <p:spPr>
            <a:xfrm>
              <a:off x="5353240" y="184963"/>
              <a:ext cx="791510" cy="664397"/>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PANTONE 185C</a:t>
              </a:r>
            </a:p>
            <a:p>
              <a:pPr algn="ctr">
                <a:lnSpc>
                  <a:spcPts val="620"/>
                </a:lnSpc>
                <a:spcBef>
                  <a:spcPts val="0"/>
                </a:spcBef>
              </a:pPr>
              <a:r>
                <a:rPr kumimoji="1" lang="en-US" altLang="zh-CN" sz="500" b="1" dirty="0">
                  <a:solidFill>
                    <a:schemeClr val="tx2"/>
                  </a:solidFill>
                  <a:latin typeface="Arial" charset="0"/>
                  <a:ea typeface="Arial" charset="0"/>
                  <a:cs typeface="Arial" charset="0"/>
                </a:rPr>
                <a:t>RGB </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199/0/11  </a:t>
              </a:r>
            </a:p>
          </p:txBody>
        </p:sp>
        <p:sp>
          <p:nvSpPr>
            <p:cNvPr id="97" name="文本框 15">
              <a:extLst>
                <a:ext uri="{FF2B5EF4-FFF2-40B4-BE49-F238E27FC236}">
                  <a16:creationId xmlns:a16="http://schemas.microsoft.com/office/drawing/2014/main" id="{EA01C299-6FF2-3642-AAEC-A1DF62D9C654}"/>
                </a:ext>
              </a:extLst>
            </p:cNvPr>
            <p:cNvSpPr txBox="1"/>
            <p:nvPr userDrawn="1"/>
          </p:nvSpPr>
          <p:spPr>
            <a:xfrm>
              <a:off x="5343885" y="-48857"/>
              <a:ext cx="726488" cy="204645"/>
            </a:xfrm>
            <a:prstGeom prst="rect">
              <a:avLst/>
            </a:prstGeom>
            <a:noFill/>
          </p:spPr>
          <p:txBody>
            <a:bodyPr wrap="square" lIns="0" tIns="0" rIns="0" bIns="0" rtlCol="0" anchor="b" anchorCtr="0">
              <a:spAutoFit/>
            </a:bodyPr>
            <a:lstStyle/>
            <a:p>
              <a:pPr algn="l">
                <a:lnSpc>
                  <a:spcPct val="100000"/>
                </a:lnSpc>
              </a:pPr>
              <a:r>
                <a:rPr kumimoji="1" lang="zh-CN" altLang="en-US" sz="800" b="0" i="0" dirty="0">
                  <a:solidFill>
                    <a:schemeClr val="tx1"/>
                  </a:solidFill>
                  <a:latin typeface="Microsoft YaHei" panose="020B0503020204020204" pitchFamily="34" charset="-122"/>
                  <a:ea typeface="Microsoft YaHei" panose="020B0503020204020204" pitchFamily="34" charset="-122"/>
                </a:rPr>
                <a:t>公司色</a:t>
              </a:r>
            </a:p>
          </p:txBody>
        </p:sp>
        <p:sp>
          <p:nvSpPr>
            <p:cNvPr id="98" name="矩形 13">
              <a:extLst>
                <a:ext uri="{FF2B5EF4-FFF2-40B4-BE49-F238E27FC236}">
                  <a16:creationId xmlns:a16="http://schemas.microsoft.com/office/drawing/2014/main" id="{B84AB502-165F-764A-9621-65CA8CBBEAEA}"/>
                </a:ext>
              </a:extLst>
            </p:cNvPr>
            <p:cNvSpPr/>
            <p:nvPr userDrawn="1"/>
          </p:nvSpPr>
          <p:spPr>
            <a:xfrm>
              <a:off x="5352600" y="918047"/>
              <a:ext cx="791510" cy="664397"/>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PANTONE 186C</a:t>
              </a:r>
            </a:p>
            <a:p>
              <a:pPr algn="ctr">
                <a:lnSpc>
                  <a:spcPts val="620"/>
                </a:lnSpc>
              </a:pPr>
              <a:r>
                <a:rPr kumimoji="1" lang="en-US" altLang="zh-CN" sz="500" b="1" dirty="0">
                  <a:solidFill>
                    <a:schemeClr val="tx2"/>
                  </a:solidFill>
                  <a:latin typeface="Arial" charset="0"/>
                  <a:ea typeface="Arial" charset="0"/>
                  <a:cs typeface="Arial" charset="0"/>
                </a:rPr>
                <a:t>RGB</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200/16/46  </a:t>
              </a:r>
            </a:p>
          </p:txBody>
        </p:sp>
        <p:sp>
          <p:nvSpPr>
            <p:cNvPr id="99" name="矩形 13">
              <a:extLst>
                <a:ext uri="{FF2B5EF4-FFF2-40B4-BE49-F238E27FC236}">
                  <a16:creationId xmlns:a16="http://schemas.microsoft.com/office/drawing/2014/main" id="{CB8870E8-3E95-764C-B621-A168E194CC7A}"/>
                </a:ext>
              </a:extLst>
            </p:cNvPr>
            <p:cNvSpPr/>
            <p:nvPr userDrawn="1"/>
          </p:nvSpPr>
          <p:spPr>
            <a:xfrm>
              <a:off x="5354164" y="2665974"/>
              <a:ext cx="791510" cy="664397"/>
            </a:xfrm>
            <a:prstGeom prst="rect">
              <a:avLst/>
            </a:prstGeom>
            <a:solidFill>
              <a:srgbClr val="7F00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127/0/1</a:t>
              </a:r>
            </a:p>
          </p:txBody>
        </p:sp>
        <p:sp>
          <p:nvSpPr>
            <p:cNvPr id="100" name="矩形 13">
              <a:extLst>
                <a:ext uri="{FF2B5EF4-FFF2-40B4-BE49-F238E27FC236}">
                  <a16:creationId xmlns:a16="http://schemas.microsoft.com/office/drawing/2014/main" id="{356EF69A-1936-544F-A95F-0664F4E186D5}"/>
                </a:ext>
              </a:extLst>
            </p:cNvPr>
            <p:cNvSpPr/>
            <p:nvPr userDrawn="1"/>
          </p:nvSpPr>
          <p:spPr>
            <a:xfrm>
              <a:off x="5354164" y="4134866"/>
              <a:ext cx="791510" cy="664397"/>
            </a:xfrm>
            <a:prstGeom prst="rect">
              <a:avLst/>
            </a:prstGeom>
            <a:solidFill>
              <a:srgbClr val="FCC8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52/200/0</a:t>
              </a:r>
            </a:p>
          </p:txBody>
        </p:sp>
        <p:sp>
          <p:nvSpPr>
            <p:cNvPr id="101" name="矩形 13">
              <a:extLst>
                <a:ext uri="{FF2B5EF4-FFF2-40B4-BE49-F238E27FC236}">
                  <a16:creationId xmlns:a16="http://schemas.microsoft.com/office/drawing/2014/main" id="{03EBAB43-95A5-1C4A-8458-B86EB3D51FCA}"/>
                </a:ext>
              </a:extLst>
            </p:cNvPr>
            <p:cNvSpPr/>
            <p:nvPr userDrawn="1"/>
          </p:nvSpPr>
          <p:spPr>
            <a:xfrm>
              <a:off x="5354164" y="5596166"/>
              <a:ext cx="791510" cy="664397"/>
            </a:xfrm>
            <a:prstGeom prst="rect">
              <a:avLst/>
            </a:prstGeom>
            <a:solidFill>
              <a:srgbClr val="30B5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48/181/197</a:t>
              </a:r>
            </a:p>
          </p:txBody>
        </p:sp>
        <p:sp>
          <p:nvSpPr>
            <p:cNvPr id="102" name="矩形 13">
              <a:extLst>
                <a:ext uri="{FF2B5EF4-FFF2-40B4-BE49-F238E27FC236}">
                  <a16:creationId xmlns:a16="http://schemas.microsoft.com/office/drawing/2014/main" id="{371A8520-F934-304C-B57F-B49F768694E2}"/>
                </a:ext>
              </a:extLst>
            </p:cNvPr>
            <p:cNvSpPr/>
            <p:nvPr userDrawn="1"/>
          </p:nvSpPr>
          <p:spPr>
            <a:xfrm>
              <a:off x="6184543" y="4866463"/>
              <a:ext cx="791510" cy="664398"/>
            </a:xfrm>
            <a:prstGeom prst="rect">
              <a:avLst/>
            </a:prstGeom>
            <a:solidFill>
              <a:srgbClr val="81C15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129/193/95</a:t>
              </a:r>
            </a:p>
          </p:txBody>
        </p:sp>
        <p:sp>
          <p:nvSpPr>
            <p:cNvPr id="103" name="矩形 13">
              <a:extLst>
                <a:ext uri="{FF2B5EF4-FFF2-40B4-BE49-F238E27FC236}">
                  <a16:creationId xmlns:a16="http://schemas.microsoft.com/office/drawing/2014/main" id="{B83004D7-279B-C14E-9FCF-870FA1B74FDF}"/>
                </a:ext>
              </a:extLst>
            </p:cNvPr>
            <p:cNvSpPr/>
            <p:nvPr userDrawn="1"/>
          </p:nvSpPr>
          <p:spPr>
            <a:xfrm>
              <a:off x="6182308" y="4134866"/>
              <a:ext cx="791510" cy="664398"/>
            </a:xfrm>
            <a:prstGeom prst="rect">
              <a:avLst/>
            </a:prstGeom>
            <a:solidFill>
              <a:srgbClr val="FDD35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253/211/81</a:t>
              </a:r>
            </a:p>
          </p:txBody>
        </p:sp>
        <p:sp>
          <p:nvSpPr>
            <p:cNvPr id="104" name="矩形 13">
              <a:extLst>
                <a:ext uri="{FF2B5EF4-FFF2-40B4-BE49-F238E27FC236}">
                  <a16:creationId xmlns:a16="http://schemas.microsoft.com/office/drawing/2014/main" id="{99635968-4E69-CC41-9D78-6DF253FE3035}"/>
                </a:ext>
              </a:extLst>
            </p:cNvPr>
            <p:cNvSpPr/>
            <p:nvPr userDrawn="1"/>
          </p:nvSpPr>
          <p:spPr>
            <a:xfrm>
              <a:off x="6177324" y="5596166"/>
              <a:ext cx="791510" cy="664398"/>
            </a:xfrm>
            <a:prstGeom prst="rect">
              <a:avLst/>
            </a:prstGeom>
            <a:solidFill>
              <a:srgbClr val="56C4D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86/196/210</a:t>
              </a:r>
            </a:p>
          </p:txBody>
        </p:sp>
        <p:sp>
          <p:nvSpPr>
            <p:cNvPr id="105" name="矩形 13">
              <a:extLst>
                <a:ext uri="{FF2B5EF4-FFF2-40B4-BE49-F238E27FC236}">
                  <a16:creationId xmlns:a16="http://schemas.microsoft.com/office/drawing/2014/main" id="{BDBE4949-07B7-F046-AD95-68E4B0C11CCD}"/>
                </a:ext>
              </a:extLst>
            </p:cNvPr>
            <p:cNvSpPr/>
            <p:nvPr/>
          </p:nvSpPr>
          <p:spPr>
            <a:xfrm>
              <a:off x="6186245" y="184963"/>
              <a:ext cx="791510" cy="664397"/>
            </a:xfrm>
            <a:prstGeom prst="rect">
              <a:avLst/>
            </a:prstGeom>
            <a:solidFill>
              <a:srgbClr val="D339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211/57/65</a:t>
              </a:r>
            </a:p>
          </p:txBody>
        </p:sp>
        <p:sp>
          <p:nvSpPr>
            <p:cNvPr id="106" name="矩形 13">
              <a:extLst>
                <a:ext uri="{FF2B5EF4-FFF2-40B4-BE49-F238E27FC236}">
                  <a16:creationId xmlns:a16="http://schemas.microsoft.com/office/drawing/2014/main" id="{AA9F9E00-6A31-F14B-A2E4-79908835FD14}"/>
                </a:ext>
              </a:extLst>
            </p:cNvPr>
            <p:cNvSpPr/>
            <p:nvPr/>
          </p:nvSpPr>
          <p:spPr>
            <a:xfrm>
              <a:off x="6185604" y="918047"/>
              <a:ext cx="791510" cy="664397"/>
            </a:xfrm>
            <a:prstGeom prst="rect">
              <a:avLst/>
            </a:prstGeom>
            <a:solidFill>
              <a:srgbClr val="D3385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p>
            <a:p>
              <a:pPr algn="ctr">
                <a:lnSpc>
                  <a:spcPts val="620"/>
                </a:lnSpc>
              </a:pPr>
              <a:r>
                <a:rPr kumimoji="1" lang="en-US" altLang="zh-CN" sz="500" b="1" dirty="0">
                  <a:solidFill>
                    <a:srgbClr val="FFFFFF"/>
                  </a:solidFill>
                  <a:latin typeface="Arial" charset="0"/>
                  <a:ea typeface="Arial" charset="0"/>
                  <a:cs typeface="Arial" charset="0"/>
                </a:rPr>
                <a:t>211/56/89</a:t>
              </a:r>
            </a:p>
          </p:txBody>
        </p:sp>
        <p:sp>
          <p:nvSpPr>
            <p:cNvPr id="107" name="矩形 13">
              <a:extLst>
                <a:ext uri="{FF2B5EF4-FFF2-40B4-BE49-F238E27FC236}">
                  <a16:creationId xmlns:a16="http://schemas.microsoft.com/office/drawing/2014/main" id="{38715A31-485E-B744-B409-43F9F04B48F7}"/>
                </a:ext>
              </a:extLst>
            </p:cNvPr>
            <p:cNvSpPr/>
            <p:nvPr/>
          </p:nvSpPr>
          <p:spPr>
            <a:xfrm>
              <a:off x="6996262" y="1934171"/>
              <a:ext cx="791510" cy="664397"/>
            </a:xfrm>
            <a:prstGeom prst="rect">
              <a:avLst/>
            </a:prstGeom>
            <a:solidFill>
              <a:srgbClr val="DD80A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221/128/170</a:t>
              </a:r>
            </a:p>
          </p:txBody>
        </p:sp>
        <p:sp>
          <p:nvSpPr>
            <p:cNvPr id="108" name="矩形 13">
              <a:extLst>
                <a:ext uri="{FF2B5EF4-FFF2-40B4-BE49-F238E27FC236}">
                  <a16:creationId xmlns:a16="http://schemas.microsoft.com/office/drawing/2014/main" id="{4AE1609B-25DD-2C4A-B05B-D18ADBC39C71}"/>
                </a:ext>
              </a:extLst>
            </p:cNvPr>
            <p:cNvSpPr/>
            <p:nvPr/>
          </p:nvSpPr>
          <p:spPr>
            <a:xfrm>
              <a:off x="6996262" y="2673360"/>
              <a:ext cx="791510" cy="664397"/>
            </a:xfrm>
            <a:prstGeom prst="rect">
              <a:avLst/>
            </a:prstGeom>
            <a:solidFill>
              <a:srgbClr val="BF808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78" rtl="0" eaLnBrk="1" fontAlgn="auto" latinLnBrk="0" hangingPunct="1">
                <a:lnSpc>
                  <a:spcPts val="620"/>
                </a:lnSpc>
                <a:spcBef>
                  <a:spcPts val="0"/>
                </a:spcBef>
                <a:spcAft>
                  <a:spcPts val="0"/>
                </a:spcAft>
                <a:buClrTx/>
                <a:buSzTx/>
                <a:buFontTx/>
                <a:buNone/>
                <a:tabLst/>
                <a:defRPr/>
              </a:pPr>
              <a:r>
                <a:rPr kumimoji="1" lang="en-US" altLang="zh-CN" sz="500" b="1" dirty="0">
                  <a:solidFill>
                    <a:srgbClr val="595757"/>
                  </a:solidFill>
                  <a:latin typeface="Arial" charset="0"/>
                  <a:ea typeface="Arial" charset="0"/>
                  <a:cs typeface="Arial" charset="0"/>
                </a:rPr>
                <a:t>RGB 191/128/130</a:t>
              </a:r>
            </a:p>
          </p:txBody>
        </p:sp>
        <p:sp>
          <p:nvSpPr>
            <p:cNvPr id="109" name="矩形 13">
              <a:extLst>
                <a:ext uri="{FF2B5EF4-FFF2-40B4-BE49-F238E27FC236}">
                  <a16:creationId xmlns:a16="http://schemas.microsoft.com/office/drawing/2014/main" id="{ECE90F9F-DBBC-0B49-A42C-8B62397E473E}"/>
                </a:ext>
              </a:extLst>
            </p:cNvPr>
            <p:cNvSpPr/>
            <p:nvPr/>
          </p:nvSpPr>
          <p:spPr>
            <a:xfrm>
              <a:off x="6996262" y="3415851"/>
              <a:ext cx="791510" cy="664397"/>
            </a:xfrm>
            <a:prstGeom prst="rect">
              <a:avLst/>
            </a:prstGeom>
            <a:solidFill>
              <a:srgbClr val="F6B78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246/183/140</a:t>
              </a:r>
              <a:endParaRPr kumimoji="1" lang="mr-IN" altLang="zh-CN" sz="500" b="1" dirty="0">
                <a:solidFill>
                  <a:srgbClr val="595757"/>
                </a:solidFill>
                <a:latin typeface="Arial" charset="0"/>
                <a:ea typeface="Arial" charset="0"/>
                <a:cs typeface="Arial" charset="0"/>
              </a:endParaRPr>
            </a:p>
          </p:txBody>
        </p:sp>
        <p:sp>
          <p:nvSpPr>
            <p:cNvPr id="110" name="矩形 13">
              <a:extLst>
                <a:ext uri="{FF2B5EF4-FFF2-40B4-BE49-F238E27FC236}">
                  <a16:creationId xmlns:a16="http://schemas.microsoft.com/office/drawing/2014/main" id="{D5B387BA-F8B8-B54E-966E-F24E271747C4}"/>
                </a:ext>
              </a:extLst>
            </p:cNvPr>
            <p:cNvSpPr/>
            <p:nvPr/>
          </p:nvSpPr>
          <p:spPr>
            <a:xfrm>
              <a:off x="7006093" y="4866463"/>
              <a:ext cx="791510" cy="664397"/>
            </a:xfrm>
            <a:prstGeom prst="rect">
              <a:avLst/>
            </a:prstGeom>
            <a:solidFill>
              <a:srgbClr val="AFD89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176/216/156</a:t>
              </a:r>
            </a:p>
          </p:txBody>
        </p:sp>
        <p:sp>
          <p:nvSpPr>
            <p:cNvPr id="111" name="矩形 13">
              <a:extLst>
                <a:ext uri="{FF2B5EF4-FFF2-40B4-BE49-F238E27FC236}">
                  <a16:creationId xmlns:a16="http://schemas.microsoft.com/office/drawing/2014/main" id="{E6C9B99E-8C1C-2B49-B82E-3C754B8E5C02}"/>
                </a:ext>
              </a:extLst>
            </p:cNvPr>
            <p:cNvSpPr/>
            <p:nvPr/>
          </p:nvSpPr>
          <p:spPr>
            <a:xfrm>
              <a:off x="7003856" y="4134866"/>
              <a:ext cx="791510" cy="664397"/>
            </a:xfrm>
            <a:prstGeom prst="rect">
              <a:avLst/>
            </a:prstGeom>
            <a:solidFill>
              <a:srgbClr val="FDE39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253/227/181</a:t>
              </a:r>
            </a:p>
          </p:txBody>
        </p:sp>
        <p:sp>
          <p:nvSpPr>
            <p:cNvPr id="112" name="矩形 13">
              <a:extLst>
                <a:ext uri="{FF2B5EF4-FFF2-40B4-BE49-F238E27FC236}">
                  <a16:creationId xmlns:a16="http://schemas.microsoft.com/office/drawing/2014/main" id="{0106BFA2-9DE1-3A42-A6C6-69BCE0FA34F4}"/>
                </a:ext>
              </a:extLst>
            </p:cNvPr>
            <p:cNvSpPr/>
            <p:nvPr/>
          </p:nvSpPr>
          <p:spPr>
            <a:xfrm>
              <a:off x="7003856" y="5596166"/>
              <a:ext cx="791510" cy="664397"/>
            </a:xfrm>
            <a:prstGeom prst="rect">
              <a:avLst/>
            </a:prstGeom>
            <a:solidFill>
              <a:srgbClr val="94DAE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148/218/226</a:t>
              </a:r>
            </a:p>
          </p:txBody>
        </p:sp>
        <p:sp>
          <p:nvSpPr>
            <p:cNvPr id="113" name="矩形 13">
              <a:extLst>
                <a:ext uri="{FF2B5EF4-FFF2-40B4-BE49-F238E27FC236}">
                  <a16:creationId xmlns:a16="http://schemas.microsoft.com/office/drawing/2014/main" id="{F760C1C5-4342-C346-A7D2-D101978EDF66}"/>
                </a:ext>
              </a:extLst>
            </p:cNvPr>
            <p:cNvSpPr/>
            <p:nvPr/>
          </p:nvSpPr>
          <p:spPr>
            <a:xfrm>
              <a:off x="6997826" y="184963"/>
              <a:ext cx="791510" cy="664397"/>
            </a:xfrm>
            <a:prstGeom prst="rect">
              <a:avLst/>
            </a:prstGeom>
            <a:solidFill>
              <a:srgbClr val="E281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226/129/137</a:t>
              </a:r>
            </a:p>
          </p:txBody>
        </p:sp>
        <p:sp>
          <p:nvSpPr>
            <p:cNvPr id="114" name="矩形 13">
              <a:extLst>
                <a:ext uri="{FF2B5EF4-FFF2-40B4-BE49-F238E27FC236}">
                  <a16:creationId xmlns:a16="http://schemas.microsoft.com/office/drawing/2014/main" id="{5BB50A4A-0B64-7E4C-824C-1EBCA1A992CF}"/>
                </a:ext>
              </a:extLst>
            </p:cNvPr>
            <p:cNvSpPr/>
            <p:nvPr/>
          </p:nvSpPr>
          <p:spPr>
            <a:xfrm>
              <a:off x="6997185" y="918047"/>
              <a:ext cx="791510" cy="664397"/>
            </a:xfrm>
            <a:prstGeom prst="rect">
              <a:avLst/>
            </a:prstGeom>
            <a:solidFill>
              <a:srgbClr val="E281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226/129/152</a:t>
              </a:r>
            </a:p>
          </p:txBody>
        </p:sp>
        <p:sp>
          <p:nvSpPr>
            <p:cNvPr id="115" name="矩形 13">
              <a:extLst>
                <a:ext uri="{FF2B5EF4-FFF2-40B4-BE49-F238E27FC236}">
                  <a16:creationId xmlns:a16="http://schemas.microsoft.com/office/drawing/2014/main" id="{756A7E25-6C44-8A44-A8C5-61D19BC9EDAF}"/>
                </a:ext>
              </a:extLst>
            </p:cNvPr>
            <p:cNvSpPr/>
            <p:nvPr userDrawn="1"/>
          </p:nvSpPr>
          <p:spPr>
            <a:xfrm>
              <a:off x="7806130" y="1934171"/>
              <a:ext cx="791510" cy="664397"/>
            </a:xfrm>
            <a:prstGeom prst="rect">
              <a:avLst/>
            </a:prstGeom>
            <a:solidFill>
              <a:srgbClr val="EBB3C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235/179/204</a:t>
              </a:r>
            </a:p>
          </p:txBody>
        </p:sp>
        <p:sp>
          <p:nvSpPr>
            <p:cNvPr id="116" name="矩形 13">
              <a:extLst>
                <a:ext uri="{FF2B5EF4-FFF2-40B4-BE49-F238E27FC236}">
                  <a16:creationId xmlns:a16="http://schemas.microsoft.com/office/drawing/2014/main" id="{96588389-39CD-DF4E-B9AC-92091E25724E}"/>
                </a:ext>
              </a:extLst>
            </p:cNvPr>
            <p:cNvSpPr/>
            <p:nvPr/>
          </p:nvSpPr>
          <p:spPr>
            <a:xfrm>
              <a:off x="7806130" y="2673360"/>
              <a:ext cx="791510" cy="664397"/>
            </a:xfrm>
            <a:prstGeom prst="rect">
              <a:avLst/>
            </a:prstGeom>
            <a:solidFill>
              <a:srgbClr val="D8B3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78" rtl="0" eaLnBrk="1" fontAlgn="auto" latinLnBrk="0" hangingPunct="1">
                <a:lnSpc>
                  <a:spcPts val="620"/>
                </a:lnSpc>
                <a:spcBef>
                  <a:spcPts val="0"/>
                </a:spcBef>
                <a:spcAft>
                  <a:spcPts val="0"/>
                </a:spcAft>
                <a:buClrTx/>
                <a:buSzTx/>
                <a:buFontTx/>
                <a:buNone/>
                <a:tabLst/>
                <a:defRPr/>
              </a:pPr>
              <a:r>
                <a:rPr kumimoji="1" lang="en-US" altLang="zh-CN" sz="500" b="1" dirty="0">
                  <a:solidFill>
                    <a:srgbClr val="595757"/>
                  </a:solidFill>
                  <a:latin typeface="Arial" charset="0"/>
                  <a:ea typeface="Arial" charset="0"/>
                  <a:cs typeface="Arial" charset="0"/>
                </a:rPr>
                <a:t>RGB 216/179/179</a:t>
              </a:r>
            </a:p>
          </p:txBody>
        </p:sp>
        <p:sp>
          <p:nvSpPr>
            <p:cNvPr id="117" name="矩形 13">
              <a:extLst>
                <a:ext uri="{FF2B5EF4-FFF2-40B4-BE49-F238E27FC236}">
                  <a16:creationId xmlns:a16="http://schemas.microsoft.com/office/drawing/2014/main" id="{20725C9F-31AE-DB44-B70A-B4ECDEC0BC00}"/>
                </a:ext>
              </a:extLst>
            </p:cNvPr>
            <p:cNvSpPr/>
            <p:nvPr/>
          </p:nvSpPr>
          <p:spPr>
            <a:xfrm>
              <a:off x="7811114" y="3415851"/>
              <a:ext cx="791510" cy="664398"/>
            </a:xfrm>
            <a:prstGeom prst="rect">
              <a:avLst/>
            </a:prstGeom>
            <a:solidFill>
              <a:srgbClr val="FAD3B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250/211/187</a:t>
              </a:r>
              <a:endParaRPr kumimoji="1" lang="mr-IN" altLang="zh-CN" sz="500" b="1" dirty="0">
                <a:solidFill>
                  <a:srgbClr val="595757"/>
                </a:solidFill>
                <a:latin typeface="Arial" charset="0"/>
                <a:ea typeface="Arial" charset="0"/>
                <a:cs typeface="Arial" charset="0"/>
              </a:endParaRPr>
            </a:p>
          </p:txBody>
        </p:sp>
        <p:sp>
          <p:nvSpPr>
            <p:cNvPr id="118" name="矩形 13">
              <a:extLst>
                <a:ext uri="{FF2B5EF4-FFF2-40B4-BE49-F238E27FC236}">
                  <a16:creationId xmlns:a16="http://schemas.microsoft.com/office/drawing/2014/main" id="{AC5BCC27-B68D-0743-8E0B-E25F8D01C3A4}"/>
                </a:ext>
              </a:extLst>
            </p:cNvPr>
            <p:cNvSpPr/>
            <p:nvPr/>
          </p:nvSpPr>
          <p:spPr>
            <a:xfrm>
              <a:off x="7820945" y="4866463"/>
              <a:ext cx="791510" cy="664398"/>
            </a:xfrm>
            <a:prstGeom prst="rect">
              <a:avLst/>
            </a:prstGeom>
            <a:solidFill>
              <a:srgbClr val="D0E8C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208/232/196</a:t>
              </a:r>
            </a:p>
          </p:txBody>
        </p:sp>
        <p:sp>
          <p:nvSpPr>
            <p:cNvPr id="119" name="矩形 13">
              <a:extLst>
                <a:ext uri="{FF2B5EF4-FFF2-40B4-BE49-F238E27FC236}">
                  <a16:creationId xmlns:a16="http://schemas.microsoft.com/office/drawing/2014/main" id="{51C2E83A-C975-6945-B2FD-5B22BBB53DB7}"/>
                </a:ext>
              </a:extLst>
            </p:cNvPr>
            <p:cNvSpPr/>
            <p:nvPr/>
          </p:nvSpPr>
          <p:spPr>
            <a:xfrm>
              <a:off x="7818707" y="4134866"/>
              <a:ext cx="791510" cy="664398"/>
            </a:xfrm>
            <a:prstGeom prst="rect">
              <a:avLst/>
            </a:prstGeom>
            <a:solidFill>
              <a:srgbClr val="FEEE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254/238/193</a:t>
              </a:r>
            </a:p>
          </p:txBody>
        </p:sp>
        <p:sp>
          <p:nvSpPr>
            <p:cNvPr id="120" name="矩形 13">
              <a:extLst>
                <a:ext uri="{FF2B5EF4-FFF2-40B4-BE49-F238E27FC236}">
                  <a16:creationId xmlns:a16="http://schemas.microsoft.com/office/drawing/2014/main" id="{BEE9A95F-6965-354F-A2C7-2E8C81DDA52F}"/>
                </a:ext>
              </a:extLst>
            </p:cNvPr>
            <p:cNvSpPr/>
            <p:nvPr/>
          </p:nvSpPr>
          <p:spPr>
            <a:xfrm>
              <a:off x="7823691" y="5596166"/>
              <a:ext cx="791510" cy="664398"/>
            </a:xfrm>
            <a:prstGeom prst="rect">
              <a:avLst/>
            </a:prstGeom>
            <a:solidFill>
              <a:srgbClr val="BEE9E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190/233/238</a:t>
              </a:r>
            </a:p>
          </p:txBody>
        </p:sp>
        <p:sp>
          <p:nvSpPr>
            <p:cNvPr id="121" name="矩形 13">
              <a:extLst>
                <a:ext uri="{FF2B5EF4-FFF2-40B4-BE49-F238E27FC236}">
                  <a16:creationId xmlns:a16="http://schemas.microsoft.com/office/drawing/2014/main" id="{509164EB-3DC4-7A4F-9E7C-06EBC981CD0A}"/>
                </a:ext>
              </a:extLst>
            </p:cNvPr>
            <p:cNvSpPr/>
            <p:nvPr/>
          </p:nvSpPr>
          <p:spPr>
            <a:xfrm>
              <a:off x="7807694" y="184963"/>
              <a:ext cx="791510" cy="664397"/>
            </a:xfrm>
            <a:prstGeom prst="rect">
              <a:avLst/>
            </a:prstGeom>
            <a:solidFill>
              <a:srgbClr val="EEB3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239/178/184</a:t>
              </a:r>
            </a:p>
          </p:txBody>
        </p:sp>
        <p:sp>
          <p:nvSpPr>
            <p:cNvPr id="122" name="矩形 13">
              <a:extLst>
                <a:ext uri="{FF2B5EF4-FFF2-40B4-BE49-F238E27FC236}">
                  <a16:creationId xmlns:a16="http://schemas.microsoft.com/office/drawing/2014/main" id="{667867DD-D3E6-3040-A7B5-39345C0CE2E3}"/>
                </a:ext>
              </a:extLst>
            </p:cNvPr>
            <p:cNvSpPr/>
            <p:nvPr/>
          </p:nvSpPr>
          <p:spPr>
            <a:xfrm>
              <a:off x="7807054" y="918047"/>
              <a:ext cx="791510" cy="664397"/>
            </a:xfrm>
            <a:prstGeom prst="rect">
              <a:avLst/>
            </a:prstGeom>
            <a:solidFill>
              <a:srgbClr val="EEB3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238/179/193</a:t>
              </a:r>
            </a:p>
          </p:txBody>
        </p:sp>
        <p:sp>
          <p:nvSpPr>
            <p:cNvPr id="123" name="矩形 13">
              <a:extLst>
                <a:ext uri="{FF2B5EF4-FFF2-40B4-BE49-F238E27FC236}">
                  <a16:creationId xmlns:a16="http://schemas.microsoft.com/office/drawing/2014/main" id="{9EE10597-3782-AB46-8453-89FA049C6C46}"/>
                </a:ext>
              </a:extLst>
            </p:cNvPr>
            <p:cNvSpPr/>
            <p:nvPr userDrawn="1"/>
          </p:nvSpPr>
          <p:spPr>
            <a:xfrm>
              <a:off x="5354169" y="6324025"/>
              <a:ext cx="513579" cy="664397"/>
            </a:xfrm>
            <a:prstGeom prst="rect">
              <a:avLst/>
            </a:prstGeom>
            <a:solidFill>
              <a:srgbClr val="22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0/0/0</a:t>
              </a:r>
            </a:p>
          </p:txBody>
        </p:sp>
        <p:sp>
          <p:nvSpPr>
            <p:cNvPr id="124" name="矩形 13">
              <a:extLst>
                <a:ext uri="{FF2B5EF4-FFF2-40B4-BE49-F238E27FC236}">
                  <a16:creationId xmlns:a16="http://schemas.microsoft.com/office/drawing/2014/main" id="{966B3529-B594-884C-BED0-5887B34BBBB8}"/>
                </a:ext>
              </a:extLst>
            </p:cNvPr>
            <p:cNvSpPr/>
            <p:nvPr userDrawn="1"/>
          </p:nvSpPr>
          <p:spPr>
            <a:xfrm>
              <a:off x="5900626" y="6324025"/>
              <a:ext cx="513579" cy="664397"/>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p>
            <a:p>
              <a:pPr algn="ctr">
                <a:lnSpc>
                  <a:spcPts val="620"/>
                </a:lnSpc>
              </a:pPr>
              <a:r>
                <a:rPr kumimoji="1" lang="en-US" altLang="zh-CN" sz="500" b="1" dirty="0">
                  <a:solidFill>
                    <a:srgbClr val="FFFFFF"/>
                  </a:solidFill>
                  <a:latin typeface="Arial" charset="0"/>
                  <a:ea typeface="Arial" charset="0"/>
                  <a:cs typeface="Arial" charset="0"/>
                </a:rPr>
                <a:t>89/87/87</a:t>
              </a:r>
            </a:p>
          </p:txBody>
        </p:sp>
        <p:sp>
          <p:nvSpPr>
            <p:cNvPr id="125" name="矩形 13">
              <a:extLst>
                <a:ext uri="{FF2B5EF4-FFF2-40B4-BE49-F238E27FC236}">
                  <a16:creationId xmlns:a16="http://schemas.microsoft.com/office/drawing/2014/main" id="{0B0545C9-147F-584F-80D2-EF13876D7D33}"/>
                </a:ext>
              </a:extLst>
            </p:cNvPr>
            <p:cNvSpPr/>
            <p:nvPr userDrawn="1"/>
          </p:nvSpPr>
          <p:spPr>
            <a:xfrm>
              <a:off x="6445335" y="6324024"/>
              <a:ext cx="513579" cy="664398"/>
            </a:xfrm>
            <a:prstGeom prst="rect">
              <a:avLst/>
            </a:prstGeom>
            <a:solidFill>
              <a:srgbClr val="88888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p>
            <a:p>
              <a:pPr algn="ctr">
                <a:lnSpc>
                  <a:spcPts val="620"/>
                </a:lnSpc>
              </a:pPr>
              <a:r>
                <a:rPr kumimoji="1" lang="en-US" altLang="zh-CN" sz="500" b="1" dirty="0">
                  <a:solidFill>
                    <a:srgbClr val="FFFFFF"/>
                  </a:solidFill>
                  <a:latin typeface="Arial" charset="0"/>
                  <a:ea typeface="Arial" charset="0"/>
                  <a:cs typeface="Arial" charset="0"/>
                </a:rPr>
                <a:t>137/137/</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137</a:t>
              </a:r>
            </a:p>
          </p:txBody>
        </p:sp>
        <p:sp>
          <p:nvSpPr>
            <p:cNvPr id="126" name="矩形 13">
              <a:extLst>
                <a:ext uri="{FF2B5EF4-FFF2-40B4-BE49-F238E27FC236}">
                  <a16:creationId xmlns:a16="http://schemas.microsoft.com/office/drawing/2014/main" id="{44FD0A0B-0D45-3340-A523-465AC24134BF}"/>
                </a:ext>
              </a:extLst>
            </p:cNvPr>
            <p:cNvSpPr/>
            <p:nvPr userDrawn="1"/>
          </p:nvSpPr>
          <p:spPr>
            <a:xfrm>
              <a:off x="7003279" y="6324024"/>
              <a:ext cx="513579" cy="664398"/>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p>
            <a:p>
              <a:pPr algn="ctr">
                <a:lnSpc>
                  <a:spcPts val="620"/>
                </a:lnSpc>
              </a:pPr>
              <a:r>
                <a:rPr kumimoji="1" lang="en-US" altLang="zh-CN" sz="500" b="1" dirty="0">
                  <a:solidFill>
                    <a:srgbClr val="FFFFFF"/>
                  </a:solidFill>
                  <a:latin typeface="Arial" charset="0"/>
                  <a:ea typeface="Arial" charset="0"/>
                  <a:cs typeface="Arial" charset="0"/>
                </a:rPr>
                <a:t>181/181/</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181</a:t>
              </a:r>
            </a:p>
          </p:txBody>
        </p:sp>
        <p:sp>
          <p:nvSpPr>
            <p:cNvPr id="127" name="矩形 13">
              <a:extLst>
                <a:ext uri="{FF2B5EF4-FFF2-40B4-BE49-F238E27FC236}">
                  <a16:creationId xmlns:a16="http://schemas.microsoft.com/office/drawing/2014/main" id="{2C404A07-276B-3648-BB25-4EDB5905448C}"/>
                </a:ext>
              </a:extLst>
            </p:cNvPr>
            <p:cNvSpPr/>
            <p:nvPr userDrawn="1"/>
          </p:nvSpPr>
          <p:spPr>
            <a:xfrm>
              <a:off x="7551547" y="6324024"/>
              <a:ext cx="513579" cy="664398"/>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221/221/</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221</a:t>
              </a:r>
            </a:p>
          </p:txBody>
        </p:sp>
        <p:sp>
          <p:nvSpPr>
            <p:cNvPr id="128" name="矩形 13">
              <a:extLst>
                <a:ext uri="{FF2B5EF4-FFF2-40B4-BE49-F238E27FC236}">
                  <a16:creationId xmlns:a16="http://schemas.microsoft.com/office/drawing/2014/main" id="{72B0F29C-A346-8946-9B8E-8F1B9DFF7AD0}"/>
                </a:ext>
              </a:extLst>
            </p:cNvPr>
            <p:cNvSpPr/>
            <p:nvPr userDrawn="1"/>
          </p:nvSpPr>
          <p:spPr>
            <a:xfrm>
              <a:off x="8098559" y="6324024"/>
              <a:ext cx="513579" cy="664398"/>
            </a:xfrm>
            <a:prstGeom prst="rect">
              <a:avLst/>
            </a:prstGeom>
            <a:solidFill>
              <a:srgbClr val="FFFFFF"/>
            </a:solidFill>
            <a:ln w="6350">
              <a:solidFill>
                <a:srgbClr val="B5B5B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a:t>
              </a:r>
            </a:p>
            <a:p>
              <a:pPr algn="ctr">
                <a:lnSpc>
                  <a:spcPts val="620"/>
                </a:lnSpc>
              </a:pPr>
              <a:r>
                <a:rPr kumimoji="1" lang="en-US" altLang="zh-CN" sz="500" b="1" dirty="0">
                  <a:solidFill>
                    <a:srgbClr val="595757"/>
                  </a:solidFill>
                  <a:latin typeface="Arial" charset="0"/>
                  <a:ea typeface="Arial" charset="0"/>
                  <a:cs typeface="Arial" charset="0"/>
                </a:rPr>
                <a:t>255/255/</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255</a:t>
              </a:r>
            </a:p>
          </p:txBody>
        </p:sp>
      </p:grpSp>
    </p:spTree>
    <p:extLst>
      <p:ext uri="{BB962C8B-B14F-4D97-AF65-F5344CB8AC3E}">
        <p14:creationId xmlns:p14="http://schemas.microsoft.com/office/powerpoint/2010/main" val="2603675407"/>
      </p:ext>
    </p:extLst>
  </p:cSld>
  <p:clrMap bg1="lt1" tx1="dk1" bg2="lt2" tx2="dk2" accent1="accent1" accent2="accent2" accent3="accent3" accent4="accent4" accent5="accent5" accent6="accent6" hlink="hlink" folHlink="folHlink"/>
  <p:hf hdr="0" ftr="0" dt="0"/>
  <p:txStyles>
    <p:titleStyle>
      <a:lvl1pPr algn="l" defTabSz="1187798" rtl="0" eaLnBrk="1" latinLnBrk="0" hangingPunct="1">
        <a:lnSpc>
          <a:spcPct val="90000"/>
        </a:lnSpc>
        <a:spcBef>
          <a:spcPct val="0"/>
        </a:spcBef>
        <a:buNone/>
        <a:defRPr sz="5716" kern="1200">
          <a:solidFill>
            <a:schemeClr val="tx1"/>
          </a:solidFill>
          <a:latin typeface="+mj-lt"/>
          <a:ea typeface="+mj-ea"/>
          <a:cs typeface="+mj-cs"/>
        </a:defRPr>
      </a:lvl1pPr>
    </p:titleStyle>
    <p:bodyStyle>
      <a:lvl1pPr marL="296950" indent="-296950" algn="l" defTabSz="1187798" rtl="0" eaLnBrk="1" latinLnBrk="0" hangingPunct="1">
        <a:lnSpc>
          <a:spcPct val="90000"/>
        </a:lnSpc>
        <a:spcBef>
          <a:spcPts val="1299"/>
        </a:spcBef>
        <a:buFont typeface="Arial" panose="020B0604020202020204" pitchFamily="34" charset="0"/>
        <a:buChar char="•"/>
        <a:defRPr sz="3636" kern="1200">
          <a:solidFill>
            <a:schemeClr val="tx1"/>
          </a:solidFill>
          <a:latin typeface="+mn-lt"/>
          <a:ea typeface="+mn-ea"/>
          <a:cs typeface="+mn-cs"/>
        </a:defRPr>
      </a:lvl1pPr>
      <a:lvl2pPr marL="890849" indent="-296950" algn="l" defTabSz="1187798" rtl="0" eaLnBrk="1" latinLnBrk="0" hangingPunct="1">
        <a:lnSpc>
          <a:spcPct val="90000"/>
        </a:lnSpc>
        <a:spcBef>
          <a:spcPts val="650"/>
        </a:spcBef>
        <a:buFont typeface="Arial" panose="020B0604020202020204" pitchFamily="34" charset="0"/>
        <a:buChar char="•"/>
        <a:defRPr sz="3118" kern="1200">
          <a:solidFill>
            <a:schemeClr val="tx1"/>
          </a:solidFill>
          <a:latin typeface="+mn-lt"/>
          <a:ea typeface="+mn-ea"/>
          <a:cs typeface="+mn-cs"/>
        </a:defRPr>
      </a:lvl2pPr>
      <a:lvl3pPr marL="1484748" indent="-296950" algn="l" defTabSz="1187798" rtl="0" eaLnBrk="1" latinLnBrk="0" hangingPunct="1">
        <a:lnSpc>
          <a:spcPct val="90000"/>
        </a:lnSpc>
        <a:spcBef>
          <a:spcPts val="650"/>
        </a:spcBef>
        <a:buFont typeface="Arial" panose="020B0604020202020204" pitchFamily="34" charset="0"/>
        <a:buChar char="•"/>
        <a:defRPr sz="2598" kern="1200">
          <a:solidFill>
            <a:schemeClr val="tx1"/>
          </a:solidFill>
          <a:latin typeface="+mn-lt"/>
          <a:ea typeface="+mn-ea"/>
          <a:cs typeface="+mn-cs"/>
        </a:defRPr>
      </a:lvl3pPr>
      <a:lvl4pPr marL="2078648"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4pPr>
      <a:lvl5pPr marL="26725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5pPr>
      <a:lvl6pPr marL="32664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6pPr>
      <a:lvl7pPr marL="3860346"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7pPr>
      <a:lvl8pPr marL="4454245"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8pPr>
      <a:lvl9pPr marL="5048144"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9pPr>
    </p:bodyStyle>
    <p:otherStyle>
      <a:defPPr>
        <a:defRPr lang="en-US"/>
      </a:defPPr>
      <a:lvl1pPr marL="0" algn="l" defTabSz="1187798" rtl="0" eaLnBrk="1" latinLnBrk="0" hangingPunct="1">
        <a:defRPr sz="2338" kern="1200">
          <a:solidFill>
            <a:schemeClr val="tx1"/>
          </a:solidFill>
          <a:latin typeface="+mn-lt"/>
          <a:ea typeface="+mn-ea"/>
          <a:cs typeface="+mn-cs"/>
        </a:defRPr>
      </a:lvl1pPr>
      <a:lvl2pPr marL="593900" algn="l" defTabSz="1187798" rtl="0" eaLnBrk="1" latinLnBrk="0" hangingPunct="1">
        <a:defRPr sz="2338" kern="1200">
          <a:solidFill>
            <a:schemeClr val="tx1"/>
          </a:solidFill>
          <a:latin typeface="+mn-lt"/>
          <a:ea typeface="+mn-ea"/>
          <a:cs typeface="+mn-cs"/>
        </a:defRPr>
      </a:lvl2pPr>
      <a:lvl3pPr marL="1187798" algn="l" defTabSz="1187798" rtl="0" eaLnBrk="1" latinLnBrk="0" hangingPunct="1">
        <a:defRPr sz="2338" kern="1200">
          <a:solidFill>
            <a:schemeClr val="tx1"/>
          </a:solidFill>
          <a:latin typeface="+mn-lt"/>
          <a:ea typeface="+mn-ea"/>
          <a:cs typeface="+mn-cs"/>
        </a:defRPr>
      </a:lvl3pPr>
      <a:lvl4pPr marL="1781699" algn="l" defTabSz="1187798" rtl="0" eaLnBrk="1" latinLnBrk="0" hangingPunct="1">
        <a:defRPr sz="2338" kern="1200">
          <a:solidFill>
            <a:schemeClr val="tx1"/>
          </a:solidFill>
          <a:latin typeface="+mn-lt"/>
          <a:ea typeface="+mn-ea"/>
          <a:cs typeface="+mn-cs"/>
        </a:defRPr>
      </a:lvl4pPr>
      <a:lvl5pPr marL="2375598" algn="l" defTabSz="1187798" rtl="0" eaLnBrk="1" latinLnBrk="0" hangingPunct="1">
        <a:defRPr sz="2338" kern="1200">
          <a:solidFill>
            <a:schemeClr val="tx1"/>
          </a:solidFill>
          <a:latin typeface="+mn-lt"/>
          <a:ea typeface="+mn-ea"/>
          <a:cs typeface="+mn-cs"/>
        </a:defRPr>
      </a:lvl5pPr>
      <a:lvl6pPr marL="2969497" algn="l" defTabSz="1187798" rtl="0" eaLnBrk="1" latinLnBrk="0" hangingPunct="1">
        <a:defRPr sz="2338" kern="1200">
          <a:solidFill>
            <a:schemeClr val="tx1"/>
          </a:solidFill>
          <a:latin typeface="+mn-lt"/>
          <a:ea typeface="+mn-ea"/>
          <a:cs typeface="+mn-cs"/>
        </a:defRPr>
      </a:lvl6pPr>
      <a:lvl7pPr marL="3563396" algn="l" defTabSz="1187798" rtl="0" eaLnBrk="1" latinLnBrk="0" hangingPunct="1">
        <a:defRPr sz="2338" kern="1200">
          <a:solidFill>
            <a:schemeClr val="tx1"/>
          </a:solidFill>
          <a:latin typeface="+mn-lt"/>
          <a:ea typeface="+mn-ea"/>
          <a:cs typeface="+mn-cs"/>
        </a:defRPr>
      </a:lvl7pPr>
      <a:lvl8pPr marL="4157297" algn="l" defTabSz="1187798" rtl="0" eaLnBrk="1" latinLnBrk="0" hangingPunct="1">
        <a:defRPr sz="2338" kern="1200">
          <a:solidFill>
            <a:schemeClr val="tx1"/>
          </a:solidFill>
          <a:latin typeface="+mn-lt"/>
          <a:ea typeface="+mn-ea"/>
          <a:cs typeface="+mn-cs"/>
        </a:defRPr>
      </a:lvl8pPr>
      <a:lvl9pPr marL="4751195" algn="l" defTabSz="1187798" rtl="0" eaLnBrk="1" latinLnBrk="0" hangingPunct="1">
        <a:defRPr sz="2338"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46" name="图片 4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55" y="0"/>
            <a:ext cx="12190452" cy="6858000"/>
          </a:xfrm>
          <a:prstGeom prst="rect">
            <a:avLst/>
          </a:prstGeom>
        </p:spPr>
      </p:pic>
      <p:pic>
        <p:nvPicPr>
          <p:cNvPr id="48" name="图片 4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8142" y="6317581"/>
            <a:ext cx="1295214" cy="283263"/>
          </a:xfrm>
          <a:prstGeom prst="rect">
            <a:avLst/>
          </a:prstGeom>
        </p:spPr>
      </p:pic>
      <p:sp>
        <p:nvSpPr>
          <p:cNvPr id="3" name="TextBox 2">
            <a:extLst>
              <a:ext uri="{FF2B5EF4-FFF2-40B4-BE49-F238E27FC236}">
                <a16:creationId xmlns:a16="http://schemas.microsoft.com/office/drawing/2014/main" id="{6785A3D6-1271-D247-9E96-1B376F4BE7BE}"/>
              </a:ext>
            </a:extLst>
          </p:cNvPr>
          <p:cNvSpPr txBox="1"/>
          <p:nvPr userDrawn="1"/>
        </p:nvSpPr>
        <p:spPr>
          <a:xfrm>
            <a:off x="1095467" y="6356939"/>
            <a:ext cx="3503965" cy="230832"/>
          </a:xfrm>
          <a:prstGeom prst="rect">
            <a:avLst/>
          </a:prstGeom>
          <a:noFill/>
        </p:spPr>
        <p:txBody>
          <a:bodyPr wrap="square" rtlCol="0">
            <a:spAutoFit/>
          </a:bodyPr>
          <a:lstStyle/>
          <a:p>
            <a:r>
              <a:rPr lang="en-US" altLang="zh-CN" sz="900" b="0" kern="1200" baseline="0" dirty="0">
                <a:solidFill>
                  <a:schemeClr val="tx2"/>
                </a:solidFill>
                <a:latin typeface="Arial" panose="020B0604020202020204" pitchFamily="34" charset="0"/>
                <a:ea typeface="+mn-ea"/>
                <a:cs typeface="Arial" panose="020B0604020202020204" pitchFamily="34" charset="0"/>
              </a:rPr>
              <a:t>Huawei Proprietary - Restricted Distribution</a:t>
            </a:r>
            <a:endParaRPr lang="en-US" sz="900" b="0" kern="1200" baseline="0" dirty="0">
              <a:solidFill>
                <a:schemeClr val="tx2"/>
              </a:solidFill>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EABEE2EE-BF4D-7A4A-B3C6-9E47668CCD98}"/>
              </a:ext>
            </a:extLst>
          </p:cNvPr>
          <p:cNvSpPr txBox="1"/>
          <p:nvPr userDrawn="1"/>
        </p:nvSpPr>
        <p:spPr>
          <a:xfrm>
            <a:off x="734131" y="6402806"/>
            <a:ext cx="499729" cy="138499"/>
          </a:xfrm>
          <a:prstGeom prst="rect">
            <a:avLst/>
          </a:prstGeom>
          <a:noFill/>
        </p:spPr>
        <p:txBody>
          <a:bodyPr wrap="square" lIns="0" tIns="0" rIns="0" bIns="0" rtlCol="0">
            <a:spAutoFit/>
          </a:bodyPr>
          <a:lstStyle/>
          <a:p>
            <a:pPr marL="0" marR="0" lvl="0" indent="0" algn="l" defTabSz="890849" rtl="0" eaLnBrk="1" fontAlgn="auto" latinLnBrk="0" hangingPunct="1">
              <a:lnSpc>
                <a:spcPct val="100000"/>
              </a:lnSpc>
              <a:spcBef>
                <a:spcPts val="0"/>
              </a:spcBef>
              <a:spcAft>
                <a:spcPts val="0"/>
              </a:spcAft>
              <a:buClrTx/>
              <a:buSzTx/>
              <a:buFontTx/>
              <a:buNone/>
              <a:tabLst/>
              <a:defRPr/>
            </a:pPr>
            <a:fld id="{C3837181-38C6-AD4F-B8BA-B444770388BB}" type="slidenum">
              <a:rPr lang="en-US" sz="900" smtClean="0">
                <a:solidFill>
                  <a:srgbClr val="1D1D1B"/>
                </a:solidFill>
                <a:latin typeface="Arial" panose="020B0604020202020204" pitchFamily="34" charset="0"/>
                <a:cs typeface="Arial" panose="020B0604020202020204" pitchFamily="34" charset="0"/>
              </a:rPr>
              <a:pPr marL="0" marR="0" lvl="0" indent="0" algn="l" defTabSz="890849" rtl="0" eaLnBrk="1" fontAlgn="auto" latinLnBrk="0" hangingPunct="1">
                <a:lnSpc>
                  <a:spcPct val="100000"/>
                </a:lnSpc>
                <a:spcBef>
                  <a:spcPts val="0"/>
                </a:spcBef>
                <a:spcAft>
                  <a:spcPts val="0"/>
                </a:spcAft>
                <a:buClrTx/>
                <a:buSzTx/>
                <a:buFontTx/>
                <a:buNone/>
                <a:tabLst/>
                <a:defRPr/>
              </a:pPr>
              <a:t>‹#›</a:t>
            </a:fld>
            <a:endParaRPr lang="en-US" sz="900" dirty="0">
              <a:solidFill>
                <a:srgbClr val="1D1D1B"/>
              </a:solidFill>
              <a:latin typeface="Arial" panose="020B0604020202020204" pitchFamily="34" charset="0"/>
              <a:cs typeface="Arial" panose="020B0604020202020204" pitchFamily="34" charset="0"/>
            </a:endParaRPr>
          </a:p>
        </p:txBody>
      </p:sp>
      <p:grpSp>
        <p:nvGrpSpPr>
          <p:cNvPr id="88" name="Group 87">
            <a:extLst>
              <a:ext uri="{FF2B5EF4-FFF2-40B4-BE49-F238E27FC236}">
                <a16:creationId xmlns:a16="http://schemas.microsoft.com/office/drawing/2014/main" id="{37333705-F8D6-2847-B3CB-F2FAB51E2A3B}"/>
              </a:ext>
            </a:extLst>
          </p:cNvPr>
          <p:cNvGrpSpPr>
            <a:grpSpLocks noChangeAspect="1"/>
          </p:cNvGrpSpPr>
          <p:nvPr userDrawn="1"/>
        </p:nvGrpSpPr>
        <p:grpSpPr>
          <a:xfrm>
            <a:off x="12290470" y="2625389"/>
            <a:ext cx="1967973" cy="4233515"/>
            <a:chOff x="5343885" y="-48857"/>
            <a:chExt cx="3271316" cy="7037279"/>
          </a:xfrm>
        </p:grpSpPr>
        <p:sp>
          <p:nvSpPr>
            <p:cNvPr id="89" name="矩形 13">
              <a:extLst>
                <a:ext uri="{FF2B5EF4-FFF2-40B4-BE49-F238E27FC236}">
                  <a16:creationId xmlns:a16="http://schemas.microsoft.com/office/drawing/2014/main" id="{B14DFA89-D483-CF47-82CC-DD86D7CAB09E}"/>
                </a:ext>
              </a:extLst>
            </p:cNvPr>
            <p:cNvSpPr/>
            <p:nvPr userDrawn="1"/>
          </p:nvSpPr>
          <p:spPr>
            <a:xfrm>
              <a:off x="5356401" y="1934171"/>
              <a:ext cx="791510" cy="664397"/>
            </a:xfrm>
            <a:prstGeom prst="rect">
              <a:avLst/>
            </a:prstGeom>
            <a:solidFill>
              <a:srgbClr val="C4005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RGB</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196/0/84</a:t>
              </a:r>
            </a:p>
          </p:txBody>
        </p:sp>
        <p:sp>
          <p:nvSpPr>
            <p:cNvPr id="90" name="文本框 15">
              <a:extLst>
                <a:ext uri="{FF2B5EF4-FFF2-40B4-BE49-F238E27FC236}">
                  <a16:creationId xmlns:a16="http://schemas.microsoft.com/office/drawing/2014/main" id="{8223ADA0-340A-794B-93B7-24AFF612A719}"/>
                </a:ext>
              </a:extLst>
            </p:cNvPr>
            <p:cNvSpPr txBox="1"/>
            <p:nvPr userDrawn="1"/>
          </p:nvSpPr>
          <p:spPr>
            <a:xfrm>
              <a:off x="5352723" y="1694497"/>
              <a:ext cx="1052647" cy="204645"/>
            </a:xfrm>
            <a:prstGeom prst="rect">
              <a:avLst/>
            </a:prstGeom>
            <a:noFill/>
          </p:spPr>
          <p:txBody>
            <a:bodyPr wrap="square" lIns="0" tIns="0" rIns="0" bIns="0" rtlCol="0" anchor="b" anchorCtr="0">
              <a:spAutoFit/>
            </a:bodyPr>
            <a:lstStyle/>
            <a:p>
              <a:pPr algn="l">
                <a:lnSpc>
                  <a:spcPct val="100000"/>
                </a:lnSpc>
              </a:pPr>
              <a:r>
                <a:rPr kumimoji="1" lang="zh-CN" altLang="en-US" sz="800" b="0" i="0" dirty="0">
                  <a:solidFill>
                    <a:schemeClr val="tx1"/>
                  </a:solidFill>
                  <a:latin typeface="Microsoft YaHei" panose="020B0503020204020204" pitchFamily="34" charset="-122"/>
                  <a:ea typeface="Microsoft YaHei" panose="020B0503020204020204" pitchFamily="34" charset="-122"/>
                </a:rPr>
                <a:t>公司辅助色</a:t>
              </a:r>
            </a:p>
          </p:txBody>
        </p:sp>
        <p:sp>
          <p:nvSpPr>
            <p:cNvPr id="91" name="矩形 13">
              <a:extLst>
                <a:ext uri="{FF2B5EF4-FFF2-40B4-BE49-F238E27FC236}">
                  <a16:creationId xmlns:a16="http://schemas.microsoft.com/office/drawing/2014/main" id="{5F63E0E3-4F22-7948-AB1A-40A84ECA92EC}"/>
                </a:ext>
              </a:extLst>
            </p:cNvPr>
            <p:cNvSpPr/>
            <p:nvPr userDrawn="1"/>
          </p:nvSpPr>
          <p:spPr>
            <a:xfrm>
              <a:off x="6184680" y="1934171"/>
              <a:ext cx="791510" cy="664397"/>
            </a:xfrm>
            <a:prstGeom prst="rect">
              <a:avLst/>
            </a:prstGeom>
            <a:solidFill>
              <a:srgbClr val="CB377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203/55/120</a:t>
              </a:r>
            </a:p>
          </p:txBody>
        </p:sp>
        <p:sp>
          <p:nvSpPr>
            <p:cNvPr id="92" name="矩形 13">
              <a:extLst>
                <a:ext uri="{FF2B5EF4-FFF2-40B4-BE49-F238E27FC236}">
                  <a16:creationId xmlns:a16="http://schemas.microsoft.com/office/drawing/2014/main" id="{29C4A3C6-7C7B-7140-8F73-591E9F49143F}"/>
                </a:ext>
              </a:extLst>
            </p:cNvPr>
            <p:cNvSpPr/>
            <p:nvPr userDrawn="1"/>
          </p:nvSpPr>
          <p:spPr>
            <a:xfrm>
              <a:off x="5356401" y="3403061"/>
              <a:ext cx="791510" cy="664397"/>
            </a:xfrm>
            <a:prstGeom prst="rect">
              <a:avLst/>
            </a:prstGeom>
            <a:solidFill>
              <a:srgbClr val="ED6D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237/109/0</a:t>
              </a:r>
            </a:p>
          </p:txBody>
        </p:sp>
        <p:sp>
          <p:nvSpPr>
            <p:cNvPr id="93" name="矩形 13">
              <a:extLst>
                <a:ext uri="{FF2B5EF4-FFF2-40B4-BE49-F238E27FC236}">
                  <a16:creationId xmlns:a16="http://schemas.microsoft.com/office/drawing/2014/main" id="{BE4C9A8D-46B0-5B40-BC47-DB6C4899227F}"/>
                </a:ext>
              </a:extLst>
            </p:cNvPr>
            <p:cNvSpPr/>
            <p:nvPr userDrawn="1"/>
          </p:nvSpPr>
          <p:spPr>
            <a:xfrm>
              <a:off x="6184680" y="2673360"/>
              <a:ext cx="791510" cy="664397"/>
            </a:xfrm>
            <a:prstGeom prst="rect">
              <a:avLst/>
            </a:prstGeom>
            <a:solidFill>
              <a:srgbClr val="9936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78" rtl="0" eaLnBrk="1" fontAlgn="auto" latinLnBrk="0" hangingPunct="1">
                <a:lnSpc>
                  <a:spcPts val="620"/>
                </a:lnSpc>
                <a:spcBef>
                  <a:spcPts val="0"/>
                </a:spcBef>
                <a:spcAft>
                  <a:spcPts val="0"/>
                </a:spcAft>
                <a:buClrTx/>
                <a:buSzTx/>
                <a:buFontTx/>
                <a:buNone/>
                <a:tabLst/>
                <a:defRPr/>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153/54/54</a:t>
              </a:r>
            </a:p>
          </p:txBody>
        </p:sp>
        <p:sp>
          <p:nvSpPr>
            <p:cNvPr id="94" name="矩形 13">
              <a:extLst>
                <a:ext uri="{FF2B5EF4-FFF2-40B4-BE49-F238E27FC236}">
                  <a16:creationId xmlns:a16="http://schemas.microsoft.com/office/drawing/2014/main" id="{612F2ED4-F7A4-9E48-95E1-8D07B3BBE962}"/>
                </a:ext>
              </a:extLst>
            </p:cNvPr>
            <p:cNvSpPr/>
            <p:nvPr userDrawn="1"/>
          </p:nvSpPr>
          <p:spPr>
            <a:xfrm>
              <a:off x="5356401" y="4866463"/>
              <a:ext cx="791510" cy="664397"/>
            </a:xfrm>
            <a:prstGeom prst="rect">
              <a:avLst/>
            </a:prstGeom>
            <a:solidFill>
              <a:srgbClr val="62B23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98/178/48</a:t>
              </a:r>
            </a:p>
          </p:txBody>
        </p:sp>
        <p:sp>
          <p:nvSpPr>
            <p:cNvPr id="95" name="矩形 13">
              <a:extLst>
                <a:ext uri="{FF2B5EF4-FFF2-40B4-BE49-F238E27FC236}">
                  <a16:creationId xmlns:a16="http://schemas.microsoft.com/office/drawing/2014/main" id="{A9E1D476-C288-8945-A68A-1F20C557294B}"/>
                </a:ext>
              </a:extLst>
            </p:cNvPr>
            <p:cNvSpPr/>
            <p:nvPr userDrawn="1"/>
          </p:nvSpPr>
          <p:spPr>
            <a:xfrm>
              <a:off x="6184680" y="3415851"/>
              <a:ext cx="791510" cy="664397"/>
            </a:xfrm>
            <a:prstGeom prst="rect">
              <a:avLst/>
            </a:prstGeom>
            <a:solidFill>
              <a:srgbClr val="F2894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242/137/68</a:t>
              </a:r>
              <a:endParaRPr kumimoji="1" lang="mr-IN" altLang="zh-CN" sz="500" b="1" dirty="0">
                <a:solidFill>
                  <a:srgbClr val="FFFFFF"/>
                </a:solidFill>
                <a:latin typeface="Arial" charset="0"/>
                <a:ea typeface="Arial" charset="0"/>
                <a:cs typeface="Arial" charset="0"/>
              </a:endParaRPr>
            </a:p>
          </p:txBody>
        </p:sp>
        <p:sp>
          <p:nvSpPr>
            <p:cNvPr id="96" name="矩形 13">
              <a:extLst>
                <a:ext uri="{FF2B5EF4-FFF2-40B4-BE49-F238E27FC236}">
                  <a16:creationId xmlns:a16="http://schemas.microsoft.com/office/drawing/2014/main" id="{42823EBB-E62E-F149-AC9A-09950051F283}"/>
                </a:ext>
              </a:extLst>
            </p:cNvPr>
            <p:cNvSpPr/>
            <p:nvPr userDrawn="1"/>
          </p:nvSpPr>
          <p:spPr>
            <a:xfrm>
              <a:off x="5353240" y="184963"/>
              <a:ext cx="791510" cy="664397"/>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PANTONE 185C</a:t>
              </a:r>
            </a:p>
            <a:p>
              <a:pPr algn="ctr">
                <a:lnSpc>
                  <a:spcPts val="620"/>
                </a:lnSpc>
                <a:spcBef>
                  <a:spcPts val="0"/>
                </a:spcBef>
              </a:pPr>
              <a:r>
                <a:rPr kumimoji="1" lang="en-US" altLang="zh-CN" sz="500" b="1" dirty="0">
                  <a:solidFill>
                    <a:schemeClr val="tx2"/>
                  </a:solidFill>
                  <a:latin typeface="Arial" charset="0"/>
                  <a:ea typeface="Arial" charset="0"/>
                  <a:cs typeface="Arial" charset="0"/>
                </a:rPr>
                <a:t>RGB </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199/0/11  </a:t>
              </a:r>
            </a:p>
          </p:txBody>
        </p:sp>
        <p:sp>
          <p:nvSpPr>
            <p:cNvPr id="97" name="文本框 15">
              <a:extLst>
                <a:ext uri="{FF2B5EF4-FFF2-40B4-BE49-F238E27FC236}">
                  <a16:creationId xmlns:a16="http://schemas.microsoft.com/office/drawing/2014/main" id="{EA01C299-6FF2-3642-AAEC-A1DF62D9C654}"/>
                </a:ext>
              </a:extLst>
            </p:cNvPr>
            <p:cNvSpPr txBox="1"/>
            <p:nvPr userDrawn="1"/>
          </p:nvSpPr>
          <p:spPr>
            <a:xfrm>
              <a:off x="5343885" y="-48857"/>
              <a:ext cx="726488" cy="204645"/>
            </a:xfrm>
            <a:prstGeom prst="rect">
              <a:avLst/>
            </a:prstGeom>
            <a:noFill/>
          </p:spPr>
          <p:txBody>
            <a:bodyPr wrap="square" lIns="0" tIns="0" rIns="0" bIns="0" rtlCol="0" anchor="b" anchorCtr="0">
              <a:spAutoFit/>
            </a:bodyPr>
            <a:lstStyle/>
            <a:p>
              <a:pPr algn="l">
                <a:lnSpc>
                  <a:spcPct val="100000"/>
                </a:lnSpc>
              </a:pPr>
              <a:r>
                <a:rPr kumimoji="1" lang="zh-CN" altLang="en-US" sz="800" b="0" i="0" dirty="0">
                  <a:solidFill>
                    <a:schemeClr val="tx1"/>
                  </a:solidFill>
                  <a:latin typeface="Microsoft YaHei" panose="020B0503020204020204" pitchFamily="34" charset="-122"/>
                  <a:ea typeface="Microsoft YaHei" panose="020B0503020204020204" pitchFamily="34" charset="-122"/>
                </a:rPr>
                <a:t>公司色</a:t>
              </a:r>
            </a:p>
          </p:txBody>
        </p:sp>
        <p:sp>
          <p:nvSpPr>
            <p:cNvPr id="98" name="矩形 13">
              <a:extLst>
                <a:ext uri="{FF2B5EF4-FFF2-40B4-BE49-F238E27FC236}">
                  <a16:creationId xmlns:a16="http://schemas.microsoft.com/office/drawing/2014/main" id="{B84AB502-165F-764A-9621-65CA8CBBEAEA}"/>
                </a:ext>
              </a:extLst>
            </p:cNvPr>
            <p:cNvSpPr/>
            <p:nvPr userDrawn="1"/>
          </p:nvSpPr>
          <p:spPr>
            <a:xfrm>
              <a:off x="5352600" y="918047"/>
              <a:ext cx="791510" cy="664397"/>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PANTONE 186C</a:t>
              </a:r>
            </a:p>
            <a:p>
              <a:pPr algn="ctr">
                <a:lnSpc>
                  <a:spcPts val="620"/>
                </a:lnSpc>
              </a:pPr>
              <a:r>
                <a:rPr kumimoji="1" lang="en-US" altLang="zh-CN" sz="500" b="1" dirty="0">
                  <a:solidFill>
                    <a:schemeClr val="tx2"/>
                  </a:solidFill>
                  <a:latin typeface="Arial" charset="0"/>
                  <a:ea typeface="Arial" charset="0"/>
                  <a:cs typeface="Arial" charset="0"/>
                </a:rPr>
                <a:t>RGB</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200/16/46  </a:t>
              </a:r>
            </a:p>
          </p:txBody>
        </p:sp>
        <p:sp>
          <p:nvSpPr>
            <p:cNvPr id="99" name="矩形 13">
              <a:extLst>
                <a:ext uri="{FF2B5EF4-FFF2-40B4-BE49-F238E27FC236}">
                  <a16:creationId xmlns:a16="http://schemas.microsoft.com/office/drawing/2014/main" id="{CB8870E8-3E95-764C-B621-A168E194CC7A}"/>
                </a:ext>
              </a:extLst>
            </p:cNvPr>
            <p:cNvSpPr/>
            <p:nvPr userDrawn="1"/>
          </p:nvSpPr>
          <p:spPr>
            <a:xfrm>
              <a:off x="5354164" y="2665974"/>
              <a:ext cx="791510" cy="664397"/>
            </a:xfrm>
            <a:prstGeom prst="rect">
              <a:avLst/>
            </a:prstGeom>
            <a:solidFill>
              <a:srgbClr val="7F00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127/0/1</a:t>
              </a:r>
            </a:p>
          </p:txBody>
        </p:sp>
        <p:sp>
          <p:nvSpPr>
            <p:cNvPr id="100" name="矩形 13">
              <a:extLst>
                <a:ext uri="{FF2B5EF4-FFF2-40B4-BE49-F238E27FC236}">
                  <a16:creationId xmlns:a16="http://schemas.microsoft.com/office/drawing/2014/main" id="{356EF69A-1936-544F-A95F-0664F4E186D5}"/>
                </a:ext>
              </a:extLst>
            </p:cNvPr>
            <p:cNvSpPr/>
            <p:nvPr userDrawn="1"/>
          </p:nvSpPr>
          <p:spPr>
            <a:xfrm>
              <a:off x="5354164" y="4134866"/>
              <a:ext cx="791510" cy="664397"/>
            </a:xfrm>
            <a:prstGeom prst="rect">
              <a:avLst/>
            </a:prstGeom>
            <a:solidFill>
              <a:srgbClr val="FCC8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52/200/0</a:t>
              </a:r>
            </a:p>
          </p:txBody>
        </p:sp>
        <p:sp>
          <p:nvSpPr>
            <p:cNvPr id="101" name="矩形 13">
              <a:extLst>
                <a:ext uri="{FF2B5EF4-FFF2-40B4-BE49-F238E27FC236}">
                  <a16:creationId xmlns:a16="http://schemas.microsoft.com/office/drawing/2014/main" id="{03EBAB43-95A5-1C4A-8458-B86EB3D51FCA}"/>
                </a:ext>
              </a:extLst>
            </p:cNvPr>
            <p:cNvSpPr/>
            <p:nvPr userDrawn="1"/>
          </p:nvSpPr>
          <p:spPr>
            <a:xfrm>
              <a:off x="5354164" y="5596166"/>
              <a:ext cx="791510" cy="664397"/>
            </a:xfrm>
            <a:prstGeom prst="rect">
              <a:avLst/>
            </a:prstGeom>
            <a:solidFill>
              <a:srgbClr val="30B5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48/181/197</a:t>
              </a:r>
            </a:p>
          </p:txBody>
        </p:sp>
        <p:sp>
          <p:nvSpPr>
            <p:cNvPr id="102" name="矩形 13">
              <a:extLst>
                <a:ext uri="{FF2B5EF4-FFF2-40B4-BE49-F238E27FC236}">
                  <a16:creationId xmlns:a16="http://schemas.microsoft.com/office/drawing/2014/main" id="{371A8520-F934-304C-B57F-B49F768694E2}"/>
                </a:ext>
              </a:extLst>
            </p:cNvPr>
            <p:cNvSpPr/>
            <p:nvPr userDrawn="1"/>
          </p:nvSpPr>
          <p:spPr>
            <a:xfrm>
              <a:off x="6184543" y="4866463"/>
              <a:ext cx="791510" cy="664398"/>
            </a:xfrm>
            <a:prstGeom prst="rect">
              <a:avLst/>
            </a:prstGeom>
            <a:solidFill>
              <a:srgbClr val="81C15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129/193/95</a:t>
              </a:r>
            </a:p>
          </p:txBody>
        </p:sp>
        <p:sp>
          <p:nvSpPr>
            <p:cNvPr id="103" name="矩形 13">
              <a:extLst>
                <a:ext uri="{FF2B5EF4-FFF2-40B4-BE49-F238E27FC236}">
                  <a16:creationId xmlns:a16="http://schemas.microsoft.com/office/drawing/2014/main" id="{B83004D7-279B-C14E-9FCF-870FA1B74FDF}"/>
                </a:ext>
              </a:extLst>
            </p:cNvPr>
            <p:cNvSpPr/>
            <p:nvPr userDrawn="1"/>
          </p:nvSpPr>
          <p:spPr>
            <a:xfrm>
              <a:off x="6182308" y="4134866"/>
              <a:ext cx="791510" cy="664398"/>
            </a:xfrm>
            <a:prstGeom prst="rect">
              <a:avLst/>
            </a:prstGeom>
            <a:solidFill>
              <a:srgbClr val="FDD35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253/211/81</a:t>
              </a:r>
            </a:p>
          </p:txBody>
        </p:sp>
        <p:sp>
          <p:nvSpPr>
            <p:cNvPr id="104" name="矩形 13">
              <a:extLst>
                <a:ext uri="{FF2B5EF4-FFF2-40B4-BE49-F238E27FC236}">
                  <a16:creationId xmlns:a16="http://schemas.microsoft.com/office/drawing/2014/main" id="{99635968-4E69-CC41-9D78-6DF253FE3035}"/>
                </a:ext>
              </a:extLst>
            </p:cNvPr>
            <p:cNvSpPr/>
            <p:nvPr userDrawn="1"/>
          </p:nvSpPr>
          <p:spPr>
            <a:xfrm>
              <a:off x="6177324" y="5596166"/>
              <a:ext cx="791510" cy="664398"/>
            </a:xfrm>
            <a:prstGeom prst="rect">
              <a:avLst/>
            </a:prstGeom>
            <a:solidFill>
              <a:srgbClr val="56C4D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86/196/210</a:t>
              </a:r>
            </a:p>
          </p:txBody>
        </p:sp>
        <p:sp>
          <p:nvSpPr>
            <p:cNvPr id="105" name="矩形 13">
              <a:extLst>
                <a:ext uri="{FF2B5EF4-FFF2-40B4-BE49-F238E27FC236}">
                  <a16:creationId xmlns:a16="http://schemas.microsoft.com/office/drawing/2014/main" id="{BDBE4949-07B7-F046-AD95-68E4B0C11CCD}"/>
                </a:ext>
              </a:extLst>
            </p:cNvPr>
            <p:cNvSpPr/>
            <p:nvPr/>
          </p:nvSpPr>
          <p:spPr>
            <a:xfrm>
              <a:off x="6186245" y="184963"/>
              <a:ext cx="791510" cy="664397"/>
            </a:xfrm>
            <a:prstGeom prst="rect">
              <a:avLst/>
            </a:prstGeom>
            <a:solidFill>
              <a:srgbClr val="D339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211/57/65</a:t>
              </a:r>
            </a:p>
          </p:txBody>
        </p:sp>
        <p:sp>
          <p:nvSpPr>
            <p:cNvPr id="106" name="矩形 13">
              <a:extLst>
                <a:ext uri="{FF2B5EF4-FFF2-40B4-BE49-F238E27FC236}">
                  <a16:creationId xmlns:a16="http://schemas.microsoft.com/office/drawing/2014/main" id="{AA9F9E00-6A31-F14B-A2E4-79908835FD14}"/>
                </a:ext>
              </a:extLst>
            </p:cNvPr>
            <p:cNvSpPr/>
            <p:nvPr/>
          </p:nvSpPr>
          <p:spPr>
            <a:xfrm>
              <a:off x="6185604" y="918047"/>
              <a:ext cx="791510" cy="664397"/>
            </a:xfrm>
            <a:prstGeom prst="rect">
              <a:avLst/>
            </a:prstGeom>
            <a:solidFill>
              <a:srgbClr val="D3385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p>
            <a:p>
              <a:pPr algn="ctr">
                <a:lnSpc>
                  <a:spcPts val="620"/>
                </a:lnSpc>
              </a:pPr>
              <a:r>
                <a:rPr kumimoji="1" lang="en-US" altLang="zh-CN" sz="500" b="1" dirty="0">
                  <a:solidFill>
                    <a:srgbClr val="FFFFFF"/>
                  </a:solidFill>
                  <a:latin typeface="Arial" charset="0"/>
                  <a:ea typeface="Arial" charset="0"/>
                  <a:cs typeface="Arial" charset="0"/>
                </a:rPr>
                <a:t>211/56/89</a:t>
              </a:r>
            </a:p>
          </p:txBody>
        </p:sp>
        <p:sp>
          <p:nvSpPr>
            <p:cNvPr id="107" name="矩形 13">
              <a:extLst>
                <a:ext uri="{FF2B5EF4-FFF2-40B4-BE49-F238E27FC236}">
                  <a16:creationId xmlns:a16="http://schemas.microsoft.com/office/drawing/2014/main" id="{38715A31-485E-B744-B409-43F9F04B48F7}"/>
                </a:ext>
              </a:extLst>
            </p:cNvPr>
            <p:cNvSpPr/>
            <p:nvPr/>
          </p:nvSpPr>
          <p:spPr>
            <a:xfrm>
              <a:off x="6996262" y="1934171"/>
              <a:ext cx="791510" cy="664397"/>
            </a:xfrm>
            <a:prstGeom prst="rect">
              <a:avLst/>
            </a:prstGeom>
            <a:solidFill>
              <a:srgbClr val="DD80A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221/128/170</a:t>
              </a:r>
            </a:p>
          </p:txBody>
        </p:sp>
        <p:sp>
          <p:nvSpPr>
            <p:cNvPr id="108" name="矩形 13">
              <a:extLst>
                <a:ext uri="{FF2B5EF4-FFF2-40B4-BE49-F238E27FC236}">
                  <a16:creationId xmlns:a16="http://schemas.microsoft.com/office/drawing/2014/main" id="{4AE1609B-25DD-2C4A-B05B-D18ADBC39C71}"/>
                </a:ext>
              </a:extLst>
            </p:cNvPr>
            <p:cNvSpPr/>
            <p:nvPr/>
          </p:nvSpPr>
          <p:spPr>
            <a:xfrm>
              <a:off x="6996262" y="2673360"/>
              <a:ext cx="791510" cy="664397"/>
            </a:xfrm>
            <a:prstGeom prst="rect">
              <a:avLst/>
            </a:prstGeom>
            <a:solidFill>
              <a:srgbClr val="BF808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78" rtl="0" eaLnBrk="1" fontAlgn="auto" latinLnBrk="0" hangingPunct="1">
                <a:lnSpc>
                  <a:spcPts val="620"/>
                </a:lnSpc>
                <a:spcBef>
                  <a:spcPts val="0"/>
                </a:spcBef>
                <a:spcAft>
                  <a:spcPts val="0"/>
                </a:spcAft>
                <a:buClrTx/>
                <a:buSzTx/>
                <a:buFontTx/>
                <a:buNone/>
                <a:tabLst/>
                <a:defRPr/>
              </a:pPr>
              <a:r>
                <a:rPr kumimoji="1" lang="en-US" altLang="zh-CN" sz="500" b="1" dirty="0">
                  <a:solidFill>
                    <a:srgbClr val="595757"/>
                  </a:solidFill>
                  <a:latin typeface="Arial" charset="0"/>
                  <a:ea typeface="Arial" charset="0"/>
                  <a:cs typeface="Arial" charset="0"/>
                </a:rPr>
                <a:t>RGB 191/128/130</a:t>
              </a:r>
            </a:p>
          </p:txBody>
        </p:sp>
        <p:sp>
          <p:nvSpPr>
            <p:cNvPr id="109" name="矩形 13">
              <a:extLst>
                <a:ext uri="{FF2B5EF4-FFF2-40B4-BE49-F238E27FC236}">
                  <a16:creationId xmlns:a16="http://schemas.microsoft.com/office/drawing/2014/main" id="{ECE90F9F-DBBC-0B49-A42C-8B62397E473E}"/>
                </a:ext>
              </a:extLst>
            </p:cNvPr>
            <p:cNvSpPr/>
            <p:nvPr/>
          </p:nvSpPr>
          <p:spPr>
            <a:xfrm>
              <a:off x="6996262" y="3415851"/>
              <a:ext cx="791510" cy="664397"/>
            </a:xfrm>
            <a:prstGeom prst="rect">
              <a:avLst/>
            </a:prstGeom>
            <a:solidFill>
              <a:srgbClr val="F6B78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246/183/140</a:t>
              </a:r>
              <a:endParaRPr kumimoji="1" lang="mr-IN" altLang="zh-CN" sz="500" b="1" dirty="0">
                <a:solidFill>
                  <a:srgbClr val="595757"/>
                </a:solidFill>
                <a:latin typeface="Arial" charset="0"/>
                <a:ea typeface="Arial" charset="0"/>
                <a:cs typeface="Arial" charset="0"/>
              </a:endParaRPr>
            </a:p>
          </p:txBody>
        </p:sp>
        <p:sp>
          <p:nvSpPr>
            <p:cNvPr id="110" name="矩形 13">
              <a:extLst>
                <a:ext uri="{FF2B5EF4-FFF2-40B4-BE49-F238E27FC236}">
                  <a16:creationId xmlns:a16="http://schemas.microsoft.com/office/drawing/2014/main" id="{D5B387BA-F8B8-B54E-966E-F24E271747C4}"/>
                </a:ext>
              </a:extLst>
            </p:cNvPr>
            <p:cNvSpPr/>
            <p:nvPr/>
          </p:nvSpPr>
          <p:spPr>
            <a:xfrm>
              <a:off x="7006093" y="4866463"/>
              <a:ext cx="791510" cy="664397"/>
            </a:xfrm>
            <a:prstGeom prst="rect">
              <a:avLst/>
            </a:prstGeom>
            <a:solidFill>
              <a:srgbClr val="AFD89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176/216/156</a:t>
              </a:r>
            </a:p>
          </p:txBody>
        </p:sp>
        <p:sp>
          <p:nvSpPr>
            <p:cNvPr id="111" name="矩形 13">
              <a:extLst>
                <a:ext uri="{FF2B5EF4-FFF2-40B4-BE49-F238E27FC236}">
                  <a16:creationId xmlns:a16="http://schemas.microsoft.com/office/drawing/2014/main" id="{E6C9B99E-8C1C-2B49-B82E-3C754B8E5C02}"/>
                </a:ext>
              </a:extLst>
            </p:cNvPr>
            <p:cNvSpPr/>
            <p:nvPr/>
          </p:nvSpPr>
          <p:spPr>
            <a:xfrm>
              <a:off x="7003856" y="4134866"/>
              <a:ext cx="791510" cy="664397"/>
            </a:xfrm>
            <a:prstGeom prst="rect">
              <a:avLst/>
            </a:prstGeom>
            <a:solidFill>
              <a:srgbClr val="FDE39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253/227/181</a:t>
              </a:r>
            </a:p>
          </p:txBody>
        </p:sp>
        <p:sp>
          <p:nvSpPr>
            <p:cNvPr id="112" name="矩形 13">
              <a:extLst>
                <a:ext uri="{FF2B5EF4-FFF2-40B4-BE49-F238E27FC236}">
                  <a16:creationId xmlns:a16="http://schemas.microsoft.com/office/drawing/2014/main" id="{0106BFA2-9DE1-3A42-A6C6-69BCE0FA34F4}"/>
                </a:ext>
              </a:extLst>
            </p:cNvPr>
            <p:cNvSpPr/>
            <p:nvPr/>
          </p:nvSpPr>
          <p:spPr>
            <a:xfrm>
              <a:off x="7003856" y="5596166"/>
              <a:ext cx="791510" cy="664397"/>
            </a:xfrm>
            <a:prstGeom prst="rect">
              <a:avLst/>
            </a:prstGeom>
            <a:solidFill>
              <a:srgbClr val="94DAE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148/218/226</a:t>
              </a:r>
            </a:p>
          </p:txBody>
        </p:sp>
        <p:sp>
          <p:nvSpPr>
            <p:cNvPr id="113" name="矩形 13">
              <a:extLst>
                <a:ext uri="{FF2B5EF4-FFF2-40B4-BE49-F238E27FC236}">
                  <a16:creationId xmlns:a16="http://schemas.microsoft.com/office/drawing/2014/main" id="{F760C1C5-4342-C346-A7D2-D101978EDF66}"/>
                </a:ext>
              </a:extLst>
            </p:cNvPr>
            <p:cNvSpPr/>
            <p:nvPr/>
          </p:nvSpPr>
          <p:spPr>
            <a:xfrm>
              <a:off x="6997826" y="184963"/>
              <a:ext cx="791510" cy="664397"/>
            </a:xfrm>
            <a:prstGeom prst="rect">
              <a:avLst/>
            </a:prstGeom>
            <a:solidFill>
              <a:srgbClr val="E281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226/129/137</a:t>
              </a:r>
            </a:p>
          </p:txBody>
        </p:sp>
        <p:sp>
          <p:nvSpPr>
            <p:cNvPr id="114" name="矩形 13">
              <a:extLst>
                <a:ext uri="{FF2B5EF4-FFF2-40B4-BE49-F238E27FC236}">
                  <a16:creationId xmlns:a16="http://schemas.microsoft.com/office/drawing/2014/main" id="{5BB50A4A-0B64-7E4C-824C-1EBCA1A992CF}"/>
                </a:ext>
              </a:extLst>
            </p:cNvPr>
            <p:cNvSpPr/>
            <p:nvPr/>
          </p:nvSpPr>
          <p:spPr>
            <a:xfrm>
              <a:off x="6997185" y="918047"/>
              <a:ext cx="791510" cy="664397"/>
            </a:xfrm>
            <a:prstGeom prst="rect">
              <a:avLst/>
            </a:prstGeom>
            <a:solidFill>
              <a:srgbClr val="E281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226/129/152</a:t>
              </a:r>
            </a:p>
          </p:txBody>
        </p:sp>
        <p:sp>
          <p:nvSpPr>
            <p:cNvPr id="115" name="矩形 13">
              <a:extLst>
                <a:ext uri="{FF2B5EF4-FFF2-40B4-BE49-F238E27FC236}">
                  <a16:creationId xmlns:a16="http://schemas.microsoft.com/office/drawing/2014/main" id="{756A7E25-6C44-8A44-A8C5-61D19BC9EDAF}"/>
                </a:ext>
              </a:extLst>
            </p:cNvPr>
            <p:cNvSpPr/>
            <p:nvPr userDrawn="1"/>
          </p:nvSpPr>
          <p:spPr>
            <a:xfrm>
              <a:off x="7806130" y="1934171"/>
              <a:ext cx="791510" cy="664397"/>
            </a:xfrm>
            <a:prstGeom prst="rect">
              <a:avLst/>
            </a:prstGeom>
            <a:solidFill>
              <a:srgbClr val="EBB3C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235/179/204</a:t>
              </a:r>
            </a:p>
          </p:txBody>
        </p:sp>
        <p:sp>
          <p:nvSpPr>
            <p:cNvPr id="116" name="矩形 13">
              <a:extLst>
                <a:ext uri="{FF2B5EF4-FFF2-40B4-BE49-F238E27FC236}">
                  <a16:creationId xmlns:a16="http://schemas.microsoft.com/office/drawing/2014/main" id="{96588389-39CD-DF4E-B9AC-92091E25724E}"/>
                </a:ext>
              </a:extLst>
            </p:cNvPr>
            <p:cNvSpPr/>
            <p:nvPr/>
          </p:nvSpPr>
          <p:spPr>
            <a:xfrm>
              <a:off x="7806130" y="2673360"/>
              <a:ext cx="791510" cy="664397"/>
            </a:xfrm>
            <a:prstGeom prst="rect">
              <a:avLst/>
            </a:prstGeom>
            <a:solidFill>
              <a:srgbClr val="D8B3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78" rtl="0" eaLnBrk="1" fontAlgn="auto" latinLnBrk="0" hangingPunct="1">
                <a:lnSpc>
                  <a:spcPts val="620"/>
                </a:lnSpc>
                <a:spcBef>
                  <a:spcPts val="0"/>
                </a:spcBef>
                <a:spcAft>
                  <a:spcPts val="0"/>
                </a:spcAft>
                <a:buClrTx/>
                <a:buSzTx/>
                <a:buFontTx/>
                <a:buNone/>
                <a:tabLst/>
                <a:defRPr/>
              </a:pPr>
              <a:r>
                <a:rPr kumimoji="1" lang="en-US" altLang="zh-CN" sz="500" b="1" dirty="0">
                  <a:solidFill>
                    <a:srgbClr val="595757"/>
                  </a:solidFill>
                  <a:latin typeface="Arial" charset="0"/>
                  <a:ea typeface="Arial" charset="0"/>
                  <a:cs typeface="Arial" charset="0"/>
                </a:rPr>
                <a:t>RGB 216/179/179</a:t>
              </a:r>
            </a:p>
          </p:txBody>
        </p:sp>
        <p:sp>
          <p:nvSpPr>
            <p:cNvPr id="117" name="矩形 13">
              <a:extLst>
                <a:ext uri="{FF2B5EF4-FFF2-40B4-BE49-F238E27FC236}">
                  <a16:creationId xmlns:a16="http://schemas.microsoft.com/office/drawing/2014/main" id="{20725C9F-31AE-DB44-B70A-B4ECDEC0BC00}"/>
                </a:ext>
              </a:extLst>
            </p:cNvPr>
            <p:cNvSpPr/>
            <p:nvPr/>
          </p:nvSpPr>
          <p:spPr>
            <a:xfrm>
              <a:off x="7811114" y="3415851"/>
              <a:ext cx="791510" cy="664398"/>
            </a:xfrm>
            <a:prstGeom prst="rect">
              <a:avLst/>
            </a:prstGeom>
            <a:solidFill>
              <a:srgbClr val="FAD3B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250/211/187</a:t>
              </a:r>
              <a:endParaRPr kumimoji="1" lang="mr-IN" altLang="zh-CN" sz="500" b="1" dirty="0">
                <a:solidFill>
                  <a:srgbClr val="595757"/>
                </a:solidFill>
                <a:latin typeface="Arial" charset="0"/>
                <a:ea typeface="Arial" charset="0"/>
                <a:cs typeface="Arial" charset="0"/>
              </a:endParaRPr>
            </a:p>
          </p:txBody>
        </p:sp>
        <p:sp>
          <p:nvSpPr>
            <p:cNvPr id="118" name="矩形 13">
              <a:extLst>
                <a:ext uri="{FF2B5EF4-FFF2-40B4-BE49-F238E27FC236}">
                  <a16:creationId xmlns:a16="http://schemas.microsoft.com/office/drawing/2014/main" id="{AC5BCC27-B68D-0743-8E0B-E25F8D01C3A4}"/>
                </a:ext>
              </a:extLst>
            </p:cNvPr>
            <p:cNvSpPr/>
            <p:nvPr/>
          </p:nvSpPr>
          <p:spPr>
            <a:xfrm>
              <a:off x="7820945" y="4866463"/>
              <a:ext cx="791510" cy="664398"/>
            </a:xfrm>
            <a:prstGeom prst="rect">
              <a:avLst/>
            </a:prstGeom>
            <a:solidFill>
              <a:srgbClr val="D0E8C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208/232/196</a:t>
              </a:r>
            </a:p>
          </p:txBody>
        </p:sp>
        <p:sp>
          <p:nvSpPr>
            <p:cNvPr id="119" name="矩形 13">
              <a:extLst>
                <a:ext uri="{FF2B5EF4-FFF2-40B4-BE49-F238E27FC236}">
                  <a16:creationId xmlns:a16="http://schemas.microsoft.com/office/drawing/2014/main" id="{51C2E83A-C975-6945-B2FD-5B22BBB53DB7}"/>
                </a:ext>
              </a:extLst>
            </p:cNvPr>
            <p:cNvSpPr/>
            <p:nvPr/>
          </p:nvSpPr>
          <p:spPr>
            <a:xfrm>
              <a:off x="7818707" y="4134866"/>
              <a:ext cx="791510" cy="664398"/>
            </a:xfrm>
            <a:prstGeom prst="rect">
              <a:avLst/>
            </a:prstGeom>
            <a:solidFill>
              <a:srgbClr val="FEEE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254/238/193</a:t>
              </a:r>
            </a:p>
          </p:txBody>
        </p:sp>
        <p:sp>
          <p:nvSpPr>
            <p:cNvPr id="120" name="矩形 13">
              <a:extLst>
                <a:ext uri="{FF2B5EF4-FFF2-40B4-BE49-F238E27FC236}">
                  <a16:creationId xmlns:a16="http://schemas.microsoft.com/office/drawing/2014/main" id="{BEE9A95F-6965-354F-A2C7-2E8C81DDA52F}"/>
                </a:ext>
              </a:extLst>
            </p:cNvPr>
            <p:cNvSpPr/>
            <p:nvPr/>
          </p:nvSpPr>
          <p:spPr>
            <a:xfrm>
              <a:off x="7823691" y="5596166"/>
              <a:ext cx="791510" cy="664398"/>
            </a:xfrm>
            <a:prstGeom prst="rect">
              <a:avLst/>
            </a:prstGeom>
            <a:solidFill>
              <a:srgbClr val="BEE9E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190/233/238</a:t>
              </a:r>
            </a:p>
          </p:txBody>
        </p:sp>
        <p:sp>
          <p:nvSpPr>
            <p:cNvPr id="121" name="矩形 13">
              <a:extLst>
                <a:ext uri="{FF2B5EF4-FFF2-40B4-BE49-F238E27FC236}">
                  <a16:creationId xmlns:a16="http://schemas.microsoft.com/office/drawing/2014/main" id="{509164EB-3DC4-7A4F-9E7C-06EBC981CD0A}"/>
                </a:ext>
              </a:extLst>
            </p:cNvPr>
            <p:cNvSpPr/>
            <p:nvPr/>
          </p:nvSpPr>
          <p:spPr>
            <a:xfrm>
              <a:off x="7807694" y="184963"/>
              <a:ext cx="791510" cy="664397"/>
            </a:xfrm>
            <a:prstGeom prst="rect">
              <a:avLst/>
            </a:prstGeom>
            <a:solidFill>
              <a:srgbClr val="EEB3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239/178/184</a:t>
              </a:r>
            </a:p>
          </p:txBody>
        </p:sp>
        <p:sp>
          <p:nvSpPr>
            <p:cNvPr id="122" name="矩形 13">
              <a:extLst>
                <a:ext uri="{FF2B5EF4-FFF2-40B4-BE49-F238E27FC236}">
                  <a16:creationId xmlns:a16="http://schemas.microsoft.com/office/drawing/2014/main" id="{667867DD-D3E6-3040-A7B5-39345C0CE2E3}"/>
                </a:ext>
              </a:extLst>
            </p:cNvPr>
            <p:cNvSpPr/>
            <p:nvPr/>
          </p:nvSpPr>
          <p:spPr>
            <a:xfrm>
              <a:off x="7807054" y="918047"/>
              <a:ext cx="791510" cy="664397"/>
            </a:xfrm>
            <a:prstGeom prst="rect">
              <a:avLst/>
            </a:prstGeom>
            <a:solidFill>
              <a:srgbClr val="EEB3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238/179/193</a:t>
              </a:r>
            </a:p>
          </p:txBody>
        </p:sp>
        <p:sp>
          <p:nvSpPr>
            <p:cNvPr id="123" name="矩形 13">
              <a:extLst>
                <a:ext uri="{FF2B5EF4-FFF2-40B4-BE49-F238E27FC236}">
                  <a16:creationId xmlns:a16="http://schemas.microsoft.com/office/drawing/2014/main" id="{9EE10597-3782-AB46-8453-89FA049C6C46}"/>
                </a:ext>
              </a:extLst>
            </p:cNvPr>
            <p:cNvSpPr/>
            <p:nvPr userDrawn="1"/>
          </p:nvSpPr>
          <p:spPr>
            <a:xfrm>
              <a:off x="5354169" y="6324025"/>
              <a:ext cx="513579" cy="664397"/>
            </a:xfrm>
            <a:prstGeom prst="rect">
              <a:avLst/>
            </a:prstGeom>
            <a:solidFill>
              <a:srgbClr val="22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0/0/0</a:t>
              </a:r>
            </a:p>
          </p:txBody>
        </p:sp>
        <p:sp>
          <p:nvSpPr>
            <p:cNvPr id="124" name="矩形 13">
              <a:extLst>
                <a:ext uri="{FF2B5EF4-FFF2-40B4-BE49-F238E27FC236}">
                  <a16:creationId xmlns:a16="http://schemas.microsoft.com/office/drawing/2014/main" id="{966B3529-B594-884C-BED0-5887B34BBBB8}"/>
                </a:ext>
              </a:extLst>
            </p:cNvPr>
            <p:cNvSpPr/>
            <p:nvPr userDrawn="1"/>
          </p:nvSpPr>
          <p:spPr>
            <a:xfrm>
              <a:off x="5900626" y="6324025"/>
              <a:ext cx="513579" cy="664397"/>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p>
            <a:p>
              <a:pPr algn="ctr">
                <a:lnSpc>
                  <a:spcPts val="620"/>
                </a:lnSpc>
              </a:pPr>
              <a:r>
                <a:rPr kumimoji="1" lang="en-US" altLang="zh-CN" sz="500" b="1" dirty="0">
                  <a:solidFill>
                    <a:srgbClr val="FFFFFF"/>
                  </a:solidFill>
                  <a:latin typeface="Arial" charset="0"/>
                  <a:ea typeface="Arial" charset="0"/>
                  <a:cs typeface="Arial" charset="0"/>
                </a:rPr>
                <a:t>89/87/87</a:t>
              </a:r>
            </a:p>
          </p:txBody>
        </p:sp>
        <p:sp>
          <p:nvSpPr>
            <p:cNvPr id="125" name="矩形 13">
              <a:extLst>
                <a:ext uri="{FF2B5EF4-FFF2-40B4-BE49-F238E27FC236}">
                  <a16:creationId xmlns:a16="http://schemas.microsoft.com/office/drawing/2014/main" id="{0B0545C9-147F-584F-80D2-EF13876D7D33}"/>
                </a:ext>
              </a:extLst>
            </p:cNvPr>
            <p:cNvSpPr/>
            <p:nvPr userDrawn="1"/>
          </p:nvSpPr>
          <p:spPr>
            <a:xfrm>
              <a:off x="6445335" y="6324024"/>
              <a:ext cx="513579" cy="664398"/>
            </a:xfrm>
            <a:prstGeom prst="rect">
              <a:avLst/>
            </a:prstGeom>
            <a:solidFill>
              <a:srgbClr val="88888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p>
            <a:p>
              <a:pPr algn="ctr">
                <a:lnSpc>
                  <a:spcPts val="620"/>
                </a:lnSpc>
              </a:pPr>
              <a:r>
                <a:rPr kumimoji="1" lang="en-US" altLang="zh-CN" sz="500" b="1" dirty="0">
                  <a:solidFill>
                    <a:srgbClr val="FFFFFF"/>
                  </a:solidFill>
                  <a:latin typeface="Arial" charset="0"/>
                  <a:ea typeface="Arial" charset="0"/>
                  <a:cs typeface="Arial" charset="0"/>
                </a:rPr>
                <a:t>137/137/</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137</a:t>
              </a:r>
            </a:p>
          </p:txBody>
        </p:sp>
        <p:sp>
          <p:nvSpPr>
            <p:cNvPr id="126" name="矩形 13">
              <a:extLst>
                <a:ext uri="{FF2B5EF4-FFF2-40B4-BE49-F238E27FC236}">
                  <a16:creationId xmlns:a16="http://schemas.microsoft.com/office/drawing/2014/main" id="{44FD0A0B-0D45-3340-A523-465AC24134BF}"/>
                </a:ext>
              </a:extLst>
            </p:cNvPr>
            <p:cNvSpPr/>
            <p:nvPr userDrawn="1"/>
          </p:nvSpPr>
          <p:spPr>
            <a:xfrm>
              <a:off x="7003279" y="6324024"/>
              <a:ext cx="513579" cy="664398"/>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p>
            <a:p>
              <a:pPr algn="ctr">
                <a:lnSpc>
                  <a:spcPts val="620"/>
                </a:lnSpc>
              </a:pPr>
              <a:r>
                <a:rPr kumimoji="1" lang="en-US" altLang="zh-CN" sz="500" b="1" dirty="0">
                  <a:solidFill>
                    <a:srgbClr val="FFFFFF"/>
                  </a:solidFill>
                  <a:latin typeface="Arial" charset="0"/>
                  <a:ea typeface="Arial" charset="0"/>
                  <a:cs typeface="Arial" charset="0"/>
                </a:rPr>
                <a:t>181/181/</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181</a:t>
              </a:r>
            </a:p>
          </p:txBody>
        </p:sp>
        <p:sp>
          <p:nvSpPr>
            <p:cNvPr id="127" name="矩形 13">
              <a:extLst>
                <a:ext uri="{FF2B5EF4-FFF2-40B4-BE49-F238E27FC236}">
                  <a16:creationId xmlns:a16="http://schemas.microsoft.com/office/drawing/2014/main" id="{2C404A07-276B-3648-BB25-4EDB5905448C}"/>
                </a:ext>
              </a:extLst>
            </p:cNvPr>
            <p:cNvSpPr/>
            <p:nvPr userDrawn="1"/>
          </p:nvSpPr>
          <p:spPr>
            <a:xfrm>
              <a:off x="7551547" y="6324024"/>
              <a:ext cx="513579" cy="664398"/>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221/221/</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221</a:t>
              </a:r>
            </a:p>
          </p:txBody>
        </p:sp>
        <p:sp>
          <p:nvSpPr>
            <p:cNvPr id="128" name="矩形 13">
              <a:extLst>
                <a:ext uri="{FF2B5EF4-FFF2-40B4-BE49-F238E27FC236}">
                  <a16:creationId xmlns:a16="http://schemas.microsoft.com/office/drawing/2014/main" id="{72B0F29C-A346-8946-9B8E-8F1B9DFF7AD0}"/>
                </a:ext>
              </a:extLst>
            </p:cNvPr>
            <p:cNvSpPr/>
            <p:nvPr userDrawn="1"/>
          </p:nvSpPr>
          <p:spPr>
            <a:xfrm>
              <a:off x="8098559" y="6324024"/>
              <a:ext cx="513579" cy="664398"/>
            </a:xfrm>
            <a:prstGeom prst="rect">
              <a:avLst/>
            </a:prstGeom>
            <a:solidFill>
              <a:srgbClr val="FFFFFF"/>
            </a:solidFill>
            <a:ln w="6350">
              <a:solidFill>
                <a:srgbClr val="B5B5B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a:t>
              </a:r>
            </a:p>
            <a:p>
              <a:pPr algn="ctr">
                <a:lnSpc>
                  <a:spcPts val="620"/>
                </a:lnSpc>
              </a:pPr>
              <a:r>
                <a:rPr kumimoji="1" lang="en-US" altLang="zh-CN" sz="500" b="1" dirty="0">
                  <a:solidFill>
                    <a:srgbClr val="595757"/>
                  </a:solidFill>
                  <a:latin typeface="Arial" charset="0"/>
                  <a:ea typeface="Arial" charset="0"/>
                  <a:cs typeface="Arial" charset="0"/>
                </a:rPr>
                <a:t>255/255/</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255</a:t>
              </a:r>
            </a:p>
          </p:txBody>
        </p:sp>
      </p:grpSp>
    </p:spTree>
    <p:extLst>
      <p:ext uri="{BB962C8B-B14F-4D97-AF65-F5344CB8AC3E}">
        <p14:creationId xmlns:p14="http://schemas.microsoft.com/office/powerpoint/2010/main" val="3405693308"/>
      </p:ext>
    </p:extLst>
  </p:cSld>
  <p:clrMap bg1="lt1" tx1="dk1" bg2="lt2" tx2="dk2" accent1="accent1" accent2="accent2" accent3="accent3" accent4="accent4" accent5="accent5" accent6="accent6" hlink="hlink" folHlink="folHlink"/>
  <p:hf hdr="0" ftr="0" dt="0"/>
  <p:txStyles>
    <p:titleStyle>
      <a:lvl1pPr algn="l" defTabSz="1187798" rtl="0" eaLnBrk="1" latinLnBrk="0" hangingPunct="1">
        <a:lnSpc>
          <a:spcPct val="90000"/>
        </a:lnSpc>
        <a:spcBef>
          <a:spcPct val="0"/>
        </a:spcBef>
        <a:buNone/>
        <a:defRPr sz="5716" kern="1200">
          <a:solidFill>
            <a:schemeClr val="tx1"/>
          </a:solidFill>
          <a:latin typeface="+mj-lt"/>
          <a:ea typeface="+mj-ea"/>
          <a:cs typeface="+mj-cs"/>
        </a:defRPr>
      </a:lvl1pPr>
    </p:titleStyle>
    <p:bodyStyle>
      <a:lvl1pPr marL="296950" indent="-296950" algn="l" defTabSz="1187798" rtl="0" eaLnBrk="1" latinLnBrk="0" hangingPunct="1">
        <a:lnSpc>
          <a:spcPct val="90000"/>
        </a:lnSpc>
        <a:spcBef>
          <a:spcPts val="1299"/>
        </a:spcBef>
        <a:buFont typeface="Arial" panose="020B0604020202020204" pitchFamily="34" charset="0"/>
        <a:buChar char="•"/>
        <a:defRPr sz="3636" kern="1200">
          <a:solidFill>
            <a:schemeClr val="tx1"/>
          </a:solidFill>
          <a:latin typeface="+mn-lt"/>
          <a:ea typeface="+mn-ea"/>
          <a:cs typeface="+mn-cs"/>
        </a:defRPr>
      </a:lvl1pPr>
      <a:lvl2pPr marL="890849" indent="-296950" algn="l" defTabSz="1187798" rtl="0" eaLnBrk="1" latinLnBrk="0" hangingPunct="1">
        <a:lnSpc>
          <a:spcPct val="90000"/>
        </a:lnSpc>
        <a:spcBef>
          <a:spcPts val="650"/>
        </a:spcBef>
        <a:buFont typeface="Arial" panose="020B0604020202020204" pitchFamily="34" charset="0"/>
        <a:buChar char="•"/>
        <a:defRPr sz="3118" kern="1200">
          <a:solidFill>
            <a:schemeClr val="tx1"/>
          </a:solidFill>
          <a:latin typeface="+mn-lt"/>
          <a:ea typeface="+mn-ea"/>
          <a:cs typeface="+mn-cs"/>
        </a:defRPr>
      </a:lvl2pPr>
      <a:lvl3pPr marL="1484748" indent="-296950" algn="l" defTabSz="1187798" rtl="0" eaLnBrk="1" latinLnBrk="0" hangingPunct="1">
        <a:lnSpc>
          <a:spcPct val="90000"/>
        </a:lnSpc>
        <a:spcBef>
          <a:spcPts val="650"/>
        </a:spcBef>
        <a:buFont typeface="Arial" panose="020B0604020202020204" pitchFamily="34" charset="0"/>
        <a:buChar char="•"/>
        <a:defRPr sz="2598" kern="1200">
          <a:solidFill>
            <a:schemeClr val="tx1"/>
          </a:solidFill>
          <a:latin typeface="+mn-lt"/>
          <a:ea typeface="+mn-ea"/>
          <a:cs typeface="+mn-cs"/>
        </a:defRPr>
      </a:lvl3pPr>
      <a:lvl4pPr marL="2078648"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4pPr>
      <a:lvl5pPr marL="26725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5pPr>
      <a:lvl6pPr marL="32664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6pPr>
      <a:lvl7pPr marL="3860346"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7pPr>
      <a:lvl8pPr marL="4454245"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8pPr>
      <a:lvl9pPr marL="5048144"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9pPr>
    </p:bodyStyle>
    <p:otherStyle>
      <a:defPPr>
        <a:defRPr lang="en-US"/>
      </a:defPPr>
      <a:lvl1pPr marL="0" algn="l" defTabSz="1187798" rtl="0" eaLnBrk="1" latinLnBrk="0" hangingPunct="1">
        <a:defRPr sz="2338" kern="1200">
          <a:solidFill>
            <a:schemeClr val="tx1"/>
          </a:solidFill>
          <a:latin typeface="+mn-lt"/>
          <a:ea typeface="+mn-ea"/>
          <a:cs typeface="+mn-cs"/>
        </a:defRPr>
      </a:lvl1pPr>
      <a:lvl2pPr marL="593900" algn="l" defTabSz="1187798" rtl="0" eaLnBrk="1" latinLnBrk="0" hangingPunct="1">
        <a:defRPr sz="2338" kern="1200">
          <a:solidFill>
            <a:schemeClr val="tx1"/>
          </a:solidFill>
          <a:latin typeface="+mn-lt"/>
          <a:ea typeface="+mn-ea"/>
          <a:cs typeface="+mn-cs"/>
        </a:defRPr>
      </a:lvl2pPr>
      <a:lvl3pPr marL="1187798" algn="l" defTabSz="1187798" rtl="0" eaLnBrk="1" latinLnBrk="0" hangingPunct="1">
        <a:defRPr sz="2338" kern="1200">
          <a:solidFill>
            <a:schemeClr val="tx1"/>
          </a:solidFill>
          <a:latin typeface="+mn-lt"/>
          <a:ea typeface="+mn-ea"/>
          <a:cs typeface="+mn-cs"/>
        </a:defRPr>
      </a:lvl3pPr>
      <a:lvl4pPr marL="1781699" algn="l" defTabSz="1187798" rtl="0" eaLnBrk="1" latinLnBrk="0" hangingPunct="1">
        <a:defRPr sz="2338" kern="1200">
          <a:solidFill>
            <a:schemeClr val="tx1"/>
          </a:solidFill>
          <a:latin typeface="+mn-lt"/>
          <a:ea typeface="+mn-ea"/>
          <a:cs typeface="+mn-cs"/>
        </a:defRPr>
      </a:lvl4pPr>
      <a:lvl5pPr marL="2375598" algn="l" defTabSz="1187798" rtl="0" eaLnBrk="1" latinLnBrk="0" hangingPunct="1">
        <a:defRPr sz="2338" kern="1200">
          <a:solidFill>
            <a:schemeClr val="tx1"/>
          </a:solidFill>
          <a:latin typeface="+mn-lt"/>
          <a:ea typeface="+mn-ea"/>
          <a:cs typeface="+mn-cs"/>
        </a:defRPr>
      </a:lvl5pPr>
      <a:lvl6pPr marL="2969497" algn="l" defTabSz="1187798" rtl="0" eaLnBrk="1" latinLnBrk="0" hangingPunct="1">
        <a:defRPr sz="2338" kern="1200">
          <a:solidFill>
            <a:schemeClr val="tx1"/>
          </a:solidFill>
          <a:latin typeface="+mn-lt"/>
          <a:ea typeface="+mn-ea"/>
          <a:cs typeface="+mn-cs"/>
        </a:defRPr>
      </a:lvl6pPr>
      <a:lvl7pPr marL="3563396" algn="l" defTabSz="1187798" rtl="0" eaLnBrk="1" latinLnBrk="0" hangingPunct="1">
        <a:defRPr sz="2338" kern="1200">
          <a:solidFill>
            <a:schemeClr val="tx1"/>
          </a:solidFill>
          <a:latin typeface="+mn-lt"/>
          <a:ea typeface="+mn-ea"/>
          <a:cs typeface="+mn-cs"/>
        </a:defRPr>
      </a:lvl7pPr>
      <a:lvl8pPr marL="4157297" algn="l" defTabSz="1187798" rtl="0" eaLnBrk="1" latinLnBrk="0" hangingPunct="1">
        <a:defRPr sz="2338" kern="1200">
          <a:solidFill>
            <a:schemeClr val="tx1"/>
          </a:solidFill>
          <a:latin typeface="+mn-lt"/>
          <a:ea typeface="+mn-ea"/>
          <a:cs typeface="+mn-cs"/>
        </a:defRPr>
      </a:lvl8pPr>
      <a:lvl9pPr marL="4751195" algn="l" defTabSz="1187798" rtl="0" eaLnBrk="1" latinLnBrk="0" hangingPunct="1">
        <a:defRPr sz="2338"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46" name="图片 4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55" y="0"/>
            <a:ext cx="12190452" cy="6858000"/>
          </a:xfrm>
          <a:prstGeom prst="rect">
            <a:avLst/>
          </a:prstGeom>
        </p:spPr>
      </p:pic>
      <p:pic>
        <p:nvPicPr>
          <p:cNvPr id="48" name="图片 4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8142" y="6317581"/>
            <a:ext cx="1295214" cy="283263"/>
          </a:xfrm>
          <a:prstGeom prst="rect">
            <a:avLst/>
          </a:prstGeom>
        </p:spPr>
      </p:pic>
      <p:sp>
        <p:nvSpPr>
          <p:cNvPr id="3" name="TextBox 2">
            <a:extLst>
              <a:ext uri="{FF2B5EF4-FFF2-40B4-BE49-F238E27FC236}">
                <a16:creationId xmlns:a16="http://schemas.microsoft.com/office/drawing/2014/main" id="{6785A3D6-1271-D247-9E96-1B376F4BE7BE}"/>
              </a:ext>
            </a:extLst>
          </p:cNvPr>
          <p:cNvSpPr txBox="1"/>
          <p:nvPr userDrawn="1"/>
        </p:nvSpPr>
        <p:spPr>
          <a:xfrm>
            <a:off x="1095467" y="6356939"/>
            <a:ext cx="3503965" cy="230832"/>
          </a:xfrm>
          <a:prstGeom prst="rect">
            <a:avLst/>
          </a:prstGeom>
          <a:noFill/>
        </p:spPr>
        <p:txBody>
          <a:bodyPr wrap="square" rtlCol="0">
            <a:spAutoFit/>
          </a:bodyPr>
          <a:lstStyle/>
          <a:p>
            <a:r>
              <a:rPr lang="en-US" altLang="zh-CN" sz="900" b="0" kern="1200" baseline="0" dirty="0">
                <a:solidFill>
                  <a:schemeClr val="tx2"/>
                </a:solidFill>
                <a:latin typeface="Arial" panose="020B0604020202020204" pitchFamily="34" charset="0"/>
                <a:ea typeface="+mn-ea"/>
                <a:cs typeface="Arial" panose="020B0604020202020204" pitchFamily="34" charset="0"/>
              </a:rPr>
              <a:t>Huawei Proprietary - Restricted Distribution</a:t>
            </a:r>
            <a:endParaRPr lang="en-US" sz="900" b="0" kern="1200" baseline="0" dirty="0">
              <a:solidFill>
                <a:schemeClr val="tx2"/>
              </a:solidFill>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EABEE2EE-BF4D-7A4A-B3C6-9E47668CCD98}"/>
              </a:ext>
            </a:extLst>
          </p:cNvPr>
          <p:cNvSpPr txBox="1"/>
          <p:nvPr userDrawn="1"/>
        </p:nvSpPr>
        <p:spPr>
          <a:xfrm>
            <a:off x="734131" y="6402806"/>
            <a:ext cx="499729" cy="138499"/>
          </a:xfrm>
          <a:prstGeom prst="rect">
            <a:avLst/>
          </a:prstGeom>
          <a:noFill/>
        </p:spPr>
        <p:txBody>
          <a:bodyPr wrap="square" lIns="0" tIns="0" rIns="0" bIns="0" rtlCol="0">
            <a:spAutoFit/>
          </a:bodyPr>
          <a:lstStyle/>
          <a:p>
            <a:pPr marL="0" marR="0" lvl="0" indent="0" algn="l" defTabSz="890849" rtl="0" eaLnBrk="1" fontAlgn="auto" latinLnBrk="0" hangingPunct="1">
              <a:lnSpc>
                <a:spcPct val="100000"/>
              </a:lnSpc>
              <a:spcBef>
                <a:spcPts val="0"/>
              </a:spcBef>
              <a:spcAft>
                <a:spcPts val="0"/>
              </a:spcAft>
              <a:buClrTx/>
              <a:buSzTx/>
              <a:buFontTx/>
              <a:buNone/>
              <a:tabLst/>
              <a:defRPr/>
            </a:pPr>
            <a:fld id="{C3837181-38C6-AD4F-B8BA-B444770388BB}" type="slidenum">
              <a:rPr lang="en-US" sz="900" smtClean="0">
                <a:solidFill>
                  <a:srgbClr val="1D1D1B"/>
                </a:solidFill>
                <a:latin typeface="Arial" panose="020B0604020202020204" pitchFamily="34" charset="0"/>
                <a:cs typeface="Arial" panose="020B0604020202020204" pitchFamily="34" charset="0"/>
              </a:rPr>
              <a:pPr marL="0" marR="0" lvl="0" indent="0" algn="l" defTabSz="890849" rtl="0" eaLnBrk="1" fontAlgn="auto" latinLnBrk="0" hangingPunct="1">
                <a:lnSpc>
                  <a:spcPct val="100000"/>
                </a:lnSpc>
                <a:spcBef>
                  <a:spcPts val="0"/>
                </a:spcBef>
                <a:spcAft>
                  <a:spcPts val="0"/>
                </a:spcAft>
                <a:buClrTx/>
                <a:buSzTx/>
                <a:buFontTx/>
                <a:buNone/>
                <a:tabLst/>
                <a:defRPr/>
              </a:pPr>
              <a:t>‹#›</a:t>
            </a:fld>
            <a:endParaRPr lang="en-US" sz="900" dirty="0">
              <a:solidFill>
                <a:srgbClr val="1D1D1B"/>
              </a:solidFill>
              <a:latin typeface="Arial" panose="020B0604020202020204" pitchFamily="34" charset="0"/>
              <a:cs typeface="Arial" panose="020B0604020202020204" pitchFamily="34" charset="0"/>
            </a:endParaRPr>
          </a:p>
        </p:txBody>
      </p:sp>
      <p:grpSp>
        <p:nvGrpSpPr>
          <p:cNvPr id="88" name="Group 87">
            <a:extLst>
              <a:ext uri="{FF2B5EF4-FFF2-40B4-BE49-F238E27FC236}">
                <a16:creationId xmlns:a16="http://schemas.microsoft.com/office/drawing/2014/main" id="{37333705-F8D6-2847-B3CB-F2FAB51E2A3B}"/>
              </a:ext>
            </a:extLst>
          </p:cNvPr>
          <p:cNvGrpSpPr>
            <a:grpSpLocks noChangeAspect="1"/>
          </p:cNvGrpSpPr>
          <p:nvPr userDrawn="1"/>
        </p:nvGrpSpPr>
        <p:grpSpPr>
          <a:xfrm>
            <a:off x="12290470" y="2625389"/>
            <a:ext cx="1967973" cy="4233515"/>
            <a:chOff x="5343885" y="-48857"/>
            <a:chExt cx="3271316" cy="7037279"/>
          </a:xfrm>
        </p:grpSpPr>
        <p:sp>
          <p:nvSpPr>
            <p:cNvPr id="89" name="矩形 13">
              <a:extLst>
                <a:ext uri="{FF2B5EF4-FFF2-40B4-BE49-F238E27FC236}">
                  <a16:creationId xmlns:a16="http://schemas.microsoft.com/office/drawing/2014/main" id="{B14DFA89-D483-CF47-82CC-DD86D7CAB09E}"/>
                </a:ext>
              </a:extLst>
            </p:cNvPr>
            <p:cNvSpPr/>
            <p:nvPr userDrawn="1"/>
          </p:nvSpPr>
          <p:spPr>
            <a:xfrm>
              <a:off x="5356401" y="1934171"/>
              <a:ext cx="791510" cy="664397"/>
            </a:xfrm>
            <a:prstGeom prst="rect">
              <a:avLst/>
            </a:prstGeom>
            <a:solidFill>
              <a:srgbClr val="C4005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RGB</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196/0/84</a:t>
              </a:r>
            </a:p>
          </p:txBody>
        </p:sp>
        <p:sp>
          <p:nvSpPr>
            <p:cNvPr id="90" name="文本框 15">
              <a:extLst>
                <a:ext uri="{FF2B5EF4-FFF2-40B4-BE49-F238E27FC236}">
                  <a16:creationId xmlns:a16="http://schemas.microsoft.com/office/drawing/2014/main" id="{8223ADA0-340A-794B-93B7-24AFF612A719}"/>
                </a:ext>
              </a:extLst>
            </p:cNvPr>
            <p:cNvSpPr txBox="1"/>
            <p:nvPr userDrawn="1"/>
          </p:nvSpPr>
          <p:spPr>
            <a:xfrm>
              <a:off x="5352723" y="1694497"/>
              <a:ext cx="1052647" cy="204645"/>
            </a:xfrm>
            <a:prstGeom prst="rect">
              <a:avLst/>
            </a:prstGeom>
            <a:noFill/>
          </p:spPr>
          <p:txBody>
            <a:bodyPr wrap="square" lIns="0" tIns="0" rIns="0" bIns="0" rtlCol="0" anchor="b" anchorCtr="0">
              <a:spAutoFit/>
            </a:bodyPr>
            <a:lstStyle/>
            <a:p>
              <a:pPr algn="l">
                <a:lnSpc>
                  <a:spcPct val="100000"/>
                </a:lnSpc>
              </a:pPr>
              <a:r>
                <a:rPr kumimoji="1" lang="zh-CN" altLang="en-US" sz="800" b="0" i="0" dirty="0">
                  <a:solidFill>
                    <a:schemeClr val="tx1"/>
                  </a:solidFill>
                  <a:latin typeface="Microsoft YaHei" panose="020B0503020204020204" pitchFamily="34" charset="-122"/>
                  <a:ea typeface="Microsoft YaHei" panose="020B0503020204020204" pitchFamily="34" charset="-122"/>
                </a:rPr>
                <a:t>公司辅助色</a:t>
              </a:r>
            </a:p>
          </p:txBody>
        </p:sp>
        <p:sp>
          <p:nvSpPr>
            <p:cNvPr id="91" name="矩形 13">
              <a:extLst>
                <a:ext uri="{FF2B5EF4-FFF2-40B4-BE49-F238E27FC236}">
                  <a16:creationId xmlns:a16="http://schemas.microsoft.com/office/drawing/2014/main" id="{5F63E0E3-4F22-7948-AB1A-40A84ECA92EC}"/>
                </a:ext>
              </a:extLst>
            </p:cNvPr>
            <p:cNvSpPr/>
            <p:nvPr userDrawn="1"/>
          </p:nvSpPr>
          <p:spPr>
            <a:xfrm>
              <a:off x="6184680" y="1934171"/>
              <a:ext cx="791510" cy="664397"/>
            </a:xfrm>
            <a:prstGeom prst="rect">
              <a:avLst/>
            </a:prstGeom>
            <a:solidFill>
              <a:srgbClr val="CB377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203/55/120</a:t>
              </a:r>
            </a:p>
          </p:txBody>
        </p:sp>
        <p:sp>
          <p:nvSpPr>
            <p:cNvPr id="92" name="矩形 13">
              <a:extLst>
                <a:ext uri="{FF2B5EF4-FFF2-40B4-BE49-F238E27FC236}">
                  <a16:creationId xmlns:a16="http://schemas.microsoft.com/office/drawing/2014/main" id="{29C4A3C6-7C7B-7140-8F73-591E9F49143F}"/>
                </a:ext>
              </a:extLst>
            </p:cNvPr>
            <p:cNvSpPr/>
            <p:nvPr userDrawn="1"/>
          </p:nvSpPr>
          <p:spPr>
            <a:xfrm>
              <a:off x="5356401" y="3403061"/>
              <a:ext cx="791510" cy="664397"/>
            </a:xfrm>
            <a:prstGeom prst="rect">
              <a:avLst/>
            </a:prstGeom>
            <a:solidFill>
              <a:srgbClr val="ED6D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237/109/0</a:t>
              </a:r>
            </a:p>
          </p:txBody>
        </p:sp>
        <p:sp>
          <p:nvSpPr>
            <p:cNvPr id="93" name="矩形 13">
              <a:extLst>
                <a:ext uri="{FF2B5EF4-FFF2-40B4-BE49-F238E27FC236}">
                  <a16:creationId xmlns:a16="http://schemas.microsoft.com/office/drawing/2014/main" id="{BE4C9A8D-46B0-5B40-BC47-DB6C4899227F}"/>
                </a:ext>
              </a:extLst>
            </p:cNvPr>
            <p:cNvSpPr/>
            <p:nvPr userDrawn="1"/>
          </p:nvSpPr>
          <p:spPr>
            <a:xfrm>
              <a:off x="6184680" y="2673360"/>
              <a:ext cx="791510" cy="664397"/>
            </a:xfrm>
            <a:prstGeom prst="rect">
              <a:avLst/>
            </a:prstGeom>
            <a:solidFill>
              <a:srgbClr val="9936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78" rtl="0" eaLnBrk="1" fontAlgn="auto" latinLnBrk="0" hangingPunct="1">
                <a:lnSpc>
                  <a:spcPts val="620"/>
                </a:lnSpc>
                <a:spcBef>
                  <a:spcPts val="0"/>
                </a:spcBef>
                <a:spcAft>
                  <a:spcPts val="0"/>
                </a:spcAft>
                <a:buClrTx/>
                <a:buSzTx/>
                <a:buFontTx/>
                <a:buNone/>
                <a:tabLst/>
                <a:defRPr/>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153/54/54</a:t>
              </a:r>
            </a:p>
          </p:txBody>
        </p:sp>
        <p:sp>
          <p:nvSpPr>
            <p:cNvPr id="94" name="矩形 13">
              <a:extLst>
                <a:ext uri="{FF2B5EF4-FFF2-40B4-BE49-F238E27FC236}">
                  <a16:creationId xmlns:a16="http://schemas.microsoft.com/office/drawing/2014/main" id="{612F2ED4-F7A4-9E48-95E1-8D07B3BBE962}"/>
                </a:ext>
              </a:extLst>
            </p:cNvPr>
            <p:cNvSpPr/>
            <p:nvPr userDrawn="1"/>
          </p:nvSpPr>
          <p:spPr>
            <a:xfrm>
              <a:off x="5356401" y="4866463"/>
              <a:ext cx="791510" cy="664397"/>
            </a:xfrm>
            <a:prstGeom prst="rect">
              <a:avLst/>
            </a:prstGeom>
            <a:solidFill>
              <a:srgbClr val="62B23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98/178/48</a:t>
              </a:r>
            </a:p>
          </p:txBody>
        </p:sp>
        <p:sp>
          <p:nvSpPr>
            <p:cNvPr id="95" name="矩形 13">
              <a:extLst>
                <a:ext uri="{FF2B5EF4-FFF2-40B4-BE49-F238E27FC236}">
                  <a16:creationId xmlns:a16="http://schemas.microsoft.com/office/drawing/2014/main" id="{A9E1D476-C288-8945-A68A-1F20C557294B}"/>
                </a:ext>
              </a:extLst>
            </p:cNvPr>
            <p:cNvSpPr/>
            <p:nvPr userDrawn="1"/>
          </p:nvSpPr>
          <p:spPr>
            <a:xfrm>
              <a:off x="6184680" y="3415851"/>
              <a:ext cx="791510" cy="664397"/>
            </a:xfrm>
            <a:prstGeom prst="rect">
              <a:avLst/>
            </a:prstGeom>
            <a:solidFill>
              <a:srgbClr val="F2894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242/137/68</a:t>
              </a:r>
              <a:endParaRPr kumimoji="1" lang="mr-IN" altLang="zh-CN" sz="500" b="1" dirty="0">
                <a:solidFill>
                  <a:srgbClr val="FFFFFF"/>
                </a:solidFill>
                <a:latin typeface="Arial" charset="0"/>
                <a:ea typeface="Arial" charset="0"/>
                <a:cs typeface="Arial" charset="0"/>
              </a:endParaRPr>
            </a:p>
          </p:txBody>
        </p:sp>
        <p:sp>
          <p:nvSpPr>
            <p:cNvPr id="96" name="矩形 13">
              <a:extLst>
                <a:ext uri="{FF2B5EF4-FFF2-40B4-BE49-F238E27FC236}">
                  <a16:creationId xmlns:a16="http://schemas.microsoft.com/office/drawing/2014/main" id="{42823EBB-E62E-F149-AC9A-09950051F283}"/>
                </a:ext>
              </a:extLst>
            </p:cNvPr>
            <p:cNvSpPr/>
            <p:nvPr userDrawn="1"/>
          </p:nvSpPr>
          <p:spPr>
            <a:xfrm>
              <a:off x="5353240" y="184963"/>
              <a:ext cx="791510" cy="664397"/>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PANTONE 185C</a:t>
              </a:r>
            </a:p>
            <a:p>
              <a:pPr algn="ctr">
                <a:lnSpc>
                  <a:spcPts val="620"/>
                </a:lnSpc>
                <a:spcBef>
                  <a:spcPts val="0"/>
                </a:spcBef>
              </a:pPr>
              <a:r>
                <a:rPr kumimoji="1" lang="en-US" altLang="zh-CN" sz="500" b="1" dirty="0">
                  <a:solidFill>
                    <a:schemeClr val="tx2"/>
                  </a:solidFill>
                  <a:latin typeface="Arial" charset="0"/>
                  <a:ea typeface="Arial" charset="0"/>
                  <a:cs typeface="Arial" charset="0"/>
                </a:rPr>
                <a:t>RGB </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199/0/11  </a:t>
              </a:r>
            </a:p>
          </p:txBody>
        </p:sp>
        <p:sp>
          <p:nvSpPr>
            <p:cNvPr id="97" name="文本框 15">
              <a:extLst>
                <a:ext uri="{FF2B5EF4-FFF2-40B4-BE49-F238E27FC236}">
                  <a16:creationId xmlns:a16="http://schemas.microsoft.com/office/drawing/2014/main" id="{EA01C299-6FF2-3642-AAEC-A1DF62D9C654}"/>
                </a:ext>
              </a:extLst>
            </p:cNvPr>
            <p:cNvSpPr txBox="1"/>
            <p:nvPr userDrawn="1"/>
          </p:nvSpPr>
          <p:spPr>
            <a:xfrm>
              <a:off x="5343885" y="-48857"/>
              <a:ext cx="726488" cy="204645"/>
            </a:xfrm>
            <a:prstGeom prst="rect">
              <a:avLst/>
            </a:prstGeom>
            <a:noFill/>
          </p:spPr>
          <p:txBody>
            <a:bodyPr wrap="square" lIns="0" tIns="0" rIns="0" bIns="0" rtlCol="0" anchor="b" anchorCtr="0">
              <a:spAutoFit/>
            </a:bodyPr>
            <a:lstStyle/>
            <a:p>
              <a:pPr algn="l">
                <a:lnSpc>
                  <a:spcPct val="100000"/>
                </a:lnSpc>
              </a:pPr>
              <a:r>
                <a:rPr kumimoji="1" lang="zh-CN" altLang="en-US" sz="800" b="0" i="0" dirty="0">
                  <a:solidFill>
                    <a:schemeClr val="tx1"/>
                  </a:solidFill>
                  <a:latin typeface="Microsoft YaHei" panose="020B0503020204020204" pitchFamily="34" charset="-122"/>
                  <a:ea typeface="Microsoft YaHei" panose="020B0503020204020204" pitchFamily="34" charset="-122"/>
                </a:rPr>
                <a:t>公司色</a:t>
              </a:r>
            </a:p>
          </p:txBody>
        </p:sp>
        <p:sp>
          <p:nvSpPr>
            <p:cNvPr id="98" name="矩形 13">
              <a:extLst>
                <a:ext uri="{FF2B5EF4-FFF2-40B4-BE49-F238E27FC236}">
                  <a16:creationId xmlns:a16="http://schemas.microsoft.com/office/drawing/2014/main" id="{B84AB502-165F-764A-9621-65CA8CBBEAEA}"/>
                </a:ext>
              </a:extLst>
            </p:cNvPr>
            <p:cNvSpPr/>
            <p:nvPr userDrawn="1"/>
          </p:nvSpPr>
          <p:spPr>
            <a:xfrm>
              <a:off x="5352600" y="918047"/>
              <a:ext cx="791510" cy="664397"/>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PANTONE 186C</a:t>
              </a:r>
            </a:p>
            <a:p>
              <a:pPr algn="ctr">
                <a:lnSpc>
                  <a:spcPts val="620"/>
                </a:lnSpc>
              </a:pPr>
              <a:r>
                <a:rPr kumimoji="1" lang="en-US" altLang="zh-CN" sz="500" b="1" dirty="0">
                  <a:solidFill>
                    <a:schemeClr val="tx2"/>
                  </a:solidFill>
                  <a:latin typeface="Arial" charset="0"/>
                  <a:ea typeface="Arial" charset="0"/>
                  <a:cs typeface="Arial" charset="0"/>
                </a:rPr>
                <a:t>RGB</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200/16/46  </a:t>
              </a:r>
            </a:p>
          </p:txBody>
        </p:sp>
        <p:sp>
          <p:nvSpPr>
            <p:cNvPr id="99" name="矩形 13">
              <a:extLst>
                <a:ext uri="{FF2B5EF4-FFF2-40B4-BE49-F238E27FC236}">
                  <a16:creationId xmlns:a16="http://schemas.microsoft.com/office/drawing/2014/main" id="{CB8870E8-3E95-764C-B621-A168E194CC7A}"/>
                </a:ext>
              </a:extLst>
            </p:cNvPr>
            <p:cNvSpPr/>
            <p:nvPr userDrawn="1"/>
          </p:nvSpPr>
          <p:spPr>
            <a:xfrm>
              <a:off x="5354164" y="2665974"/>
              <a:ext cx="791510" cy="664397"/>
            </a:xfrm>
            <a:prstGeom prst="rect">
              <a:avLst/>
            </a:prstGeom>
            <a:solidFill>
              <a:srgbClr val="7F00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127/0/1</a:t>
              </a:r>
            </a:p>
          </p:txBody>
        </p:sp>
        <p:sp>
          <p:nvSpPr>
            <p:cNvPr id="100" name="矩形 13">
              <a:extLst>
                <a:ext uri="{FF2B5EF4-FFF2-40B4-BE49-F238E27FC236}">
                  <a16:creationId xmlns:a16="http://schemas.microsoft.com/office/drawing/2014/main" id="{356EF69A-1936-544F-A95F-0664F4E186D5}"/>
                </a:ext>
              </a:extLst>
            </p:cNvPr>
            <p:cNvSpPr/>
            <p:nvPr userDrawn="1"/>
          </p:nvSpPr>
          <p:spPr>
            <a:xfrm>
              <a:off x="5354164" y="4134866"/>
              <a:ext cx="791510" cy="664397"/>
            </a:xfrm>
            <a:prstGeom prst="rect">
              <a:avLst/>
            </a:prstGeom>
            <a:solidFill>
              <a:srgbClr val="FCC8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52/200/0</a:t>
              </a:r>
            </a:p>
          </p:txBody>
        </p:sp>
        <p:sp>
          <p:nvSpPr>
            <p:cNvPr id="101" name="矩形 13">
              <a:extLst>
                <a:ext uri="{FF2B5EF4-FFF2-40B4-BE49-F238E27FC236}">
                  <a16:creationId xmlns:a16="http://schemas.microsoft.com/office/drawing/2014/main" id="{03EBAB43-95A5-1C4A-8458-B86EB3D51FCA}"/>
                </a:ext>
              </a:extLst>
            </p:cNvPr>
            <p:cNvSpPr/>
            <p:nvPr userDrawn="1"/>
          </p:nvSpPr>
          <p:spPr>
            <a:xfrm>
              <a:off x="5354164" y="5596166"/>
              <a:ext cx="791510" cy="664397"/>
            </a:xfrm>
            <a:prstGeom prst="rect">
              <a:avLst/>
            </a:prstGeom>
            <a:solidFill>
              <a:srgbClr val="30B5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48/181/197</a:t>
              </a:r>
            </a:p>
          </p:txBody>
        </p:sp>
        <p:sp>
          <p:nvSpPr>
            <p:cNvPr id="102" name="矩形 13">
              <a:extLst>
                <a:ext uri="{FF2B5EF4-FFF2-40B4-BE49-F238E27FC236}">
                  <a16:creationId xmlns:a16="http://schemas.microsoft.com/office/drawing/2014/main" id="{371A8520-F934-304C-B57F-B49F768694E2}"/>
                </a:ext>
              </a:extLst>
            </p:cNvPr>
            <p:cNvSpPr/>
            <p:nvPr userDrawn="1"/>
          </p:nvSpPr>
          <p:spPr>
            <a:xfrm>
              <a:off x="6184543" y="4866463"/>
              <a:ext cx="791510" cy="664398"/>
            </a:xfrm>
            <a:prstGeom prst="rect">
              <a:avLst/>
            </a:prstGeom>
            <a:solidFill>
              <a:srgbClr val="81C15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129/193/95</a:t>
              </a:r>
            </a:p>
          </p:txBody>
        </p:sp>
        <p:sp>
          <p:nvSpPr>
            <p:cNvPr id="103" name="矩形 13">
              <a:extLst>
                <a:ext uri="{FF2B5EF4-FFF2-40B4-BE49-F238E27FC236}">
                  <a16:creationId xmlns:a16="http://schemas.microsoft.com/office/drawing/2014/main" id="{B83004D7-279B-C14E-9FCF-870FA1B74FDF}"/>
                </a:ext>
              </a:extLst>
            </p:cNvPr>
            <p:cNvSpPr/>
            <p:nvPr userDrawn="1"/>
          </p:nvSpPr>
          <p:spPr>
            <a:xfrm>
              <a:off x="6182308" y="4134866"/>
              <a:ext cx="791510" cy="664398"/>
            </a:xfrm>
            <a:prstGeom prst="rect">
              <a:avLst/>
            </a:prstGeom>
            <a:solidFill>
              <a:srgbClr val="FDD35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253/211/81</a:t>
              </a:r>
            </a:p>
          </p:txBody>
        </p:sp>
        <p:sp>
          <p:nvSpPr>
            <p:cNvPr id="104" name="矩形 13">
              <a:extLst>
                <a:ext uri="{FF2B5EF4-FFF2-40B4-BE49-F238E27FC236}">
                  <a16:creationId xmlns:a16="http://schemas.microsoft.com/office/drawing/2014/main" id="{99635968-4E69-CC41-9D78-6DF253FE3035}"/>
                </a:ext>
              </a:extLst>
            </p:cNvPr>
            <p:cNvSpPr/>
            <p:nvPr userDrawn="1"/>
          </p:nvSpPr>
          <p:spPr>
            <a:xfrm>
              <a:off x="6177324" y="5596166"/>
              <a:ext cx="791510" cy="664398"/>
            </a:xfrm>
            <a:prstGeom prst="rect">
              <a:avLst/>
            </a:prstGeom>
            <a:solidFill>
              <a:srgbClr val="56C4D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86/196/210</a:t>
              </a:r>
            </a:p>
          </p:txBody>
        </p:sp>
        <p:sp>
          <p:nvSpPr>
            <p:cNvPr id="105" name="矩形 13">
              <a:extLst>
                <a:ext uri="{FF2B5EF4-FFF2-40B4-BE49-F238E27FC236}">
                  <a16:creationId xmlns:a16="http://schemas.microsoft.com/office/drawing/2014/main" id="{BDBE4949-07B7-F046-AD95-68E4B0C11CCD}"/>
                </a:ext>
              </a:extLst>
            </p:cNvPr>
            <p:cNvSpPr/>
            <p:nvPr/>
          </p:nvSpPr>
          <p:spPr>
            <a:xfrm>
              <a:off x="6186245" y="184963"/>
              <a:ext cx="791510" cy="664397"/>
            </a:xfrm>
            <a:prstGeom prst="rect">
              <a:avLst/>
            </a:prstGeom>
            <a:solidFill>
              <a:srgbClr val="D339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211/57/65</a:t>
              </a:r>
            </a:p>
          </p:txBody>
        </p:sp>
        <p:sp>
          <p:nvSpPr>
            <p:cNvPr id="106" name="矩形 13">
              <a:extLst>
                <a:ext uri="{FF2B5EF4-FFF2-40B4-BE49-F238E27FC236}">
                  <a16:creationId xmlns:a16="http://schemas.microsoft.com/office/drawing/2014/main" id="{AA9F9E00-6A31-F14B-A2E4-79908835FD14}"/>
                </a:ext>
              </a:extLst>
            </p:cNvPr>
            <p:cNvSpPr/>
            <p:nvPr/>
          </p:nvSpPr>
          <p:spPr>
            <a:xfrm>
              <a:off x="6185604" y="918047"/>
              <a:ext cx="791510" cy="664397"/>
            </a:xfrm>
            <a:prstGeom prst="rect">
              <a:avLst/>
            </a:prstGeom>
            <a:solidFill>
              <a:srgbClr val="D3385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p>
            <a:p>
              <a:pPr algn="ctr">
                <a:lnSpc>
                  <a:spcPts val="620"/>
                </a:lnSpc>
              </a:pPr>
              <a:r>
                <a:rPr kumimoji="1" lang="en-US" altLang="zh-CN" sz="500" b="1" dirty="0">
                  <a:solidFill>
                    <a:srgbClr val="FFFFFF"/>
                  </a:solidFill>
                  <a:latin typeface="Arial" charset="0"/>
                  <a:ea typeface="Arial" charset="0"/>
                  <a:cs typeface="Arial" charset="0"/>
                </a:rPr>
                <a:t>211/56/89</a:t>
              </a:r>
            </a:p>
          </p:txBody>
        </p:sp>
        <p:sp>
          <p:nvSpPr>
            <p:cNvPr id="107" name="矩形 13">
              <a:extLst>
                <a:ext uri="{FF2B5EF4-FFF2-40B4-BE49-F238E27FC236}">
                  <a16:creationId xmlns:a16="http://schemas.microsoft.com/office/drawing/2014/main" id="{38715A31-485E-B744-B409-43F9F04B48F7}"/>
                </a:ext>
              </a:extLst>
            </p:cNvPr>
            <p:cNvSpPr/>
            <p:nvPr/>
          </p:nvSpPr>
          <p:spPr>
            <a:xfrm>
              <a:off x="6996262" y="1934171"/>
              <a:ext cx="791510" cy="664397"/>
            </a:xfrm>
            <a:prstGeom prst="rect">
              <a:avLst/>
            </a:prstGeom>
            <a:solidFill>
              <a:srgbClr val="DD80A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221/128/170</a:t>
              </a:r>
            </a:p>
          </p:txBody>
        </p:sp>
        <p:sp>
          <p:nvSpPr>
            <p:cNvPr id="108" name="矩形 13">
              <a:extLst>
                <a:ext uri="{FF2B5EF4-FFF2-40B4-BE49-F238E27FC236}">
                  <a16:creationId xmlns:a16="http://schemas.microsoft.com/office/drawing/2014/main" id="{4AE1609B-25DD-2C4A-B05B-D18ADBC39C71}"/>
                </a:ext>
              </a:extLst>
            </p:cNvPr>
            <p:cNvSpPr/>
            <p:nvPr/>
          </p:nvSpPr>
          <p:spPr>
            <a:xfrm>
              <a:off x="6996262" y="2673360"/>
              <a:ext cx="791510" cy="664397"/>
            </a:xfrm>
            <a:prstGeom prst="rect">
              <a:avLst/>
            </a:prstGeom>
            <a:solidFill>
              <a:srgbClr val="BF808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78" rtl="0" eaLnBrk="1" fontAlgn="auto" latinLnBrk="0" hangingPunct="1">
                <a:lnSpc>
                  <a:spcPts val="620"/>
                </a:lnSpc>
                <a:spcBef>
                  <a:spcPts val="0"/>
                </a:spcBef>
                <a:spcAft>
                  <a:spcPts val="0"/>
                </a:spcAft>
                <a:buClrTx/>
                <a:buSzTx/>
                <a:buFontTx/>
                <a:buNone/>
                <a:tabLst/>
                <a:defRPr/>
              </a:pPr>
              <a:r>
                <a:rPr kumimoji="1" lang="en-US" altLang="zh-CN" sz="500" b="1" dirty="0">
                  <a:solidFill>
                    <a:srgbClr val="595757"/>
                  </a:solidFill>
                  <a:latin typeface="Arial" charset="0"/>
                  <a:ea typeface="Arial" charset="0"/>
                  <a:cs typeface="Arial" charset="0"/>
                </a:rPr>
                <a:t>RGB 191/128/130</a:t>
              </a:r>
            </a:p>
          </p:txBody>
        </p:sp>
        <p:sp>
          <p:nvSpPr>
            <p:cNvPr id="109" name="矩形 13">
              <a:extLst>
                <a:ext uri="{FF2B5EF4-FFF2-40B4-BE49-F238E27FC236}">
                  <a16:creationId xmlns:a16="http://schemas.microsoft.com/office/drawing/2014/main" id="{ECE90F9F-DBBC-0B49-A42C-8B62397E473E}"/>
                </a:ext>
              </a:extLst>
            </p:cNvPr>
            <p:cNvSpPr/>
            <p:nvPr/>
          </p:nvSpPr>
          <p:spPr>
            <a:xfrm>
              <a:off x="6996262" y="3415851"/>
              <a:ext cx="791510" cy="664397"/>
            </a:xfrm>
            <a:prstGeom prst="rect">
              <a:avLst/>
            </a:prstGeom>
            <a:solidFill>
              <a:srgbClr val="F6B78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246/183/140</a:t>
              </a:r>
              <a:endParaRPr kumimoji="1" lang="mr-IN" altLang="zh-CN" sz="500" b="1" dirty="0">
                <a:solidFill>
                  <a:srgbClr val="595757"/>
                </a:solidFill>
                <a:latin typeface="Arial" charset="0"/>
                <a:ea typeface="Arial" charset="0"/>
                <a:cs typeface="Arial" charset="0"/>
              </a:endParaRPr>
            </a:p>
          </p:txBody>
        </p:sp>
        <p:sp>
          <p:nvSpPr>
            <p:cNvPr id="110" name="矩形 13">
              <a:extLst>
                <a:ext uri="{FF2B5EF4-FFF2-40B4-BE49-F238E27FC236}">
                  <a16:creationId xmlns:a16="http://schemas.microsoft.com/office/drawing/2014/main" id="{D5B387BA-F8B8-B54E-966E-F24E271747C4}"/>
                </a:ext>
              </a:extLst>
            </p:cNvPr>
            <p:cNvSpPr/>
            <p:nvPr/>
          </p:nvSpPr>
          <p:spPr>
            <a:xfrm>
              <a:off x="7006093" y="4866463"/>
              <a:ext cx="791510" cy="664397"/>
            </a:xfrm>
            <a:prstGeom prst="rect">
              <a:avLst/>
            </a:prstGeom>
            <a:solidFill>
              <a:srgbClr val="AFD89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176/216/156</a:t>
              </a:r>
            </a:p>
          </p:txBody>
        </p:sp>
        <p:sp>
          <p:nvSpPr>
            <p:cNvPr id="111" name="矩形 13">
              <a:extLst>
                <a:ext uri="{FF2B5EF4-FFF2-40B4-BE49-F238E27FC236}">
                  <a16:creationId xmlns:a16="http://schemas.microsoft.com/office/drawing/2014/main" id="{E6C9B99E-8C1C-2B49-B82E-3C754B8E5C02}"/>
                </a:ext>
              </a:extLst>
            </p:cNvPr>
            <p:cNvSpPr/>
            <p:nvPr/>
          </p:nvSpPr>
          <p:spPr>
            <a:xfrm>
              <a:off x="7003856" y="4134866"/>
              <a:ext cx="791510" cy="664397"/>
            </a:xfrm>
            <a:prstGeom prst="rect">
              <a:avLst/>
            </a:prstGeom>
            <a:solidFill>
              <a:srgbClr val="FDE39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253/227/181</a:t>
              </a:r>
            </a:p>
          </p:txBody>
        </p:sp>
        <p:sp>
          <p:nvSpPr>
            <p:cNvPr id="112" name="矩形 13">
              <a:extLst>
                <a:ext uri="{FF2B5EF4-FFF2-40B4-BE49-F238E27FC236}">
                  <a16:creationId xmlns:a16="http://schemas.microsoft.com/office/drawing/2014/main" id="{0106BFA2-9DE1-3A42-A6C6-69BCE0FA34F4}"/>
                </a:ext>
              </a:extLst>
            </p:cNvPr>
            <p:cNvSpPr/>
            <p:nvPr/>
          </p:nvSpPr>
          <p:spPr>
            <a:xfrm>
              <a:off x="7003856" y="5596166"/>
              <a:ext cx="791510" cy="664397"/>
            </a:xfrm>
            <a:prstGeom prst="rect">
              <a:avLst/>
            </a:prstGeom>
            <a:solidFill>
              <a:srgbClr val="94DAE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148/218/226</a:t>
              </a:r>
            </a:p>
          </p:txBody>
        </p:sp>
        <p:sp>
          <p:nvSpPr>
            <p:cNvPr id="113" name="矩形 13">
              <a:extLst>
                <a:ext uri="{FF2B5EF4-FFF2-40B4-BE49-F238E27FC236}">
                  <a16:creationId xmlns:a16="http://schemas.microsoft.com/office/drawing/2014/main" id="{F760C1C5-4342-C346-A7D2-D101978EDF66}"/>
                </a:ext>
              </a:extLst>
            </p:cNvPr>
            <p:cNvSpPr/>
            <p:nvPr/>
          </p:nvSpPr>
          <p:spPr>
            <a:xfrm>
              <a:off x="6997826" y="184963"/>
              <a:ext cx="791510" cy="664397"/>
            </a:xfrm>
            <a:prstGeom prst="rect">
              <a:avLst/>
            </a:prstGeom>
            <a:solidFill>
              <a:srgbClr val="E281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226/129/137</a:t>
              </a:r>
            </a:p>
          </p:txBody>
        </p:sp>
        <p:sp>
          <p:nvSpPr>
            <p:cNvPr id="114" name="矩形 13">
              <a:extLst>
                <a:ext uri="{FF2B5EF4-FFF2-40B4-BE49-F238E27FC236}">
                  <a16:creationId xmlns:a16="http://schemas.microsoft.com/office/drawing/2014/main" id="{5BB50A4A-0B64-7E4C-824C-1EBCA1A992CF}"/>
                </a:ext>
              </a:extLst>
            </p:cNvPr>
            <p:cNvSpPr/>
            <p:nvPr/>
          </p:nvSpPr>
          <p:spPr>
            <a:xfrm>
              <a:off x="6997185" y="918047"/>
              <a:ext cx="791510" cy="664397"/>
            </a:xfrm>
            <a:prstGeom prst="rect">
              <a:avLst/>
            </a:prstGeom>
            <a:solidFill>
              <a:srgbClr val="E281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226/129/152</a:t>
              </a:r>
            </a:p>
          </p:txBody>
        </p:sp>
        <p:sp>
          <p:nvSpPr>
            <p:cNvPr id="115" name="矩形 13">
              <a:extLst>
                <a:ext uri="{FF2B5EF4-FFF2-40B4-BE49-F238E27FC236}">
                  <a16:creationId xmlns:a16="http://schemas.microsoft.com/office/drawing/2014/main" id="{756A7E25-6C44-8A44-A8C5-61D19BC9EDAF}"/>
                </a:ext>
              </a:extLst>
            </p:cNvPr>
            <p:cNvSpPr/>
            <p:nvPr userDrawn="1"/>
          </p:nvSpPr>
          <p:spPr>
            <a:xfrm>
              <a:off x="7806130" y="1934171"/>
              <a:ext cx="791510" cy="664397"/>
            </a:xfrm>
            <a:prstGeom prst="rect">
              <a:avLst/>
            </a:prstGeom>
            <a:solidFill>
              <a:srgbClr val="EBB3C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235/179/204</a:t>
              </a:r>
            </a:p>
          </p:txBody>
        </p:sp>
        <p:sp>
          <p:nvSpPr>
            <p:cNvPr id="116" name="矩形 13">
              <a:extLst>
                <a:ext uri="{FF2B5EF4-FFF2-40B4-BE49-F238E27FC236}">
                  <a16:creationId xmlns:a16="http://schemas.microsoft.com/office/drawing/2014/main" id="{96588389-39CD-DF4E-B9AC-92091E25724E}"/>
                </a:ext>
              </a:extLst>
            </p:cNvPr>
            <p:cNvSpPr/>
            <p:nvPr/>
          </p:nvSpPr>
          <p:spPr>
            <a:xfrm>
              <a:off x="7806130" y="2673360"/>
              <a:ext cx="791510" cy="664397"/>
            </a:xfrm>
            <a:prstGeom prst="rect">
              <a:avLst/>
            </a:prstGeom>
            <a:solidFill>
              <a:srgbClr val="D8B3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78" rtl="0" eaLnBrk="1" fontAlgn="auto" latinLnBrk="0" hangingPunct="1">
                <a:lnSpc>
                  <a:spcPts val="620"/>
                </a:lnSpc>
                <a:spcBef>
                  <a:spcPts val="0"/>
                </a:spcBef>
                <a:spcAft>
                  <a:spcPts val="0"/>
                </a:spcAft>
                <a:buClrTx/>
                <a:buSzTx/>
                <a:buFontTx/>
                <a:buNone/>
                <a:tabLst/>
                <a:defRPr/>
              </a:pPr>
              <a:r>
                <a:rPr kumimoji="1" lang="en-US" altLang="zh-CN" sz="500" b="1" dirty="0">
                  <a:solidFill>
                    <a:srgbClr val="595757"/>
                  </a:solidFill>
                  <a:latin typeface="Arial" charset="0"/>
                  <a:ea typeface="Arial" charset="0"/>
                  <a:cs typeface="Arial" charset="0"/>
                </a:rPr>
                <a:t>RGB 216/179/179</a:t>
              </a:r>
            </a:p>
          </p:txBody>
        </p:sp>
        <p:sp>
          <p:nvSpPr>
            <p:cNvPr id="117" name="矩形 13">
              <a:extLst>
                <a:ext uri="{FF2B5EF4-FFF2-40B4-BE49-F238E27FC236}">
                  <a16:creationId xmlns:a16="http://schemas.microsoft.com/office/drawing/2014/main" id="{20725C9F-31AE-DB44-B70A-B4ECDEC0BC00}"/>
                </a:ext>
              </a:extLst>
            </p:cNvPr>
            <p:cNvSpPr/>
            <p:nvPr/>
          </p:nvSpPr>
          <p:spPr>
            <a:xfrm>
              <a:off x="7811114" y="3415851"/>
              <a:ext cx="791510" cy="664398"/>
            </a:xfrm>
            <a:prstGeom prst="rect">
              <a:avLst/>
            </a:prstGeom>
            <a:solidFill>
              <a:srgbClr val="FAD3B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250/211/187</a:t>
              </a:r>
              <a:endParaRPr kumimoji="1" lang="mr-IN" altLang="zh-CN" sz="500" b="1" dirty="0">
                <a:solidFill>
                  <a:srgbClr val="595757"/>
                </a:solidFill>
                <a:latin typeface="Arial" charset="0"/>
                <a:ea typeface="Arial" charset="0"/>
                <a:cs typeface="Arial" charset="0"/>
              </a:endParaRPr>
            </a:p>
          </p:txBody>
        </p:sp>
        <p:sp>
          <p:nvSpPr>
            <p:cNvPr id="118" name="矩形 13">
              <a:extLst>
                <a:ext uri="{FF2B5EF4-FFF2-40B4-BE49-F238E27FC236}">
                  <a16:creationId xmlns:a16="http://schemas.microsoft.com/office/drawing/2014/main" id="{AC5BCC27-B68D-0743-8E0B-E25F8D01C3A4}"/>
                </a:ext>
              </a:extLst>
            </p:cNvPr>
            <p:cNvSpPr/>
            <p:nvPr/>
          </p:nvSpPr>
          <p:spPr>
            <a:xfrm>
              <a:off x="7820945" y="4866463"/>
              <a:ext cx="791510" cy="664398"/>
            </a:xfrm>
            <a:prstGeom prst="rect">
              <a:avLst/>
            </a:prstGeom>
            <a:solidFill>
              <a:srgbClr val="D0E8C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208/232/196</a:t>
              </a:r>
            </a:p>
          </p:txBody>
        </p:sp>
        <p:sp>
          <p:nvSpPr>
            <p:cNvPr id="119" name="矩形 13">
              <a:extLst>
                <a:ext uri="{FF2B5EF4-FFF2-40B4-BE49-F238E27FC236}">
                  <a16:creationId xmlns:a16="http://schemas.microsoft.com/office/drawing/2014/main" id="{51C2E83A-C975-6945-B2FD-5B22BBB53DB7}"/>
                </a:ext>
              </a:extLst>
            </p:cNvPr>
            <p:cNvSpPr/>
            <p:nvPr/>
          </p:nvSpPr>
          <p:spPr>
            <a:xfrm>
              <a:off x="7818707" y="4134866"/>
              <a:ext cx="791510" cy="664398"/>
            </a:xfrm>
            <a:prstGeom prst="rect">
              <a:avLst/>
            </a:prstGeom>
            <a:solidFill>
              <a:srgbClr val="FEEE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254/238/193</a:t>
              </a:r>
            </a:p>
          </p:txBody>
        </p:sp>
        <p:sp>
          <p:nvSpPr>
            <p:cNvPr id="120" name="矩形 13">
              <a:extLst>
                <a:ext uri="{FF2B5EF4-FFF2-40B4-BE49-F238E27FC236}">
                  <a16:creationId xmlns:a16="http://schemas.microsoft.com/office/drawing/2014/main" id="{BEE9A95F-6965-354F-A2C7-2E8C81DDA52F}"/>
                </a:ext>
              </a:extLst>
            </p:cNvPr>
            <p:cNvSpPr/>
            <p:nvPr/>
          </p:nvSpPr>
          <p:spPr>
            <a:xfrm>
              <a:off x="7823691" y="5596166"/>
              <a:ext cx="791510" cy="664398"/>
            </a:xfrm>
            <a:prstGeom prst="rect">
              <a:avLst/>
            </a:prstGeom>
            <a:solidFill>
              <a:srgbClr val="BEE9E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190/233/238</a:t>
              </a:r>
            </a:p>
          </p:txBody>
        </p:sp>
        <p:sp>
          <p:nvSpPr>
            <p:cNvPr id="121" name="矩形 13">
              <a:extLst>
                <a:ext uri="{FF2B5EF4-FFF2-40B4-BE49-F238E27FC236}">
                  <a16:creationId xmlns:a16="http://schemas.microsoft.com/office/drawing/2014/main" id="{509164EB-3DC4-7A4F-9E7C-06EBC981CD0A}"/>
                </a:ext>
              </a:extLst>
            </p:cNvPr>
            <p:cNvSpPr/>
            <p:nvPr/>
          </p:nvSpPr>
          <p:spPr>
            <a:xfrm>
              <a:off x="7807694" y="184963"/>
              <a:ext cx="791510" cy="664397"/>
            </a:xfrm>
            <a:prstGeom prst="rect">
              <a:avLst/>
            </a:prstGeom>
            <a:solidFill>
              <a:srgbClr val="EEB3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239/178/184</a:t>
              </a:r>
            </a:p>
          </p:txBody>
        </p:sp>
        <p:sp>
          <p:nvSpPr>
            <p:cNvPr id="122" name="矩形 13">
              <a:extLst>
                <a:ext uri="{FF2B5EF4-FFF2-40B4-BE49-F238E27FC236}">
                  <a16:creationId xmlns:a16="http://schemas.microsoft.com/office/drawing/2014/main" id="{667867DD-D3E6-3040-A7B5-39345C0CE2E3}"/>
                </a:ext>
              </a:extLst>
            </p:cNvPr>
            <p:cNvSpPr/>
            <p:nvPr/>
          </p:nvSpPr>
          <p:spPr>
            <a:xfrm>
              <a:off x="7807054" y="918047"/>
              <a:ext cx="791510" cy="664397"/>
            </a:xfrm>
            <a:prstGeom prst="rect">
              <a:avLst/>
            </a:prstGeom>
            <a:solidFill>
              <a:srgbClr val="EEB3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238/179/193</a:t>
              </a:r>
            </a:p>
          </p:txBody>
        </p:sp>
        <p:sp>
          <p:nvSpPr>
            <p:cNvPr id="123" name="矩形 13">
              <a:extLst>
                <a:ext uri="{FF2B5EF4-FFF2-40B4-BE49-F238E27FC236}">
                  <a16:creationId xmlns:a16="http://schemas.microsoft.com/office/drawing/2014/main" id="{9EE10597-3782-AB46-8453-89FA049C6C46}"/>
                </a:ext>
              </a:extLst>
            </p:cNvPr>
            <p:cNvSpPr/>
            <p:nvPr userDrawn="1"/>
          </p:nvSpPr>
          <p:spPr>
            <a:xfrm>
              <a:off x="5354169" y="6324025"/>
              <a:ext cx="513579" cy="664397"/>
            </a:xfrm>
            <a:prstGeom prst="rect">
              <a:avLst/>
            </a:prstGeom>
            <a:solidFill>
              <a:srgbClr val="22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0/0/0</a:t>
              </a:r>
            </a:p>
          </p:txBody>
        </p:sp>
        <p:sp>
          <p:nvSpPr>
            <p:cNvPr id="124" name="矩形 13">
              <a:extLst>
                <a:ext uri="{FF2B5EF4-FFF2-40B4-BE49-F238E27FC236}">
                  <a16:creationId xmlns:a16="http://schemas.microsoft.com/office/drawing/2014/main" id="{966B3529-B594-884C-BED0-5887B34BBBB8}"/>
                </a:ext>
              </a:extLst>
            </p:cNvPr>
            <p:cNvSpPr/>
            <p:nvPr userDrawn="1"/>
          </p:nvSpPr>
          <p:spPr>
            <a:xfrm>
              <a:off x="5900626" y="6324025"/>
              <a:ext cx="513579" cy="664397"/>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p>
            <a:p>
              <a:pPr algn="ctr">
                <a:lnSpc>
                  <a:spcPts val="620"/>
                </a:lnSpc>
              </a:pPr>
              <a:r>
                <a:rPr kumimoji="1" lang="en-US" altLang="zh-CN" sz="500" b="1" dirty="0">
                  <a:solidFill>
                    <a:srgbClr val="FFFFFF"/>
                  </a:solidFill>
                  <a:latin typeface="Arial" charset="0"/>
                  <a:ea typeface="Arial" charset="0"/>
                  <a:cs typeface="Arial" charset="0"/>
                </a:rPr>
                <a:t>89/87/87</a:t>
              </a:r>
            </a:p>
          </p:txBody>
        </p:sp>
        <p:sp>
          <p:nvSpPr>
            <p:cNvPr id="125" name="矩形 13">
              <a:extLst>
                <a:ext uri="{FF2B5EF4-FFF2-40B4-BE49-F238E27FC236}">
                  <a16:creationId xmlns:a16="http://schemas.microsoft.com/office/drawing/2014/main" id="{0B0545C9-147F-584F-80D2-EF13876D7D33}"/>
                </a:ext>
              </a:extLst>
            </p:cNvPr>
            <p:cNvSpPr/>
            <p:nvPr userDrawn="1"/>
          </p:nvSpPr>
          <p:spPr>
            <a:xfrm>
              <a:off x="6445335" y="6324024"/>
              <a:ext cx="513579" cy="664398"/>
            </a:xfrm>
            <a:prstGeom prst="rect">
              <a:avLst/>
            </a:prstGeom>
            <a:solidFill>
              <a:srgbClr val="88888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p>
            <a:p>
              <a:pPr algn="ctr">
                <a:lnSpc>
                  <a:spcPts val="620"/>
                </a:lnSpc>
              </a:pPr>
              <a:r>
                <a:rPr kumimoji="1" lang="en-US" altLang="zh-CN" sz="500" b="1" dirty="0">
                  <a:solidFill>
                    <a:srgbClr val="FFFFFF"/>
                  </a:solidFill>
                  <a:latin typeface="Arial" charset="0"/>
                  <a:ea typeface="Arial" charset="0"/>
                  <a:cs typeface="Arial" charset="0"/>
                </a:rPr>
                <a:t>137/137/</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137</a:t>
              </a:r>
            </a:p>
          </p:txBody>
        </p:sp>
        <p:sp>
          <p:nvSpPr>
            <p:cNvPr id="126" name="矩形 13">
              <a:extLst>
                <a:ext uri="{FF2B5EF4-FFF2-40B4-BE49-F238E27FC236}">
                  <a16:creationId xmlns:a16="http://schemas.microsoft.com/office/drawing/2014/main" id="{44FD0A0B-0D45-3340-A523-465AC24134BF}"/>
                </a:ext>
              </a:extLst>
            </p:cNvPr>
            <p:cNvSpPr/>
            <p:nvPr userDrawn="1"/>
          </p:nvSpPr>
          <p:spPr>
            <a:xfrm>
              <a:off x="7003279" y="6324024"/>
              <a:ext cx="513579" cy="664398"/>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p>
            <a:p>
              <a:pPr algn="ctr">
                <a:lnSpc>
                  <a:spcPts val="620"/>
                </a:lnSpc>
              </a:pPr>
              <a:r>
                <a:rPr kumimoji="1" lang="en-US" altLang="zh-CN" sz="500" b="1" dirty="0">
                  <a:solidFill>
                    <a:srgbClr val="FFFFFF"/>
                  </a:solidFill>
                  <a:latin typeface="Arial" charset="0"/>
                  <a:ea typeface="Arial" charset="0"/>
                  <a:cs typeface="Arial" charset="0"/>
                </a:rPr>
                <a:t>181/181/</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181</a:t>
              </a:r>
            </a:p>
          </p:txBody>
        </p:sp>
        <p:sp>
          <p:nvSpPr>
            <p:cNvPr id="127" name="矩形 13">
              <a:extLst>
                <a:ext uri="{FF2B5EF4-FFF2-40B4-BE49-F238E27FC236}">
                  <a16:creationId xmlns:a16="http://schemas.microsoft.com/office/drawing/2014/main" id="{2C404A07-276B-3648-BB25-4EDB5905448C}"/>
                </a:ext>
              </a:extLst>
            </p:cNvPr>
            <p:cNvSpPr/>
            <p:nvPr userDrawn="1"/>
          </p:nvSpPr>
          <p:spPr>
            <a:xfrm>
              <a:off x="7551547" y="6324024"/>
              <a:ext cx="513579" cy="664398"/>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221/221/</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221</a:t>
              </a:r>
            </a:p>
          </p:txBody>
        </p:sp>
        <p:sp>
          <p:nvSpPr>
            <p:cNvPr id="128" name="矩形 13">
              <a:extLst>
                <a:ext uri="{FF2B5EF4-FFF2-40B4-BE49-F238E27FC236}">
                  <a16:creationId xmlns:a16="http://schemas.microsoft.com/office/drawing/2014/main" id="{72B0F29C-A346-8946-9B8E-8F1B9DFF7AD0}"/>
                </a:ext>
              </a:extLst>
            </p:cNvPr>
            <p:cNvSpPr/>
            <p:nvPr userDrawn="1"/>
          </p:nvSpPr>
          <p:spPr>
            <a:xfrm>
              <a:off x="8098559" y="6324024"/>
              <a:ext cx="513579" cy="664398"/>
            </a:xfrm>
            <a:prstGeom prst="rect">
              <a:avLst/>
            </a:prstGeom>
            <a:solidFill>
              <a:srgbClr val="FFFFFF"/>
            </a:solidFill>
            <a:ln w="6350">
              <a:solidFill>
                <a:srgbClr val="B5B5B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a:t>
              </a:r>
            </a:p>
            <a:p>
              <a:pPr algn="ctr">
                <a:lnSpc>
                  <a:spcPts val="620"/>
                </a:lnSpc>
              </a:pPr>
              <a:r>
                <a:rPr kumimoji="1" lang="en-US" altLang="zh-CN" sz="500" b="1" dirty="0">
                  <a:solidFill>
                    <a:srgbClr val="595757"/>
                  </a:solidFill>
                  <a:latin typeface="Arial" charset="0"/>
                  <a:ea typeface="Arial" charset="0"/>
                  <a:cs typeface="Arial" charset="0"/>
                </a:rPr>
                <a:t>255/255/</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255</a:t>
              </a:r>
            </a:p>
          </p:txBody>
        </p:sp>
      </p:grpSp>
    </p:spTree>
    <p:extLst>
      <p:ext uri="{BB962C8B-B14F-4D97-AF65-F5344CB8AC3E}">
        <p14:creationId xmlns:p14="http://schemas.microsoft.com/office/powerpoint/2010/main" val="1723247745"/>
      </p:ext>
    </p:extLst>
  </p:cSld>
  <p:clrMap bg1="lt1" tx1="dk1" bg2="lt2" tx2="dk2" accent1="accent1" accent2="accent2" accent3="accent3" accent4="accent4" accent5="accent5" accent6="accent6" hlink="hlink" folHlink="folHlink"/>
  <p:hf hdr="0" ftr="0" dt="0"/>
  <p:txStyles>
    <p:titleStyle>
      <a:lvl1pPr algn="l" defTabSz="1187798" rtl="0" eaLnBrk="1" latinLnBrk="0" hangingPunct="1">
        <a:lnSpc>
          <a:spcPct val="90000"/>
        </a:lnSpc>
        <a:spcBef>
          <a:spcPct val="0"/>
        </a:spcBef>
        <a:buNone/>
        <a:defRPr sz="5716" kern="1200">
          <a:solidFill>
            <a:schemeClr val="tx1"/>
          </a:solidFill>
          <a:latin typeface="+mj-lt"/>
          <a:ea typeface="+mj-ea"/>
          <a:cs typeface="+mj-cs"/>
        </a:defRPr>
      </a:lvl1pPr>
    </p:titleStyle>
    <p:bodyStyle>
      <a:lvl1pPr marL="296950" indent="-296950" algn="l" defTabSz="1187798" rtl="0" eaLnBrk="1" latinLnBrk="0" hangingPunct="1">
        <a:lnSpc>
          <a:spcPct val="90000"/>
        </a:lnSpc>
        <a:spcBef>
          <a:spcPts val="1299"/>
        </a:spcBef>
        <a:buFont typeface="Arial" panose="020B0604020202020204" pitchFamily="34" charset="0"/>
        <a:buChar char="•"/>
        <a:defRPr sz="3636" kern="1200">
          <a:solidFill>
            <a:schemeClr val="tx1"/>
          </a:solidFill>
          <a:latin typeface="+mn-lt"/>
          <a:ea typeface="+mn-ea"/>
          <a:cs typeface="+mn-cs"/>
        </a:defRPr>
      </a:lvl1pPr>
      <a:lvl2pPr marL="890849" indent="-296950" algn="l" defTabSz="1187798" rtl="0" eaLnBrk="1" latinLnBrk="0" hangingPunct="1">
        <a:lnSpc>
          <a:spcPct val="90000"/>
        </a:lnSpc>
        <a:spcBef>
          <a:spcPts val="650"/>
        </a:spcBef>
        <a:buFont typeface="Arial" panose="020B0604020202020204" pitchFamily="34" charset="0"/>
        <a:buChar char="•"/>
        <a:defRPr sz="3118" kern="1200">
          <a:solidFill>
            <a:schemeClr val="tx1"/>
          </a:solidFill>
          <a:latin typeface="+mn-lt"/>
          <a:ea typeface="+mn-ea"/>
          <a:cs typeface="+mn-cs"/>
        </a:defRPr>
      </a:lvl2pPr>
      <a:lvl3pPr marL="1484748" indent="-296950" algn="l" defTabSz="1187798" rtl="0" eaLnBrk="1" latinLnBrk="0" hangingPunct="1">
        <a:lnSpc>
          <a:spcPct val="90000"/>
        </a:lnSpc>
        <a:spcBef>
          <a:spcPts val="650"/>
        </a:spcBef>
        <a:buFont typeface="Arial" panose="020B0604020202020204" pitchFamily="34" charset="0"/>
        <a:buChar char="•"/>
        <a:defRPr sz="2598" kern="1200">
          <a:solidFill>
            <a:schemeClr val="tx1"/>
          </a:solidFill>
          <a:latin typeface="+mn-lt"/>
          <a:ea typeface="+mn-ea"/>
          <a:cs typeface="+mn-cs"/>
        </a:defRPr>
      </a:lvl3pPr>
      <a:lvl4pPr marL="2078648"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4pPr>
      <a:lvl5pPr marL="26725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5pPr>
      <a:lvl6pPr marL="32664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6pPr>
      <a:lvl7pPr marL="3860346"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7pPr>
      <a:lvl8pPr marL="4454245"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8pPr>
      <a:lvl9pPr marL="5048144"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9pPr>
    </p:bodyStyle>
    <p:otherStyle>
      <a:defPPr>
        <a:defRPr lang="en-US"/>
      </a:defPPr>
      <a:lvl1pPr marL="0" algn="l" defTabSz="1187798" rtl="0" eaLnBrk="1" latinLnBrk="0" hangingPunct="1">
        <a:defRPr sz="2338" kern="1200">
          <a:solidFill>
            <a:schemeClr val="tx1"/>
          </a:solidFill>
          <a:latin typeface="+mn-lt"/>
          <a:ea typeface="+mn-ea"/>
          <a:cs typeface="+mn-cs"/>
        </a:defRPr>
      </a:lvl1pPr>
      <a:lvl2pPr marL="593900" algn="l" defTabSz="1187798" rtl="0" eaLnBrk="1" latinLnBrk="0" hangingPunct="1">
        <a:defRPr sz="2338" kern="1200">
          <a:solidFill>
            <a:schemeClr val="tx1"/>
          </a:solidFill>
          <a:latin typeface="+mn-lt"/>
          <a:ea typeface="+mn-ea"/>
          <a:cs typeface="+mn-cs"/>
        </a:defRPr>
      </a:lvl2pPr>
      <a:lvl3pPr marL="1187798" algn="l" defTabSz="1187798" rtl="0" eaLnBrk="1" latinLnBrk="0" hangingPunct="1">
        <a:defRPr sz="2338" kern="1200">
          <a:solidFill>
            <a:schemeClr val="tx1"/>
          </a:solidFill>
          <a:latin typeface="+mn-lt"/>
          <a:ea typeface="+mn-ea"/>
          <a:cs typeface="+mn-cs"/>
        </a:defRPr>
      </a:lvl3pPr>
      <a:lvl4pPr marL="1781699" algn="l" defTabSz="1187798" rtl="0" eaLnBrk="1" latinLnBrk="0" hangingPunct="1">
        <a:defRPr sz="2338" kern="1200">
          <a:solidFill>
            <a:schemeClr val="tx1"/>
          </a:solidFill>
          <a:latin typeface="+mn-lt"/>
          <a:ea typeface="+mn-ea"/>
          <a:cs typeface="+mn-cs"/>
        </a:defRPr>
      </a:lvl4pPr>
      <a:lvl5pPr marL="2375598" algn="l" defTabSz="1187798" rtl="0" eaLnBrk="1" latinLnBrk="0" hangingPunct="1">
        <a:defRPr sz="2338" kern="1200">
          <a:solidFill>
            <a:schemeClr val="tx1"/>
          </a:solidFill>
          <a:latin typeface="+mn-lt"/>
          <a:ea typeface="+mn-ea"/>
          <a:cs typeface="+mn-cs"/>
        </a:defRPr>
      </a:lvl5pPr>
      <a:lvl6pPr marL="2969497" algn="l" defTabSz="1187798" rtl="0" eaLnBrk="1" latinLnBrk="0" hangingPunct="1">
        <a:defRPr sz="2338" kern="1200">
          <a:solidFill>
            <a:schemeClr val="tx1"/>
          </a:solidFill>
          <a:latin typeface="+mn-lt"/>
          <a:ea typeface="+mn-ea"/>
          <a:cs typeface="+mn-cs"/>
        </a:defRPr>
      </a:lvl6pPr>
      <a:lvl7pPr marL="3563396" algn="l" defTabSz="1187798" rtl="0" eaLnBrk="1" latinLnBrk="0" hangingPunct="1">
        <a:defRPr sz="2338" kern="1200">
          <a:solidFill>
            <a:schemeClr val="tx1"/>
          </a:solidFill>
          <a:latin typeface="+mn-lt"/>
          <a:ea typeface="+mn-ea"/>
          <a:cs typeface="+mn-cs"/>
        </a:defRPr>
      </a:lvl7pPr>
      <a:lvl8pPr marL="4157297" algn="l" defTabSz="1187798" rtl="0" eaLnBrk="1" latinLnBrk="0" hangingPunct="1">
        <a:defRPr sz="2338" kern="1200">
          <a:solidFill>
            <a:schemeClr val="tx1"/>
          </a:solidFill>
          <a:latin typeface="+mn-lt"/>
          <a:ea typeface="+mn-ea"/>
          <a:cs typeface="+mn-cs"/>
        </a:defRPr>
      </a:lvl8pPr>
      <a:lvl9pPr marL="4751195" algn="l" defTabSz="1187798" rtl="0" eaLnBrk="1" latinLnBrk="0" hangingPunct="1">
        <a:defRPr sz="2338"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85A3D6-1271-D247-9E96-1B376F4BE7BE}"/>
              </a:ext>
            </a:extLst>
          </p:cNvPr>
          <p:cNvSpPr txBox="1"/>
          <p:nvPr userDrawn="1"/>
        </p:nvSpPr>
        <p:spPr>
          <a:xfrm>
            <a:off x="1095467" y="6356939"/>
            <a:ext cx="3503965" cy="230832"/>
          </a:xfrm>
          <a:prstGeom prst="rect">
            <a:avLst/>
          </a:prstGeom>
          <a:noFill/>
        </p:spPr>
        <p:txBody>
          <a:bodyPr wrap="square" rtlCol="0">
            <a:spAutoFit/>
          </a:bodyPr>
          <a:lstStyle/>
          <a:p>
            <a:r>
              <a:rPr lang="en-US" altLang="zh-CN" sz="900" dirty="0">
                <a:solidFill>
                  <a:srgbClr val="1D1D1B"/>
                </a:solidFill>
                <a:latin typeface="Arial" panose="020B0604020202020204" pitchFamily="34" charset="0"/>
                <a:cs typeface="Arial" panose="020B0604020202020204" pitchFamily="34" charset="0"/>
              </a:rPr>
              <a:t>Huawei Proprietary - Restricted Distribution</a:t>
            </a:r>
            <a:endParaRPr lang="en-US" sz="900" dirty="0">
              <a:solidFill>
                <a:srgbClr val="1D1D1B"/>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ABEE2EE-BF4D-7A4A-B3C6-9E47668CCD98}"/>
              </a:ext>
            </a:extLst>
          </p:cNvPr>
          <p:cNvSpPr txBox="1"/>
          <p:nvPr userDrawn="1"/>
        </p:nvSpPr>
        <p:spPr>
          <a:xfrm>
            <a:off x="734131" y="6402806"/>
            <a:ext cx="499729" cy="138499"/>
          </a:xfrm>
          <a:prstGeom prst="rect">
            <a:avLst/>
          </a:prstGeom>
          <a:noFill/>
        </p:spPr>
        <p:txBody>
          <a:bodyPr wrap="square" lIns="0" tIns="0" rIns="0" bIns="0" rtlCol="0">
            <a:spAutoFit/>
          </a:bodyPr>
          <a:lstStyle/>
          <a:p>
            <a:pPr defTabSz="890849">
              <a:defRPr/>
            </a:pPr>
            <a:fld id="{C3837181-38C6-AD4F-B8BA-B444770388BB}" type="slidenum">
              <a:rPr lang="en-US" sz="900" smtClean="0">
                <a:solidFill>
                  <a:srgbClr val="1D1D1B"/>
                </a:solidFill>
                <a:latin typeface="Arial" panose="020B0604020202020204" pitchFamily="34" charset="0"/>
                <a:cs typeface="Arial" panose="020B0604020202020204" pitchFamily="34" charset="0"/>
              </a:rPr>
              <a:pPr defTabSz="890849">
                <a:defRPr/>
              </a:pPr>
              <a:t>‹#›</a:t>
            </a:fld>
            <a:endParaRPr lang="en-US" sz="900" dirty="0">
              <a:solidFill>
                <a:srgbClr val="1D1D1B"/>
              </a:solidFill>
              <a:latin typeface="Arial" panose="020B0604020202020204" pitchFamily="34" charset="0"/>
              <a:cs typeface="Arial" panose="020B0604020202020204" pitchFamily="34" charset="0"/>
            </a:endParaRPr>
          </a:p>
        </p:txBody>
      </p:sp>
      <p:grpSp>
        <p:nvGrpSpPr>
          <p:cNvPr id="88" name="Group 87">
            <a:extLst>
              <a:ext uri="{FF2B5EF4-FFF2-40B4-BE49-F238E27FC236}">
                <a16:creationId xmlns:a16="http://schemas.microsoft.com/office/drawing/2014/main" id="{37333705-F8D6-2847-B3CB-F2FAB51E2A3B}"/>
              </a:ext>
            </a:extLst>
          </p:cNvPr>
          <p:cNvGrpSpPr>
            <a:grpSpLocks noChangeAspect="1"/>
          </p:cNvGrpSpPr>
          <p:nvPr userDrawn="1"/>
        </p:nvGrpSpPr>
        <p:grpSpPr>
          <a:xfrm>
            <a:off x="12290470" y="2625389"/>
            <a:ext cx="1967973" cy="4233515"/>
            <a:chOff x="5343885" y="-48857"/>
            <a:chExt cx="3271316" cy="7037279"/>
          </a:xfrm>
        </p:grpSpPr>
        <p:sp>
          <p:nvSpPr>
            <p:cNvPr id="89" name="矩形 13">
              <a:extLst>
                <a:ext uri="{FF2B5EF4-FFF2-40B4-BE49-F238E27FC236}">
                  <a16:creationId xmlns:a16="http://schemas.microsoft.com/office/drawing/2014/main" id="{B14DFA89-D483-CF47-82CC-DD86D7CAB09E}"/>
                </a:ext>
              </a:extLst>
            </p:cNvPr>
            <p:cNvSpPr/>
            <p:nvPr userDrawn="1"/>
          </p:nvSpPr>
          <p:spPr>
            <a:xfrm>
              <a:off x="5356401" y="1934171"/>
              <a:ext cx="791510" cy="664397"/>
            </a:xfrm>
            <a:prstGeom prst="rect">
              <a:avLst/>
            </a:prstGeom>
            <a:solidFill>
              <a:srgbClr val="C4005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196/0/84</a:t>
              </a:r>
            </a:p>
          </p:txBody>
        </p:sp>
        <p:sp>
          <p:nvSpPr>
            <p:cNvPr id="90" name="文本框 15">
              <a:extLst>
                <a:ext uri="{FF2B5EF4-FFF2-40B4-BE49-F238E27FC236}">
                  <a16:creationId xmlns:a16="http://schemas.microsoft.com/office/drawing/2014/main" id="{8223ADA0-340A-794B-93B7-24AFF612A719}"/>
                </a:ext>
              </a:extLst>
            </p:cNvPr>
            <p:cNvSpPr txBox="1"/>
            <p:nvPr userDrawn="1"/>
          </p:nvSpPr>
          <p:spPr>
            <a:xfrm>
              <a:off x="5352723" y="1694497"/>
              <a:ext cx="1052647" cy="204645"/>
            </a:xfrm>
            <a:prstGeom prst="rect">
              <a:avLst/>
            </a:prstGeom>
            <a:noFill/>
          </p:spPr>
          <p:txBody>
            <a:bodyPr wrap="square" lIns="0" tIns="0" rIns="0" bIns="0" rtlCol="0" anchor="b" anchorCtr="0">
              <a:spAutoFit/>
            </a:bodyPr>
            <a:lstStyle/>
            <a:p>
              <a:r>
                <a:rPr kumimoji="1" lang="zh-CN" altLang="en-US" sz="800" dirty="0">
                  <a:solidFill>
                    <a:srgbClr val="1D1D1A"/>
                  </a:solidFill>
                  <a:latin typeface="Microsoft YaHei" panose="020B0503020204020204" pitchFamily="34" charset="-122"/>
                  <a:ea typeface="Microsoft YaHei" panose="020B0503020204020204" pitchFamily="34" charset="-122"/>
                </a:rPr>
                <a:t>公司辅助色</a:t>
              </a:r>
            </a:p>
          </p:txBody>
        </p:sp>
        <p:sp>
          <p:nvSpPr>
            <p:cNvPr id="91" name="矩形 13">
              <a:extLst>
                <a:ext uri="{FF2B5EF4-FFF2-40B4-BE49-F238E27FC236}">
                  <a16:creationId xmlns:a16="http://schemas.microsoft.com/office/drawing/2014/main" id="{5F63E0E3-4F22-7948-AB1A-40A84ECA92EC}"/>
                </a:ext>
              </a:extLst>
            </p:cNvPr>
            <p:cNvSpPr/>
            <p:nvPr userDrawn="1"/>
          </p:nvSpPr>
          <p:spPr>
            <a:xfrm>
              <a:off x="6184680" y="1934171"/>
              <a:ext cx="791510" cy="664397"/>
            </a:xfrm>
            <a:prstGeom prst="rect">
              <a:avLst/>
            </a:prstGeom>
            <a:solidFill>
              <a:srgbClr val="CB377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203/55/120</a:t>
              </a:r>
            </a:p>
          </p:txBody>
        </p:sp>
        <p:sp>
          <p:nvSpPr>
            <p:cNvPr id="92" name="矩形 13">
              <a:extLst>
                <a:ext uri="{FF2B5EF4-FFF2-40B4-BE49-F238E27FC236}">
                  <a16:creationId xmlns:a16="http://schemas.microsoft.com/office/drawing/2014/main" id="{29C4A3C6-7C7B-7140-8F73-591E9F49143F}"/>
                </a:ext>
              </a:extLst>
            </p:cNvPr>
            <p:cNvSpPr/>
            <p:nvPr userDrawn="1"/>
          </p:nvSpPr>
          <p:spPr>
            <a:xfrm>
              <a:off x="5356401" y="3403061"/>
              <a:ext cx="791510" cy="664397"/>
            </a:xfrm>
            <a:prstGeom prst="rect">
              <a:avLst/>
            </a:prstGeom>
            <a:solidFill>
              <a:srgbClr val="ED6D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237/109/0</a:t>
              </a:r>
            </a:p>
          </p:txBody>
        </p:sp>
        <p:sp>
          <p:nvSpPr>
            <p:cNvPr id="93" name="矩形 13">
              <a:extLst>
                <a:ext uri="{FF2B5EF4-FFF2-40B4-BE49-F238E27FC236}">
                  <a16:creationId xmlns:a16="http://schemas.microsoft.com/office/drawing/2014/main" id="{BE4C9A8D-46B0-5B40-BC47-DB6C4899227F}"/>
                </a:ext>
              </a:extLst>
            </p:cNvPr>
            <p:cNvSpPr/>
            <p:nvPr userDrawn="1"/>
          </p:nvSpPr>
          <p:spPr>
            <a:xfrm>
              <a:off x="6184680" y="2673360"/>
              <a:ext cx="791510" cy="664397"/>
            </a:xfrm>
            <a:prstGeom prst="rect">
              <a:avLst/>
            </a:prstGeom>
            <a:solidFill>
              <a:srgbClr val="9936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defRPr/>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153/54/54</a:t>
              </a:r>
            </a:p>
          </p:txBody>
        </p:sp>
        <p:sp>
          <p:nvSpPr>
            <p:cNvPr id="94" name="矩形 13">
              <a:extLst>
                <a:ext uri="{FF2B5EF4-FFF2-40B4-BE49-F238E27FC236}">
                  <a16:creationId xmlns:a16="http://schemas.microsoft.com/office/drawing/2014/main" id="{612F2ED4-F7A4-9E48-95E1-8D07B3BBE962}"/>
                </a:ext>
              </a:extLst>
            </p:cNvPr>
            <p:cNvSpPr/>
            <p:nvPr userDrawn="1"/>
          </p:nvSpPr>
          <p:spPr>
            <a:xfrm>
              <a:off x="5356401" y="4866463"/>
              <a:ext cx="791510" cy="664397"/>
            </a:xfrm>
            <a:prstGeom prst="rect">
              <a:avLst/>
            </a:prstGeom>
            <a:solidFill>
              <a:srgbClr val="62B23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98/178/48</a:t>
              </a:r>
            </a:p>
          </p:txBody>
        </p:sp>
        <p:sp>
          <p:nvSpPr>
            <p:cNvPr id="95" name="矩形 13">
              <a:extLst>
                <a:ext uri="{FF2B5EF4-FFF2-40B4-BE49-F238E27FC236}">
                  <a16:creationId xmlns:a16="http://schemas.microsoft.com/office/drawing/2014/main" id="{A9E1D476-C288-8945-A68A-1F20C557294B}"/>
                </a:ext>
              </a:extLst>
            </p:cNvPr>
            <p:cNvSpPr/>
            <p:nvPr userDrawn="1"/>
          </p:nvSpPr>
          <p:spPr>
            <a:xfrm>
              <a:off x="6184680" y="3415851"/>
              <a:ext cx="791510" cy="664397"/>
            </a:xfrm>
            <a:prstGeom prst="rect">
              <a:avLst/>
            </a:prstGeom>
            <a:solidFill>
              <a:srgbClr val="F2894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242/137/68</a:t>
              </a:r>
              <a:endParaRPr kumimoji="1" lang="mr-IN" altLang="zh-CN" sz="500" b="1" dirty="0">
                <a:solidFill>
                  <a:srgbClr val="FFFFFF"/>
                </a:solidFill>
                <a:latin typeface="Arial" charset="0"/>
                <a:ea typeface="Arial" charset="0"/>
                <a:cs typeface="Arial" charset="0"/>
              </a:endParaRPr>
            </a:p>
          </p:txBody>
        </p:sp>
        <p:sp>
          <p:nvSpPr>
            <p:cNvPr id="96" name="矩形 13">
              <a:extLst>
                <a:ext uri="{FF2B5EF4-FFF2-40B4-BE49-F238E27FC236}">
                  <a16:creationId xmlns:a16="http://schemas.microsoft.com/office/drawing/2014/main" id="{42823EBB-E62E-F149-AC9A-09950051F283}"/>
                </a:ext>
              </a:extLst>
            </p:cNvPr>
            <p:cNvSpPr/>
            <p:nvPr userDrawn="1"/>
          </p:nvSpPr>
          <p:spPr>
            <a:xfrm>
              <a:off x="5353240" y="184963"/>
              <a:ext cx="791510" cy="664397"/>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PANTONE 185C</a:t>
              </a:r>
            </a:p>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199/0/11  </a:t>
              </a:r>
            </a:p>
          </p:txBody>
        </p:sp>
        <p:sp>
          <p:nvSpPr>
            <p:cNvPr id="97" name="文本框 15">
              <a:extLst>
                <a:ext uri="{FF2B5EF4-FFF2-40B4-BE49-F238E27FC236}">
                  <a16:creationId xmlns:a16="http://schemas.microsoft.com/office/drawing/2014/main" id="{EA01C299-6FF2-3642-AAEC-A1DF62D9C654}"/>
                </a:ext>
              </a:extLst>
            </p:cNvPr>
            <p:cNvSpPr txBox="1"/>
            <p:nvPr userDrawn="1"/>
          </p:nvSpPr>
          <p:spPr>
            <a:xfrm>
              <a:off x="5343885" y="-48857"/>
              <a:ext cx="726488" cy="204645"/>
            </a:xfrm>
            <a:prstGeom prst="rect">
              <a:avLst/>
            </a:prstGeom>
            <a:noFill/>
          </p:spPr>
          <p:txBody>
            <a:bodyPr wrap="square" lIns="0" tIns="0" rIns="0" bIns="0" rtlCol="0" anchor="b" anchorCtr="0">
              <a:spAutoFit/>
            </a:bodyPr>
            <a:lstStyle/>
            <a:p>
              <a:r>
                <a:rPr kumimoji="1" lang="zh-CN" altLang="en-US" sz="800" dirty="0">
                  <a:solidFill>
                    <a:srgbClr val="1D1D1A"/>
                  </a:solidFill>
                  <a:latin typeface="Microsoft YaHei" panose="020B0503020204020204" pitchFamily="34" charset="-122"/>
                  <a:ea typeface="Microsoft YaHei" panose="020B0503020204020204" pitchFamily="34" charset="-122"/>
                </a:rPr>
                <a:t>公司色</a:t>
              </a:r>
            </a:p>
          </p:txBody>
        </p:sp>
        <p:sp>
          <p:nvSpPr>
            <p:cNvPr id="98" name="矩形 13">
              <a:extLst>
                <a:ext uri="{FF2B5EF4-FFF2-40B4-BE49-F238E27FC236}">
                  <a16:creationId xmlns:a16="http://schemas.microsoft.com/office/drawing/2014/main" id="{B84AB502-165F-764A-9621-65CA8CBBEAEA}"/>
                </a:ext>
              </a:extLst>
            </p:cNvPr>
            <p:cNvSpPr/>
            <p:nvPr userDrawn="1"/>
          </p:nvSpPr>
          <p:spPr>
            <a:xfrm>
              <a:off x="5352600" y="918047"/>
              <a:ext cx="791510" cy="664397"/>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PANTONE 186C</a:t>
              </a:r>
            </a:p>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200/16/46  </a:t>
              </a:r>
            </a:p>
          </p:txBody>
        </p:sp>
        <p:sp>
          <p:nvSpPr>
            <p:cNvPr id="99" name="矩形 13">
              <a:extLst>
                <a:ext uri="{FF2B5EF4-FFF2-40B4-BE49-F238E27FC236}">
                  <a16:creationId xmlns:a16="http://schemas.microsoft.com/office/drawing/2014/main" id="{CB8870E8-3E95-764C-B621-A168E194CC7A}"/>
                </a:ext>
              </a:extLst>
            </p:cNvPr>
            <p:cNvSpPr/>
            <p:nvPr userDrawn="1"/>
          </p:nvSpPr>
          <p:spPr>
            <a:xfrm>
              <a:off x="5354164" y="2665974"/>
              <a:ext cx="791510" cy="664397"/>
            </a:xfrm>
            <a:prstGeom prst="rect">
              <a:avLst/>
            </a:prstGeom>
            <a:solidFill>
              <a:srgbClr val="7F00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127/0/1</a:t>
              </a:r>
            </a:p>
          </p:txBody>
        </p:sp>
        <p:sp>
          <p:nvSpPr>
            <p:cNvPr id="100" name="矩形 13">
              <a:extLst>
                <a:ext uri="{FF2B5EF4-FFF2-40B4-BE49-F238E27FC236}">
                  <a16:creationId xmlns:a16="http://schemas.microsoft.com/office/drawing/2014/main" id="{356EF69A-1936-544F-A95F-0664F4E186D5}"/>
                </a:ext>
              </a:extLst>
            </p:cNvPr>
            <p:cNvSpPr/>
            <p:nvPr userDrawn="1"/>
          </p:nvSpPr>
          <p:spPr>
            <a:xfrm>
              <a:off x="5354164" y="4134866"/>
              <a:ext cx="791510" cy="664397"/>
            </a:xfrm>
            <a:prstGeom prst="rect">
              <a:avLst/>
            </a:prstGeom>
            <a:solidFill>
              <a:srgbClr val="FCC8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52/200/0</a:t>
              </a:r>
            </a:p>
          </p:txBody>
        </p:sp>
        <p:sp>
          <p:nvSpPr>
            <p:cNvPr id="101" name="矩形 13">
              <a:extLst>
                <a:ext uri="{FF2B5EF4-FFF2-40B4-BE49-F238E27FC236}">
                  <a16:creationId xmlns:a16="http://schemas.microsoft.com/office/drawing/2014/main" id="{03EBAB43-95A5-1C4A-8458-B86EB3D51FCA}"/>
                </a:ext>
              </a:extLst>
            </p:cNvPr>
            <p:cNvSpPr/>
            <p:nvPr userDrawn="1"/>
          </p:nvSpPr>
          <p:spPr>
            <a:xfrm>
              <a:off x="5354164" y="5596166"/>
              <a:ext cx="791510" cy="664397"/>
            </a:xfrm>
            <a:prstGeom prst="rect">
              <a:avLst/>
            </a:prstGeom>
            <a:solidFill>
              <a:srgbClr val="30B5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48/181/197</a:t>
              </a:r>
            </a:p>
          </p:txBody>
        </p:sp>
        <p:sp>
          <p:nvSpPr>
            <p:cNvPr id="102" name="矩形 13">
              <a:extLst>
                <a:ext uri="{FF2B5EF4-FFF2-40B4-BE49-F238E27FC236}">
                  <a16:creationId xmlns:a16="http://schemas.microsoft.com/office/drawing/2014/main" id="{371A8520-F934-304C-B57F-B49F768694E2}"/>
                </a:ext>
              </a:extLst>
            </p:cNvPr>
            <p:cNvSpPr/>
            <p:nvPr userDrawn="1"/>
          </p:nvSpPr>
          <p:spPr>
            <a:xfrm>
              <a:off x="6184543" y="4866463"/>
              <a:ext cx="791510" cy="664398"/>
            </a:xfrm>
            <a:prstGeom prst="rect">
              <a:avLst/>
            </a:prstGeom>
            <a:solidFill>
              <a:srgbClr val="81C15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129/193/95</a:t>
              </a:r>
            </a:p>
          </p:txBody>
        </p:sp>
        <p:sp>
          <p:nvSpPr>
            <p:cNvPr id="103" name="矩形 13">
              <a:extLst>
                <a:ext uri="{FF2B5EF4-FFF2-40B4-BE49-F238E27FC236}">
                  <a16:creationId xmlns:a16="http://schemas.microsoft.com/office/drawing/2014/main" id="{B83004D7-279B-C14E-9FCF-870FA1B74FDF}"/>
                </a:ext>
              </a:extLst>
            </p:cNvPr>
            <p:cNvSpPr/>
            <p:nvPr userDrawn="1"/>
          </p:nvSpPr>
          <p:spPr>
            <a:xfrm>
              <a:off x="6182308" y="4134866"/>
              <a:ext cx="791510" cy="664398"/>
            </a:xfrm>
            <a:prstGeom prst="rect">
              <a:avLst/>
            </a:prstGeom>
            <a:solidFill>
              <a:srgbClr val="FDD35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253/211/81</a:t>
              </a:r>
            </a:p>
          </p:txBody>
        </p:sp>
        <p:sp>
          <p:nvSpPr>
            <p:cNvPr id="104" name="矩形 13">
              <a:extLst>
                <a:ext uri="{FF2B5EF4-FFF2-40B4-BE49-F238E27FC236}">
                  <a16:creationId xmlns:a16="http://schemas.microsoft.com/office/drawing/2014/main" id="{99635968-4E69-CC41-9D78-6DF253FE3035}"/>
                </a:ext>
              </a:extLst>
            </p:cNvPr>
            <p:cNvSpPr/>
            <p:nvPr userDrawn="1"/>
          </p:nvSpPr>
          <p:spPr>
            <a:xfrm>
              <a:off x="6177324" y="5596166"/>
              <a:ext cx="791510" cy="664398"/>
            </a:xfrm>
            <a:prstGeom prst="rect">
              <a:avLst/>
            </a:prstGeom>
            <a:solidFill>
              <a:srgbClr val="56C4D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86/196/210</a:t>
              </a:r>
            </a:p>
          </p:txBody>
        </p:sp>
        <p:sp>
          <p:nvSpPr>
            <p:cNvPr id="105" name="矩形 13">
              <a:extLst>
                <a:ext uri="{FF2B5EF4-FFF2-40B4-BE49-F238E27FC236}">
                  <a16:creationId xmlns:a16="http://schemas.microsoft.com/office/drawing/2014/main" id="{BDBE4949-07B7-F046-AD95-68E4B0C11CCD}"/>
                </a:ext>
              </a:extLst>
            </p:cNvPr>
            <p:cNvSpPr/>
            <p:nvPr/>
          </p:nvSpPr>
          <p:spPr>
            <a:xfrm>
              <a:off x="6186245" y="184963"/>
              <a:ext cx="791510" cy="664397"/>
            </a:xfrm>
            <a:prstGeom prst="rect">
              <a:avLst/>
            </a:prstGeom>
            <a:solidFill>
              <a:srgbClr val="D339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211/57/65</a:t>
              </a:r>
            </a:p>
          </p:txBody>
        </p:sp>
        <p:sp>
          <p:nvSpPr>
            <p:cNvPr id="106" name="矩形 13">
              <a:extLst>
                <a:ext uri="{FF2B5EF4-FFF2-40B4-BE49-F238E27FC236}">
                  <a16:creationId xmlns:a16="http://schemas.microsoft.com/office/drawing/2014/main" id="{AA9F9E00-6A31-F14B-A2E4-79908835FD14}"/>
                </a:ext>
              </a:extLst>
            </p:cNvPr>
            <p:cNvSpPr/>
            <p:nvPr/>
          </p:nvSpPr>
          <p:spPr>
            <a:xfrm>
              <a:off x="6185604" y="918047"/>
              <a:ext cx="791510" cy="664397"/>
            </a:xfrm>
            <a:prstGeom prst="rect">
              <a:avLst/>
            </a:prstGeom>
            <a:solidFill>
              <a:srgbClr val="D3385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p>
            <a:p>
              <a:pPr algn="ctr">
                <a:lnSpc>
                  <a:spcPts val="620"/>
                </a:lnSpc>
              </a:pPr>
              <a:r>
                <a:rPr kumimoji="1" lang="en-US" altLang="zh-CN" sz="500" b="1" dirty="0">
                  <a:solidFill>
                    <a:srgbClr val="FFFFFF"/>
                  </a:solidFill>
                  <a:latin typeface="Arial" charset="0"/>
                  <a:ea typeface="Arial" charset="0"/>
                  <a:cs typeface="Arial" charset="0"/>
                </a:rPr>
                <a:t>211/56/89</a:t>
              </a:r>
            </a:p>
          </p:txBody>
        </p:sp>
        <p:sp>
          <p:nvSpPr>
            <p:cNvPr id="107" name="矩形 13">
              <a:extLst>
                <a:ext uri="{FF2B5EF4-FFF2-40B4-BE49-F238E27FC236}">
                  <a16:creationId xmlns:a16="http://schemas.microsoft.com/office/drawing/2014/main" id="{38715A31-485E-B744-B409-43F9F04B48F7}"/>
                </a:ext>
              </a:extLst>
            </p:cNvPr>
            <p:cNvSpPr/>
            <p:nvPr/>
          </p:nvSpPr>
          <p:spPr>
            <a:xfrm>
              <a:off x="6996262" y="1934171"/>
              <a:ext cx="791510" cy="664397"/>
            </a:xfrm>
            <a:prstGeom prst="rect">
              <a:avLst/>
            </a:prstGeom>
            <a:solidFill>
              <a:srgbClr val="DD80A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221/128/170</a:t>
              </a:r>
            </a:p>
          </p:txBody>
        </p:sp>
        <p:sp>
          <p:nvSpPr>
            <p:cNvPr id="108" name="矩形 13">
              <a:extLst>
                <a:ext uri="{FF2B5EF4-FFF2-40B4-BE49-F238E27FC236}">
                  <a16:creationId xmlns:a16="http://schemas.microsoft.com/office/drawing/2014/main" id="{4AE1609B-25DD-2C4A-B05B-D18ADBC39C71}"/>
                </a:ext>
              </a:extLst>
            </p:cNvPr>
            <p:cNvSpPr/>
            <p:nvPr/>
          </p:nvSpPr>
          <p:spPr>
            <a:xfrm>
              <a:off x="6996262" y="2673360"/>
              <a:ext cx="791510" cy="664397"/>
            </a:xfrm>
            <a:prstGeom prst="rect">
              <a:avLst/>
            </a:prstGeom>
            <a:solidFill>
              <a:srgbClr val="BF808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defRPr/>
              </a:pPr>
              <a:r>
                <a:rPr kumimoji="1" lang="en-US" altLang="zh-CN" sz="500" b="1" dirty="0">
                  <a:solidFill>
                    <a:srgbClr val="595757"/>
                  </a:solidFill>
                  <a:latin typeface="Arial" charset="0"/>
                  <a:ea typeface="Arial" charset="0"/>
                  <a:cs typeface="Arial" charset="0"/>
                </a:rPr>
                <a:t>RGB 191/128/130</a:t>
              </a:r>
            </a:p>
          </p:txBody>
        </p:sp>
        <p:sp>
          <p:nvSpPr>
            <p:cNvPr id="109" name="矩形 13">
              <a:extLst>
                <a:ext uri="{FF2B5EF4-FFF2-40B4-BE49-F238E27FC236}">
                  <a16:creationId xmlns:a16="http://schemas.microsoft.com/office/drawing/2014/main" id="{ECE90F9F-DBBC-0B49-A42C-8B62397E473E}"/>
                </a:ext>
              </a:extLst>
            </p:cNvPr>
            <p:cNvSpPr/>
            <p:nvPr/>
          </p:nvSpPr>
          <p:spPr>
            <a:xfrm>
              <a:off x="6996262" y="3415851"/>
              <a:ext cx="791510" cy="664397"/>
            </a:xfrm>
            <a:prstGeom prst="rect">
              <a:avLst/>
            </a:prstGeom>
            <a:solidFill>
              <a:srgbClr val="F6B78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246/183/140</a:t>
              </a:r>
              <a:endParaRPr kumimoji="1" lang="mr-IN" altLang="zh-CN" sz="500" b="1" dirty="0">
                <a:solidFill>
                  <a:srgbClr val="595757"/>
                </a:solidFill>
                <a:latin typeface="Arial" charset="0"/>
                <a:ea typeface="Arial" charset="0"/>
                <a:cs typeface="Arial" charset="0"/>
              </a:endParaRPr>
            </a:p>
          </p:txBody>
        </p:sp>
        <p:sp>
          <p:nvSpPr>
            <p:cNvPr id="110" name="矩形 13">
              <a:extLst>
                <a:ext uri="{FF2B5EF4-FFF2-40B4-BE49-F238E27FC236}">
                  <a16:creationId xmlns:a16="http://schemas.microsoft.com/office/drawing/2014/main" id="{D5B387BA-F8B8-B54E-966E-F24E271747C4}"/>
                </a:ext>
              </a:extLst>
            </p:cNvPr>
            <p:cNvSpPr/>
            <p:nvPr/>
          </p:nvSpPr>
          <p:spPr>
            <a:xfrm>
              <a:off x="7006093" y="4866463"/>
              <a:ext cx="791510" cy="664397"/>
            </a:xfrm>
            <a:prstGeom prst="rect">
              <a:avLst/>
            </a:prstGeom>
            <a:solidFill>
              <a:srgbClr val="AFD89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176/216/156</a:t>
              </a:r>
            </a:p>
          </p:txBody>
        </p:sp>
        <p:sp>
          <p:nvSpPr>
            <p:cNvPr id="111" name="矩形 13">
              <a:extLst>
                <a:ext uri="{FF2B5EF4-FFF2-40B4-BE49-F238E27FC236}">
                  <a16:creationId xmlns:a16="http://schemas.microsoft.com/office/drawing/2014/main" id="{E6C9B99E-8C1C-2B49-B82E-3C754B8E5C02}"/>
                </a:ext>
              </a:extLst>
            </p:cNvPr>
            <p:cNvSpPr/>
            <p:nvPr/>
          </p:nvSpPr>
          <p:spPr>
            <a:xfrm>
              <a:off x="7003856" y="4134866"/>
              <a:ext cx="791510" cy="664397"/>
            </a:xfrm>
            <a:prstGeom prst="rect">
              <a:avLst/>
            </a:prstGeom>
            <a:solidFill>
              <a:srgbClr val="FDE39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253/227/181</a:t>
              </a:r>
            </a:p>
          </p:txBody>
        </p:sp>
        <p:sp>
          <p:nvSpPr>
            <p:cNvPr id="112" name="矩形 13">
              <a:extLst>
                <a:ext uri="{FF2B5EF4-FFF2-40B4-BE49-F238E27FC236}">
                  <a16:creationId xmlns:a16="http://schemas.microsoft.com/office/drawing/2014/main" id="{0106BFA2-9DE1-3A42-A6C6-69BCE0FA34F4}"/>
                </a:ext>
              </a:extLst>
            </p:cNvPr>
            <p:cNvSpPr/>
            <p:nvPr/>
          </p:nvSpPr>
          <p:spPr>
            <a:xfrm>
              <a:off x="7003856" y="5596166"/>
              <a:ext cx="791510" cy="664397"/>
            </a:xfrm>
            <a:prstGeom prst="rect">
              <a:avLst/>
            </a:prstGeom>
            <a:solidFill>
              <a:srgbClr val="94DAE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148/218/226</a:t>
              </a:r>
            </a:p>
          </p:txBody>
        </p:sp>
        <p:sp>
          <p:nvSpPr>
            <p:cNvPr id="113" name="矩形 13">
              <a:extLst>
                <a:ext uri="{FF2B5EF4-FFF2-40B4-BE49-F238E27FC236}">
                  <a16:creationId xmlns:a16="http://schemas.microsoft.com/office/drawing/2014/main" id="{F760C1C5-4342-C346-A7D2-D101978EDF66}"/>
                </a:ext>
              </a:extLst>
            </p:cNvPr>
            <p:cNvSpPr/>
            <p:nvPr/>
          </p:nvSpPr>
          <p:spPr>
            <a:xfrm>
              <a:off x="6997826" y="184963"/>
              <a:ext cx="791510" cy="664397"/>
            </a:xfrm>
            <a:prstGeom prst="rect">
              <a:avLst/>
            </a:prstGeom>
            <a:solidFill>
              <a:srgbClr val="E281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226/129/137</a:t>
              </a:r>
            </a:p>
          </p:txBody>
        </p:sp>
        <p:sp>
          <p:nvSpPr>
            <p:cNvPr id="114" name="矩形 13">
              <a:extLst>
                <a:ext uri="{FF2B5EF4-FFF2-40B4-BE49-F238E27FC236}">
                  <a16:creationId xmlns:a16="http://schemas.microsoft.com/office/drawing/2014/main" id="{5BB50A4A-0B64-7E4C-824C-1EBCA1A992CF}"/>
                </a:ext>
              </a:extLst>
            </p:cNvPr>
            <p:cNvSpPr/>
            <p:nvPr/>
          </p:nvSpPr>
          <p:spPr>
            <a:xfrm>
              <a:off x="6997185" y="918047"/>
              <a:ext cx="791510" cy="664397"/>
            </a:xfrm>
            <a:prstGeom prst="rect">
              <a:avLst/>
            </a:prstGeom>
            <a:solidFill>
              <a:srgbClr val="E281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226/129/152</a:t>
              </a:r>
            </a:p>
          </p:txBody>
        </p:sp>
        <p:sp>
          <p:nvSpPr>
            <p:cNvPr id="115" name="矩形 13">
              <a:extLst>
                <a:ext uri="{FF2B5EF4-FFF2-40B4-BE49-F238E27FC236}">
                  <a16:creationId xmlns:a16="http://schemas.microsoft.com/office/drawing/2014/main" id="{756A7E25-6C44-8A44-A8C5-61D19BC9EDAF}"/>
                </a:ext>
              </a:extLst>
            </p:cNvPr>
            <p:cNvSpPr/>
            <p:nvPr userDrawn="1"/>
          </p:nvSpPr>
          <p:spPr>
            <a:xfrm>
              <a:off x="7806130" y="1934171"/>
              <a:ext cx="791510" cy="664397"/>
            </a:xfrm>
            <a:prstGeom prst="rect">
              <a:avLst/>
            </a:prstGeom>
            <a:solidFill>
              <a:srgbClr val="EBB3C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235/179/204</a:t>
              </a:r>
            </a:p>
          </p:txBody>
        </p:sp>
        <p:sp>
          <p:nvSpPr>
            <p:cNvPr id="116" name="矩形 13">
              <a:extLst>
                <a:ext uri="{FF2B5EF4-FFF2-40B4-BE49-F238E27FC236}">
                  <a16:creationId xmlns:a16="http://schemas.microsoft.com/office/drawing/2014/main" id="{96588389-39CD-DF4E-B9AC-92091E25724E}"/>
                </a:ext>
              </a:extLst>
            </p:cNvPr>
            <p:cNvSpPr/>
            <p:nvPr/>
          </p:nvSpPr>
          <p:spPr>
            <a:xfrm>
              <a:off x="7806130" y="2673360"/>
              <a:ext cx="791510" cy="664397"/>
            </a:xfrm>
            <a:prstGeom prst="rect">
              <a:avLst/>
            </a:prstGeom>
            <a:solidFill>
              <a:srgbClr val="D8B3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defRPr/>
              </a:pPr>
              <a:r>
                <a:rPr kumimoji="1" lang="en-US" altLang="zh-CN" sz="500" b="1" dirty="0">
                  <a:solidFill>
                    <a:srgbClr val="595757"/>
                  </a:solidFill>
                  <a:latin typeface="Arial" charset="0"/>
                  <a:ea typeface="Arial" charset="0"/>
                  <a:cs typeface="Arial" charset="0"/>
                </a:rPr>
                <a:t>RGB 216/179/179</a:t>
              </a:r>
            </a:p>
          </p:txBody>
        </p:sp>
        <p:sp>
          <p:nvSpPr>
            <p:cNvPr id="117" name="矩形 13">
              <a:extLst>
                <a:ext uri="{FF2B5EF4-FFF2-40B4-BE49-F238E27FC236}">
                  <a16:creationId xmlns:a16="http://schemas.microsoft.com/office/drawing/2014/main" id="{20725C9F-31AE-DB44-B70A-B4ECDEC0BC00}"/>
                </a:ext>
              </a:extLst>
            </p:cNvPr>
            <p:cNvSpPr/>
            <p:nvPr/>
          </p:nvSpPr>
          <p:spPr>
            <a:xfrm>
              <a:off x="7811114" y="3415851"/>
              <a:ext cx="791510" cy="664398"/>
            </a:xfrm>
            <a:prstGeom prst="rect">
              <a:avLst/>
            </a:prstGeom>
            <a:solidFill>
              <a:srgbClr val="FAD3B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250/211/187</a:t>
              </a:r>
              <a:endParaRPr kumimoji="1" lang="mr-IN" altLang="zh-CN" sz="500" b="1" dirty="0">
                <a:solidFill>
                  <a:srgbClr val="595757"/>
                </a:solidFill>
                <a:latin typeface="Arial" charset="0"/>
                <a:ea typeface="Arial" charset="0"/>
                <a:cs typeface="Arial" charset="0"/>
              </a:endParaRPr>
            </a:p>
          </p:txBody>
        </p:sp>
        <p:sp>
          <p:nvSpPr>
            <p:cNvPr id="118" name="矩形 13">
              <a:extLst>
                <a:ext uri="{FF2B5EF4-FFF2-40B4-BE49-F238E27FC236}">
                  <a16:creationId xmlns:a16="http://schemas.microsoft.com/office/drawing/2014/main" id="{AC5BCC27-B68D-0743-8E0B-E25F8D01C3A4}"/>
                </a:ext>
              </a:extLst>
            </p:cNvPr>
            <p:cNvSpPr/>
            <p:nvPr/>
          </p:nvSpPr>
          <p:spPr>
            <a:xfrm>
              <a:off x="7820945" y="4866463"/>
              <a:ext cx="791510" cy="664398"/>
            </a:xfrm>
            <a:prstGeom prst="rect">
              <a:avLst/>
            </a:prstGeom>
            <a:solidFill>
              <a:srgbClr val="D0E8C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208/232/196</a:t>
              </a:r>
            </a:p>
          </p:txBody>
        </p:sp>
        <p:sp>
          <p:nvSpPr>
            <p:cNvPr id="119" name="矩形 13">
              <a:extLst>
                <a:ext uri="{FF2B5EF4-FFF2-40B4-BE49-F238E27FC236}">
                  <a16:creationId xmlns:a16="http://schemas.microsoft.com/office/drawing/2014/main" id="{51C2E83A-C975-6945-B2FD-5B22BBB53DB7}"/>
                </a:ext>
              </a:extLst>
            </p:cNvPr>
            <p:cNvSpPr/>
            <p:nvPr/>
          </p:nvSpPr>
          <p:spPr>
            <a:xfrm>
              <a:off x="7818707" y="4134866"/>
              <a:ext cx="791510" cy="664398"/>
            </a:xfrm>
            <a:prstGeom prst="rect">
              <a:avLst/>
            </a:prstGeom>
            <a:solidFill>
              <a:srgbClr val="FEEE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254/238/193</a:t>
              </a:r>
            </a:p>
          </p:txBody>
        </p:sp>
        <p:sp>
          <p:nvSpPr>
            <p:cNvPr id="120" name="矩形 13">
              <a:extLst>
                <a:ext uri="{FF2B5EF4-FFF2-40B4-BE49-F238E27FC236}">
                  <a16:creationId xmlns:a16="http://schemas.microsoft.com/office/drawing/2014/main" id="{BEE9A95F-6965-354F-A2C7-2E8C81DDA52F}"/>
                </a:ext>
              </a:extLst>
            </p:cNvPr>
            <p:cNvSpPr/>
            <p:nvPr/>
          </p:nvSpPr>
          <p:spPr>
            <a:xfrm>
              <a:off x="7823691" y="5596166"/>
              <a:ext cx="791510" cy="664398"/>
            </a:xfrm>
            <a:prstGeom prst="rect">
              <a:avLst/>
            </a:prstGeom>
            <a:solidFill>
              <a:srgbClr val="BEE9E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190/233/238</a:t>
              </a:r>
            </a:p>
          </p:txBody>
        </p:sp>
        <p:sp>
          <p:nvSpPr>
            <p:cNvPr id="121" name="矩形 13">
              <a:extLst>
                <a:ext uri="{FF2B5EF4-FFF2-40B4-BE49-F238E27FC236}">
                  <a16:creationId xmlns:a16="http://schemas.microsoft.com/office/drawing/2014/main" id="{509164EB-3DC4-7A4F-9E7C-06EBC981CD0A}"/>
                </a:ext>
              </a:extLst>
            </p:cNvPr>
            <p:cNvSpPr/>
            <p:nvPr/>
          </p:nvSpPr>
          <p:spPr>
            <a:xfrm>
              <a:off x="7807694" y="184963"/>
              <a:ext cx="791510" cy="664397"/>
            </a:xfrm>
            <a:prstGeom prst="rect">
              <a:avLst/>
            </a:prstGeom>
            <a:solidFill>
              <a:srgbClr val="EEB3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239/178/184</a:t>
              </a:r>
            </a:p>
          </p:txBody>
        </p:sp>
        <p:sp>
          <p:nvSpPr>
            <p:cNvPr id="122" name="矩形 13">
              <a:extLst>
                <a:ext uri="{FF2B5EF4-FFF2-40B4-BE49-F238E27FC236}">
                  <a16:creationId xmlns:a16="http://schemas.microsoft.com/office/drawing/2014/main" id="{667867DD-D3E6-3040-A7B5-39345C0CE2E3}"/>
                </a:ext>
              </a:extLst>
            </p:cNvPr>
            <p:cNvSpPr/>
            <p:nvPr/>
          </p:nvSpPr>
          <p:spPr>
            <a:xfrm>
              <a:off x="7807054" y="918047"/>
              <a:ext cx="791510" cy="664397"/>
            </a:xfrm>
            <a:prstGeom prst="rect">
              <a:avLst/>
            </a:prstGeom>
            <a:solidFill>
              <a:srgbClr val="EEB3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238/179/193</a:t>
              </a:r>
            </a:p>
          </p:txBody>
        </p:sp>
        <p:sp>
          <p:nvSpPr>
            <p:cNvPr id="123" name="矩形 13">
              <a:extLst>
                <a:ext uri="{FF2B5EF4-FFF2-40B4-BE49-F238E27FC236}">
                  <a16:creationId xmlns:a16="http://schemas.microsoft.com/office/drawing/2014/main" id="{9EE10597-3782-AB46-8453-89FA049C6C46}"/>
                </a:ext>
              </a:extLst>
            </p:cNvPr>
            <p:cNvSpPr/>
            <p:nvPr userDrawn="1"/>
          </p:nvSpPr>
          <p:spPr>
            <a:xfrm>
              <a:off x="5354169" y="6324025"/>
              <a:ext cx="513579" cy="664397"/>
            </a:xfrm>
            <a:prstGeom prst="rect">
              <a:avLst/>
            </a:prstGeom>
            <a:solidFill>
              <a:srgbClr val="22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0/0/0</a:t>
              </a:r>
            </a:p>
          </p:txBody>
        </p:sp>
        <p:sp>
          <p:nvSpPr>
            <p:cNvPr id="124" name="矩形 13">
              <a:extLst>
                <a:ext uri="{FF2B5EF4-FFF2-40B4-BE49-F238E27FC236}">
                  <a16:creationId xmlns:a16="http://schemas.microsoft.com/office/drawing/2014/main" id="{966B3529-B594-884C-BED0-5887B34BBBB8}"/>
                </a:ext>
              </a:extLst>
            </p:cNvPr>
            <p:cNvSpPr/>
            <p:nvPr userDrawn="1"/>
          </p:nvSpPr>
          <p:spPr>
            <a:xfrm>
              <a:off x="5900626" y="6324025"/>
              <a:ext cx="513579" cy="664397"/>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p>
            <a:p>
              <a:pPr algn="ctr">
                <a:lnSpc>
                  <a:spcPts val="620"/>
                </a:lnSpc>
              </a:pPr>
              <a:r>
                <a:rPr kumimoji="1" lang="en-US" altLang="zh-CN" sz="500" b="1" dirty="0">
                  <a:solidFill>
                    <a:srgbClr val="FFFFFF"/>
                  </a:solidFill>
                  <a:latin typeface="Arial" charset="0"/>
                  <a:ea typeface="Arial" charset="0"/>
                  <a:cs typeface="Arial" charset="0"/>
                </a:rPr>
                <a:t>89/87/87</a:t>
              </a:r>
            </a:p>
          </p:txBody>
        </p:sp>
        <p:sp>
          <p:nvSpPr>
            <p:cNvPr id="125" name="矩形 13">
              <a:extLst>
                <a:ext uri="{FF2B5EF4-FFF2-40B4-BE49-F238E27FC236}">
                  <a16:creationId xmlns:a16="http://schemas.microsoft.com/office/drawing/2014/main" id="{0B0545C9-147F-584F-80D2-EF13876D7D33}"/>
                </a:ext>
              </a:extLst>
            </p:cNvPr>
            <p:cNvSpPr/>
            <p:nvPr userDrawn="1"/>
          </p:nvSpPr>
          <p:spPr>
            <a:xfrm>
              <a:off x="6445335" y="6324024"/>
              <a:ext cx="513579" cy="664398"/>
            </a:xfrm>
            <a:prstGeom prst="rect">
              <a:avLst/>
            </a:prstGeom>
            <a:solidFill>
              <a:srgbClr val="88888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p>
            <a:p>
              <a:pPr algn="ctr">
                <a:lnSpc>
                  <a:spcPts val="620"/>
                </a:lnSpc>
              </a:pPr>
              <a:r>
                <a:rPr kumimoji="1" lang="en-US" altLang="zh-CN" sz="500" b="1" dirty="0">
                  <a:solidFill>
                    <a:srgbClr val="FFFFFF"/>
                  </a:solidFill>
                  <a:latin typeface="Arial" charset="0"/>
                  <a:ea typeface="Arial" charset="0"/>
                  <a:cs typeface="Arial" charset="0"/>
                </a:rPr>
                <a:t>137/137/</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137</a:t>
              </a:r>
            </a:p>
          </p:txBody>
        </p:sp>
        <p:sp>
          <p:nvSpPr>
            <p:cNvPr id="126" name="矩形 13">
              <a:extLst>
                <a:ext uri="{FF2B5EF4-FFF2-40B4-BE49-F238E27FC236}">
                  <a16:creationId xmlns:a16="http://schemas.microsoft.com/office/drawing/2014/main" id="{44FD0A0B-0D45-3340-A523-465AC24134BF}"/>
                </a:ext>
              </a:extLst>
            </p:cNvPr>
            <p:cNvSpPr/>
            <p:nvPr userDrawn="1"/>
          </p:nvSpPr>
          <p:spPr>
            <a:xfrm>
              <a:off x="7003279" y="6324024"/>
              <a:ext cx="513579" cy="664398"/>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p>
            <a:p>
              <a:pPr algn="ctr">
                <a:lnSpc>
                  <a:spcPts val="620"/>
                </a:lnSpc>
              </a:pPr>
              <a:r>
                <a:rPr kumimoji="1" lang="en-US" altLang="zh-CN" sz="500" b="1" dirty="0">
                  <a:solidFill>
                    <a:srgbClr val="FFFFFF"/>
                  </a:solidFill>
                  <a:latin typeface="Arial" charset="0"/>
                  <a:ea typeface="Arial" charset="0"/>
                  <a:cs typeface="Arial" charset="0"/>
                </a:rPr>
                <a:t>181/181/</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181</a:t>
              </a:r>
            </a:p>
          </p:txBody>
        </p:sp>
        <p:sp>
          <p:nvSpPr>
            <p:cNvPr id="127" name="矩形 13">
              <a:extLst>
                <a:ext uri="{FF2B5EF4-FFF2-40B4-BE49-F238E27FC236}">
                  <a16:creationId xmlns:a16="http://schemas.microsoft.com/office/drawing/2014/main" id="{2C404A07-276B-3648-BB25-4EDB5905448C}"/>
                </a:ext>
              </a:extLst>
            </p:cNvPr>
            <p:cNvSpPr/>
            <p:nvPr userDrawn="1"/>
          </p:nvSpPr>
          <p:spPr>
            <a:xfrm>
              <a:off x="7551547" y="6324024"/>
              <a:ext cx="513579" cy="664398"/>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221/221/</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221</a:t>
              </a:r>
            </a:p>
          </p:txBody>
        </p:sp>
        <p:sp>
          <p:nvSpPr>
            <p:cNvPr id="128" name="矩形 13">
              <a:extLst>
                <a:ext uri="{FF2B5EF4-FFF2-40B4-BE49-F238E27FC236}">
                  <a16:creationId xmlns:a16="http://schemas.microsoft.com/office/drawing/2014/main" id="{72B0F29C-A346-8946-9B8E-8F1B9DFF7AD0}"/>
                </a:ext>
              </a:extLst>
            </p:cNvPr>
            <p:cNvSpPr/>
            <p:nvPr userDrawn="1"/>
          </p:nvSpPr>
          <p:spPr>
            <a:xfrm>
              <a:off x="8098559" y="6324024"/>
              <a:ext cx="513579" cy="664398"/>
            </a:xfrm>
            <a:prstGeom prst="rect">
              <a:avLst/>
            </a:prstGeom>
            <a:solidFill>
              <a:srgbClr val="FFFFFF"/>
            </a:solidFill>
            <a:ln w="6350">
              <a:solidFill>
                <a:srgbClr val="B5B5B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a:t>
              </a:r>
            </a:p>
            <a:p>
              <a:pPr algn="ctr">
                <a:lnSpc>
                  <a:spcPts val="620"/>
                </a:lnSpc>
              </a:pPr>
              <a:r>
                <a:rPr kumimoji="1" lang="en-US" altLang="zh-CN" sz="500" b="1" dirty="0">
                  <a:solidFill>
                    <a:srgbClr val="595757"/>
                  </a:solidFill>
                  <a:latin typeface="Arial" charset="0"/>
                  <a:ea typeface="Arial" charset="0"/>
                  <a:cs typeface="Arial" charset="0"/>
                </a:rPr>
                <a:t>255/255/</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255</a:t>
              </a:r>
            </a:p>
          </p:txBody>
        </p:sp>
      </p:grpSp>
      <p:pic>
        <p:nvPicPr>
          <p:cNvPr id="47" name="Picture 46">
            <a:extLst>
              <a:ext uri="{FF2B5EF4-FFF2-40B4-BE49-F238E27FC236}">
                <a16:creationId xmlns:a16="http://schemas.microsoft.com/office/drawing/2014/main" id="{92D9040A-3082-2F49-987E-B51574332EF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196176" y="6323416"/>
            <a:ext cx="1270800" cy="275024"/>
          </a:xfrm>
          <a:prstGeom prst="rect">
            <a:avLst/>
          </a:prstGeom>
        </p:spPr>
      </p:pic>
    </p:spTree>
    <p:extLst>
      <p:ext uri="{BB962C8B-B14F-4D97-AF65-F5344CB8AC3E}">
        <p14:creationId xmlns:p14="http://schemas.microsoft.com/office/powerpoint/2010/main" val="1877460740"/>
      </p:ext>
    </p:extLst>
  </p:cSld>
  <p:clrMap bg1="lt1" tx1="dk1" bg2="lt2" tx2="dk2" accent1="accent1" accent2="accent2" accent3="accent3" accent4="accent4" accent5="accent5" accent6="accent6" hlink="hlink" folHlink="folHlink"/>
  <p:sldLayoutIdLst>
    <p:sldLayoutId id="2147483959" r:id="rId1"/>
    <p:sldLayoutId id="2147483961" r:id="rId2"/>
    <p:sldLayoutId id="2147483962" r:id="rId3"/>
    <p:sldLayoutId id="2147483963" r:id="rId4"/>
    <p:sldLayoutId id="2147483964" r:id="rId5"/>
  </p:sldLayoutIdLst>
  <p:hf hdr="0" ftr="0" dt="0"/>
  <p:txStyles>
    <p:titleStyle>
      <a:lvl1pPr algn="l" defTabSz="1187798" rtl="0" eaLnBrk="1" latinLnBrk="0" hangingPunct="1">
        <a:lnSpc>
          <a:spcPct val="90000"/>
        </a:lnSpc>
        <a:spcBef>
          <a:spcPct val="0"/>
        </a:spcBef>
        <a:buNone/>
        <a:defRPr sz="5716" kern="1200">
          <a:solidFill>
            <a:schemeClr val="tx1"/>
          </a:solidFill>
          <a:latin typeface="+mj-lt"/>
          <a:ea typeface="+mj-ea"/>
          <a:cs typeface="+mj-cs"/>
        </a:defRPr>
      </a:lvl1pPr>
    </p:titleStyle>
    <p:bodyStyle>
      <a:lvl1pPr marL="296950" indent="-296950" algn="l" defTabSz="1187798" rtl="0" eaLnBrk="1" latinLnBrk="0" hangingPunct="1">
        <a:lnSpc>
          <a:spcPct val="90000"/>
        </a:lnSpc>
        <a:spcBef>
          <a:spcPts val="1299"/>
        </a:spcBef>
        <a:buFont typeface="Arial" panose="020B0604020202020204" pitchFamily="34" charset="0"/>
        <a:buChar char="•"/>
        <a:defRPr sz="3636" kern="1200">
          <a:solidFill>
            <a:schemeClr val="tx1"/>
          </a:solidFill>
          <a:latin typeface="+mn-lt"/>
          <a:ea typeface="+mn-ea"/>
          <a:cs typeface="+mn-cs"/>
        </a:defRPr>
      </a:lvl1pPr>
      <a:lvl2pPr marL="890849" indent="-296950" algn="l" defTabSz="1187798" rtl="0" eaLnBrk="1" latinLnBrk="0" hangingPunct="1">
        <a:lnSpc>
          <a:spcPct val="90000"/>
        </a:lnSpc>
        <a:spcBef>
          <a:spcPts val="650"/>
        </a:spcBef>
        <a:buFont typeface="Arial" panose="020B0604020202020204" pitchFamily="34" charset="0"/>
        <a:buChar char="•"/>
        <a:defRPr sz="3118" kern="1200">
          <a:solidFill>
            <a:schemeClr val="tx1"/>
          </a:solidFill>
          <a:latin typeface="+mn-lt"/>
          <a:ea typeface="+mn-ea"/>
          <a:cs typeface="+mn-cs"/>
        </a:defRPr>
      </a:lvl2pPr>
      <a:lvl3pPr marL="1484748" indent="-296950" algn="l" defTabSz="1187798" rtl="0" eaLnBrk="1" latinLnBrk="0" hangingPunct="1">
        <a:lnSpc>
          <a:spcPct val="90000"/>
        </a:lnSpc>
        <a:spcBef>
          <a:spcPts val="650"/>
        </a:spcBef>
        <a:buFont typeface="Arial" panose="020B0604020202020204" pitchFamily="34" charset="0"/>
        <a:buChar char="•"/>
        <a:defRPr sz="2598" kern="1200">
          <a:solidFill>
            <a:schemeClr val="tx1"/>
          </a:solidFill>
          <a:latin typeface="+mn-lt"/>
          <a:ea typeface="+mn-ea"/>
          <a:cs typeface="+mn-cs"/>
        </a:defRPr>
      </a:lvl3pPr>
      <a:lvl4pPr marL="2078648"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4pPr>
      <a:lvl5pPr marL="26725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5pPr>
      <a:lvl6pPr marL="32664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6pPr>
      <a:lvl7pPr marL="3860346"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7pPr>
      <a:lvl8pPr marL="4454245"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8pPr>
      <a:lvl9pPr marL="5048144"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9pPr>
    </p:bodyStyle>
    <p:otherStyle>
      <a:defPPr>
        <a:defRPr lang="en-US"/>
      </a:defPPr>
      <a:lvl1pPr marL="0" algn="l" defTabSz="1187798" rtl="0" eaLnBrk="1" latinLnBrk="0" hangingPunct="1">
        <a:defRPr sz="2338" kern="1200">
          <a:solidFill>
            <a:schemeClr val="tx1"/>
          </a:solidFill>
          <a:latin typeface="+mn-lt"/>
          <a:ea typeface="+mn-ea"/>
          <a:cs typeface="+mn-cs"/>
        </a:defRPr>
      </a:lvl1pPr>
      <a:lvl2pPr marL="593900" algn="l" defTabSz="1187798" rtl="0" eaLnBrk="1" latinLnBrk="0" hangingPunct="1">
        <a:defRPr sz="2338" kern="1200">
          <a:solidFill>
            <a:schemeClr val="tx1"/>
          </a:solidFill>
          <a:latin typeface="+mn-lt"/>
          <a:ea typeface="+mn-ea"/>
          <a:cs typeface="+mn-cs"/>
        </a:defRPr>
      </a:lvl2pPr>
      <a:lvl3pPr marL="1187798" algn="l" defTabSz="1187798" rtl="0" eaLnBrk="1" latinLnBrk="0" hangingPunct="1">
        <a:defRPr sz="2338" kern="1200">
          <a:solidFill>
            <a:schemeClr val="tx1"/>
          </a:solidFill>
          <a:latin typeface="+mn-lt"/>
          <a:ea typeface="+mn-ea"/>
          <a:cs typeface="+mn-cs"/>
        </a:defRPr>
      </a:lvl3pPr>
      <a:lvl4pPr marL="1781699" algn="l" defTabSz="1187798" rtl="0" eaLnBrk="1" latinLnBrk="0" hangingPunct="1">
        <a:defRPr sz="2338" kern="1200">
          <a:solidFill>
            <a:schemeClr val="tx1"/>
          </a:solidFill>
          <a:latin typeface="+mn-lt"/>
          <a:ea typeface="+mn-ea"/>
          <a:cs typeface="+mn-cs"/>
        </a:defRPr>
      </a:lvl4pPr>
      <a:lvl5pPr marL="2375598" algn="l" defTabSz="1187798" rtl="0" eaLnBrk="1" latinLnBrk="0" hangingPunct="1">
        <a:defRPr sz="2338" kern="1200">
          <a:solidFill>
            <a:schemeClr val="tx1"/>
          </a:solidFill>
          <a:latin typeface="+mn-lt"/>
          <a:ea typeface="+mn-ea"/>
          <a:cs typeface="+mn-cs"/>
        </a:defRPr>
      </a:lvl5pPr>
      <a:lvl6pPr marL="2969497" algn="l" defTabSz="1187798" rtl="0" eaLnBrk="1" latinLnBrk="0" hangingPunct="1">
        <a:defRPr sz="2338" kern="1200">
          <a:solidFill>
            <a:schemeClr val="tx1"/>
          </a:solidFill>
          <a:latin typeface="+mn-lt"/>
          <a:ea typeface="+mn-ea"/>
          <a:cs typeface="+mn-cs"/>
        </a:defRPr>
      </a:lvl6pPr>
      <a:lvl7pPr marL="3563396" algn="l" defTabSz="1187798" rtl="0" eaLnBrk="1" latinLnBrk="0" hangingPunct="1">
        <a:defRPr sz="2338" kern="1200">
          <a:solidFill>
            <a:schemeClr val="tx1"/>
          </a:solidFill>
          <a:latin typeface="+mn-lt"/>
          <a:ea typeface="+mn-ea"/>
          <a:cs typeface="+mn-cs"/>
        </a:defRPr>
      </a:lvl7pPr>
      <a:lvl8pPr marL="4157297" algn="l" defTabSz="1187798" rtl="0" eaLnBrk="1" latinLnBrk="0" hangingPunct="1">
        <a:defRPr sz="2338" kern="1200">
          <a:solidFill>
            <a:schemeClr val="tx1"/>
          </a:solidFill>
          <a:latin typeface="+mn-lt"/>
          <a:ea typeface="+mn-ea"/>
          <a:cs typeface="+mn-cs"/>
        </a:defRPr>
      </a:lvl8pPr>
      <a:lvl9pPr marL="4751195" algn="l" defTabSz="1187798" rtl="0" eaLnBrk="1" latinLnBrk="0" hangingPunct="1">
        <a:defRPr sz="2338"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723831"/>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 id="2147483982" r:id="rId15"/>
    <p:sldLayoutId id="2147483983" r:id="rId16"/>
    <p:sldLayoutId id="2147483987" r:id="rId17"/>
  </p:sldLayoutIdLst>
  <p:transition spd="slow" advTm="0">
    <p:wipe/>
  </p:transition>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15000"/>
        </a:spcBef>
        <a:buFont typeface="Arial" panose="020B0604020202020204" pitchFamily="34" charset="0"/>
        <a:buChar char="•"/>
        <a:defRPr sz="4300" kern="1200">
          <a:solidFill>
            <a:schemeClr val="tx1"/>
          </a:solidFill>
          <a:latin typeface="+mn-lt"/>
          <a:ea typeface="+mn-ea"/>
          <a:cs typeface="+mn-cs"/>
        </a:defRPr>
      </a:lvl1pPr>
      <a:lvl2pPr marL="991422" indent="-380990" algn="l" defTabSz="1219170" rtl="0" eaLnBrk="1" latinLnBrk="0" hangingPunct="1">
        <a:spcBef>
          <a:spcPct val="15000"/>
        </a:spcBef>
        <a:buFont typeface="Arial" panose="020B0604020202020204" pitchFamily="34" charset="0"/>
        <a:buChar char="–"/>
        <a:defRPr sz="3700" kern="1200">
          <a:solidFill>
            <a:schemeClr val="tx1"/>
          </a:solidFill>
          <a:latin typeface="+mn-lt"/>
          <a:ea typeface="+mn-ea"/>
          <a:cs typeface="+mn-cs"/>
        </a:defRPr>
      </a:lvl2pPr>
      <a:lvl3pPr marL="1524809" indent="-304792" algn="l" defTabSz="1219170" rtl="0" eaLnBrk="1" latinLnBrk="0" hangingPunct="1">
        <a:spcBef>
          <a:spcPct val="15000"/>
        </a:spcBef>
        <a:buFont typeface="Arial" panose="020B0604020202020204" pitchFamily="34" charset="0"/>
        <a:buChar char="•"/>
        <a:defRPr sz="3200" kern="1200">
          <a:solidFill>
            <a:schemeClr val="tx1"/>
          </a:solidFill>
          <a:latin typeface="+mn-lt"/>
          <a:ea typeface="+mn-ea"/>
          <a:cs typeface="+mn-cs"/>
        </a:defRPr>
      </a:lvl3pPr>
      <a:lvl4pPr marL="2134393" indent="-304792" algn="l" defTabSz="1219170" rtl="0" eaLnBrk="1" latinLnBrk="0" hangingPunct="1">
        <a:spcBef>
          <a:spcPct val="15000"/>
        </a:spcBef>
        <a:buFont typeface="Arial" panose="020B0604020202020204" pitchFamily="34" charset="0"/>
        <a:buChar char="–"/>
        <a:defRPr sz="2700" kern="1200">
          <a:solidFill>
            <a:schemeClr val="tx1"/>
          </a:solidFill>
          <a:latin typeface="+mn-lt"/>
          <a:ea typeface="+mn-ea"/>
          <a:cs typeface="+mn-cs"/>
        </a:defRPr>
      </a:lvl4pPr>
      <a:lvl5pPr marL="2743978" indent="-304792" algn="l" defTabSz="1219170" rtl="0" eaLnBrk="1" latinLnBrk="0" hangingPunct="1">
        <a:spcBef>
          <a:spcPct val="15000"/>
        </a:spcBef>
        <a:buFont typeface="Arial" panose="020B0604020202020204" pitchFamily="34" charset="0"/>
        <a:buChar char="»"/>
        <a:defRPr sz="2700" kern="1200">
          <a:solidFill>
            <a:schemeClr val="tx1"/>
          </a:solidFill>
          <a:latin typeface="+mn-lt"/>
          <a:ea typeface="+mn-ea"/>
          <a:cs typeface="+mn-cs"/>
        </a:defRPr>
      </a:lvl5pPr>
      <a:lvl6pPr marL="3353563" indent="-304792" algn="l" defTabSz="1219170" rtl="0" eaLnBrk="1" latinLnBrk="0" hangingPunct="1">
        <a:spcBef>
          <a:spcPct val="15000"/>
        </a:spcBef>
        <a:buFont typeface="Arial" panose="020B0604020202020204" pitchFamily="34" charset="0"/>
        <a:buChar char="•"/>
        <a:defRPr sz="2700" kern="1200">
          <a:solidFill>
            <a:schemeClr val="tx1"/>
          </a:solidFill>
          <a:latin typeface="+mn-lt"/>
          <a:ea typeface="+mn-ea"/>
          <a:cs typeface="+mn-cs"/>
        </a:defRPr>
      </a:lvl6pPr>
      <a:lvl7pPr marL="3963148" indent="-304792" algn="l" defTabSz="1219170" rtl="0" eaLnBrk="1" latinLnBrk="0" hangingPunct="1">
        <a:spcBef>
          <a:spcPct val="15000"/>
        </a:spcBef>
        <a:buFont typeface="Arial" panose="020B0604020202020204" pitchFamily="34" charset="0"/>
        <a:buChar char="•"/>
        <a:defRPr sz="2700" kern="1200">
          <a:solidFill>
            <a:schemeClr val="tx1"/>
          </a:solidFill>
          <a:latin typeface="+mn-lt"/>
          <a:ea typeface="+mn-ea"/>
          <a:cs typeface="+mn-cs"/>
        </a:defRPr>
      </a:lvl7pPr>
      <a:lvl8pPr marL="4573579" indent="-304792" algn="l" defTabSz="1219170" rtl="0" eaLnBrk="1" latinLnBrk="0" hangingPunct="1">
        <a:spcBef>
          <a:spcPct val="15000"/>
        </a:spcBef>
        <a:buFont typeface="Arial" panose="020B0604020202020204" pitchFamily="34" charset="0"/>
        <a:buChar char="•"/>
        <a:defRPr sz="2700" kern="1200">
          <a:solidFill>
            <a:schemeClr val="tx1"/>
          </a:solidFill>
          <a:latin typeface="+mn-lt"/>
          <a:ea typeface="+mn-ea"/>
          <a:cs typeface="+mn-cs"/>
        </a:defRPr>
      </a:lvl8pPr>
      <a:lvl9pPr marL="5183164" indent="-304792" algn="l" defTabSz="1219170" rtl="0" eaLnBrk="1" latinLnBrk="0" hangingPunct="1">
        <a:spcBef>
          <a:spcPct val="15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20016" algn="l" defTabSz="1219170" rtl="0" eaLnBrk="1" latinLnBrk="0" hangingPunct="1">
        <a:defRPr sz="2400" kern="1200">
          <a:solidFill>
            <a:schemeClr val="tx1"/>
          </a:solidFill>
          <a:latin typeface="+mn-lt"/>
          <a:ea typeface="+mn-ea"/>
          <a:cs typeface="+mn-cs"/>
        </a:defRPr>
      </a:lvl3pPr>
      <a:lvl4pPr marL="1829601" algn="l" defTabSz="1219170" rtl="0" eaLnBrk="1" latinLnBrk="0" hangingPunct="1">
        <a:defRPr sz="2400" kern="1200">
          <a:solidFill>
            <a:schemeClr val="tx1"/>
          </a:solidFill>
          <a:latin typeface="+mn-lt"/>
          <a:ea typeface="+mn-ea"/>
          <a:cs typeface="+mn-cs"/>
        </a:defRPr>
      </a:lvl4pPr>
      <a:lvl5pPr marL="2439186" algn="l" defTabSz="1219170" rtl="0" eaLnBrk="1" latinLnBrk="0" hangingPunct="1">
        <a:defRPr sz="2400" kern="1200">
          <a:solidFill>
            <a:schemeClr val="tx1"/>
          </a:solidFill>
          <a:latin typeface="+mn-lt"/>
          <a:ea typeface="+mn-ea"/>
          <a:cs typeface="+mn-cs"/>
        </a:defRPr>
      </a:lvl5pPr>
      <a:lvl6pPr marL="3048770" algn="l" defTabSz="1219170" rtl="0" eaLnBrk="1" latinLnBrk="0" hangingPunct="1">
        <a:defRPr sz="2400" kern="1200">
          <a:solidFill>
            <a:schemeClr val="tx1"/>
          </a:solidFill>
          <a:latin typeface="+mn-lt"/>
          <a:ea typeface="+mn-ea"/>
          <a:cs typeface="+mn-cs"/>
        </a:defRPr>
      </a:lvl6pPr>
      <a:lvl7pPr marL="3658355" algn="l" defTabSz="1219170" rtl="0" eaLnBrk="1" latinLnBrk="0" hangingPunct="1">
        <a:defRPr sz="2400" kern="1200">
          <a:solidFill>
            <a:schemeClr val="tx1"/>
          </a:solidFill>
          <a:latin typeface="+mn-lt"/>
          <a:ea typeface="+mn-ea"/>
          <a:cs typeface="+mn-cs"/>
        </a:defRPr>
      </a:lvl7pPr>
      <a:lvl8pPr marL="4267940" algn="l" defTabSz="1219170" rtl="0" eaLnBrk="1" latinLnBrk="0" hangingPunct="1">
        <a:defRPr sz="2400" kern="1200">
          <a:solidFill>
            <a:schemeClr val="tx1"/>
          </a:solidFill>
          <a:latin typeface="+mn-lt"/>
          <a:ea typeface="+mn-ea"/>
          <a:cs typeface="+mn-cs"/>
        </a:defRPr>
      </a:lvl8pPr>
      <a:lvl9pPr marL="4878371"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1239436"/>
      </p:ext>
    </p:extLst>
  </p:cSld>
  <p:clrMap bg1="lt1" tx1="dk1" bg2="lt2" tx2="dk2" accent1="accent1" accent2="accent2" accent3="accent3" accent4="accent4" accent5="accent5" accent6="accent6" hlink="hlink" folHlink="folHlink"/>
  <p:hf hdr="0" ftr="0" dt="0"/>
  <p:txStyles>
    <p:titleStyle>
      <a:lvl1pPr algn="l" defTabSz="1187798" rtl="0" eaLnBrk="1" latinLnBrk="0" hangingPunct="1">
        <a:lnSpc>
          <a:spcPct val="90000"/>
        </a:lnSpc>
        <a:spcBef>
          <a:spcPct val="0"/>
        </a:spcBef>
        <a:buNone/>
        <a:defRPr sz="5716" kern="1200">
          <a:solidFill>
            <a:schemeClr val="tx1"/>
          </a:solidFill>
          <a:latin typeface="+mj-lt"/>
          <a:ea typeface="+mj-ea"/>
          <a:cs typeface="+mj-cs"/>
        </a:defRPr>
      </a:lvl1pPr>
    </p:titleStyle>
    <p:bodyStyle>
      <a:lvl1pPr marL="296950" indent="-296950" algn="l" defTabSz="1187798" rtl="0" eaLnBrk="1" latinLnBrk="0" hangingPunct="1">
        <a:lnSpc>
          <a:spcPct val="90000"/>
        </a:lnSpc>
        <a:spcBef>
          <a:spcPts val="1299"/>
        </a:spcBef>
        <a:buFont typeface="Arial" panose="020B0604020202020204" pitchFamily="34" charset="0"/>
        <a:buChar char="•"/>
        <a:defRPr sz="3636" kern="1200">
          <a:solidFill>
            <a:schemeClr val="tx1"/>
          </a:solidFill>
          <a:latin typeface="+mn-lt"/>
          <a:ea typeface="+mn-ea"/>
          <a:cs typeface="+mn-cs"/>
        </a:defRPr>
      </a:lvl1pPr>
      <a:lvl2pPr marL="890849" indent="-296950" algn="l" defTabSz="1187798" rtl="0" eaLnBrk="1" latinLnBrk="0" hangingPunct="1">
        <a:lnSpc>
          <a:spcPct val="90000"/>
        </a:lnSpc>
        <a:spcBef>
          <a:spcPts val="650"/>
        </a:spcBef>
        <a:buFont typeface="Arial" panose="020B0604020202020204" pitchFamily="34" charset="0"/>
        <a:buChar char="•"/>
        <a:defRPr sz="3118" kern="1200">
          <a:solidFill>
            <a:schemeClr val="tx1"/>
          </a:solidFill>
          <a:latin typeface="+mn-lt"/>
          <a:ea typeface="+mn-ea"/>
          <a:cs typeface="+mn-cs"/>
        </a:defRPr>
      </a:lvl2pPr>
      <a:lvl3pPr marL="1484748" indent="-296950" algn="l" defTabSz="1187798" rtl="0" eaLnBrk="1" latinLnBrk="0" hangingPunct="1">
        <a:lnSpc>
          <a:spcPct val="90000"/>
        </a:lnSpc>
        <a:spcBef>
          <a:spcPts val="650"/>
        </a:spcBef>
        <a:buFont typeface="Arial" panose="020B0604020202020204" pitchFamily="34" charset="0"/>
        <a:buChar char="•"/>
        <a:defRPr sz="2598" kern="1200">
          <a:solidFill>
            <a:schemeClr val="tx1"/>
          </a:solidFill>
          <a:latin typeface="+mn-lt"/>
          <a:ea typeface="+mn-ea"/>
          <a:cs typeface="+mn-cs"/>
        </a:defRPr>
      </a:lvl3pPr>
      <a:lvl4pPr marL="2078648"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4pPr>
      <a:lvl5pPr marL="26725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5pPr>
      <a:lvl6pPr marL="32664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6pPr>
      <a:lvl7pPr marL="3860346"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7pPr>
      <a:lvl8pPr marL="4454245"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8pPr>
      <a:lvl9pPr marL="5048144"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9pPr>
    </p:bodyStyle>
    <p:otherStyle>
      <a:defPPr>
        <a:defRPr lang="en-US"/>
      </a:defPPr>
      <a:lvl1pPr marL="0" algn="l" defTabSz="1187798" rtl="0" eaLnBrk="1" latinLnBrk="0" hangingPunct="1">
        <a:defRPr sz="2338" kern="1200">
          <a:solidFill>
            <a:schemeClr val="tx1"/>
          </a:solidFill>
          <a:latin typeface="+mn-lt"/>
          <a:ea typeface="+mn-ea"/>
          <a:cs typeface="+mn-cs"/>
        </a:defRPr>
      </a:lvl1pPr>
      <a:lvl2pPr marL="593900" algn="l" defTabSz="1187798" rtl="0" eaLnBrk="1" latinLnBrk="0" hangingPunct="1">
        <a:defRPr sz="2338" kern="1200">
          <a:solidFill>
            <a:schemeClr val="tx1"/>
          </a:solidFill>
          <a:latin typeface="+mn-lt"/>
          <a:ea typeface="+mn-ea"/>
          <a:cs typeface="+mn-cs"/>
        </a:defRPr>
      </a:lvl2pPr>
      <a:lvl3pPr marL="1187798" algn="l" defTabSz="1187798" rtl="0" eaLnBrk="1" latinLnBrk="0" hangingPunct="1">
        <a:defRPr sz="2338" kern="1200">
          <a:solidFill>
            <a:schemeClr val="tx1"/>
          </a:solidFill>
          <a:latin typeface="+mn-lt"/>
          <a:ea typeface="+mn-ea"/>
          <a:cs typeface="+mn-cs"/>
        </a:defRPr>
      </a:lvl3pPr>
      <a:lvl4pPr marL="1781699" algn="l" defTabSz="1187798" rtl="0" eaLnBrk="1" latinLnBrk="0" hangingPunct="1">
        <a:defRPr sz="2338" kern="1200">
          <a:solidFill>
            <a:schemeClr val="tx1"/>
          </a:solidFill>
          <a:latin typeface="+mn-lt"/>
          <a:ea typeface="+mn-ea"/>
          <a:cs typeface="+mn-cs"/>
        </a:defRPr>
      </a:lvl4pPr>
      <a:lvl5pPr marL="2375598" algn="l" defTabSz="1187798" rtl="0" eaLnBrk="1" latinLnBrk="0" hangingPunct="1">
        <a:defRPr sz="2338" kern="1200">
          <a:solidFill>
            <a:schemeClr val="tx1"/>
          </a:solidFill>
          <a:latin typeface="+mn-lt"/>
          <a:ea typeface="+mn-ea"/>
          <a:cs typeface="+mn-cs"/>
        </a:defRPr>
      </a:lvl5pPr>
      <a:lvl6pPr marL="2969497" algn="l" defTabSz="1187798" rtl="0" eaLnBrk="1" latinLnBrk="0" hangingPunct="1">
        <a:defRPr sz="2338" kern="1200">
          <a:solidFill>
            <a:schemeClr val="tx1"/>
          </a:solidFill>
          <a:latin typeface="+mn-lt"/>
          <a:ea typeface="+mn-ea"/>
          <a:cs typeface="+mn-cs"/>
        </a:defRPr>
      </a:lvl6pPr>
      <a:lvl7pPr marL="3563396" algn="l" defTabSz="1187798" rtl="0" eaLnBrk="1" latinLnBrk="0" hangingPunct="1">
        <a:defRPr sz="2338" kern="1200">
          <a:solidFill>
            <a:schemeClr val="tx1"/>
          </a:solidFill>
          <a:latin typeface="+mn-lt"/>
          <a:ea typeface="+mn-ea"/>
          <a:cs typeface="+mn-cs"/>
        </a:defRPr>
      </a:lvl7pPr>
      <a:lvl8pPr marL="4157297" algn="l" defTabSz="1187798" rtl="0" eaLnBrk="1" latinLnBrk="0" hangingPunct="1">
        <a:defRPr sz="2338" kern="1200">
          <a:solidFill>
            <a:schemeClr val="tx1"/>
          </a:solidFill>
          <a:latin typeface="+mn-lt"/>
          <a:ea typeface="+mn-ea"/>
          <a:cs typeface="+mn-cs"/>
        </a:defRPr>
      </a:lvl8pPr>
      <a:lvl9pPr marL="4751195" algn="l" defTabSz="1187798" rtl="0" eaLnBrk="1" latinLnBrk="0" hangingPunct="1">
        <a:defRPr sz="2338"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85A3D6-1271-D247-9E96-1B376F4BE7BE}"/>
              </a:ext>
            </a:extLst>
          </p:cNvPr>
          <p:cNvSpPr txBox="1"/>
          <p:nvPr userDrawn="1"/>
        </p:nvSpPr>
        <p:spPr>
          <a:xfrm>
            <a:off x="1095467" y="6356939"/>
            <a:ext cx="3503965" cy="230832"/>
          </a:xfrm>
          <a:prstGeom prst="rect">
            <a:avLst/>
          </a:prstGeom>
          <a:noFill/>
        </p:spPr>
        <p:txBody>
          <a:bodyPr wrap="square" rtlCol="0">
            <a:spAutoFit/>
          </a:bodyPr>
          <a:lstStyle/>
          <a:p>
            <a:r>
              <a:rPr lang="en-US" altLang="zh-CN" sz="900" b="0" kern="1200" baseline="0" dirty="0">
                <a:solidFill>
                  <a:srgbClr val="1D1D1B"/>
                </a:solidFill>
                <a:latin typeface="Arial" panose="020B0604020202020204" pitchFamily="34" charset="0"/>
                <a:ea typeface="+mn-ea"/>
                <a:cs typeface="Arial" panose="020B0604020202020204" pitchFamily="34" charset="0"/>
              </a:rPr>
              <a:t>Huawei Proprietary - Restricted Distribution</a:t>
            </a:r>
            <a:endParaRPr lang="en-US" sz="900" b="0" kern="1200" baseline="0" dirty="0">
              <a:solidFill>
                <a:srgbClr val="1D1D1B"/>
              </a:solidFill>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EABEE2EE-BF4D-7A4A-B3C6-9E47668CCD98}"/>
              </a:ext>
            </a:extLst>
          </p:cNvPr>
          <p:cNvSpPr txBox="1"/>
          <p:nvPr userDrawn="1"/>
        </p:nvSpPr>
        <p:spPr>
          <a:xfrm>
            <a:off x="734131" y="6402806"/>
            <a:ext cx="499729" cy="138499"/>
          </a:xfrm>
          <a:prstGeom prst="rect">
            <a:avLst/>
          </a:prstGeom>
          <a:noFill/>
        </p:spPr>
        <p:txBody>
          <a:bodyPr wrap="square" lIns="0" tIns="0" rIns="0" bIns="0" rtlCol="0">
            <a:spAutoFit/>
          </a:bodyPr>
          <a:lstStyle/>
          <a:p>
            <a:pPr marL="0" marR="0" lvl="0" indent="0" algn="l" defTabSz="890849" rtl="0" eaLnBrk="1" fontAlgn="auto" latinLnBrk="0" hangingPunct="1">
              <a:lnSpc>
                <a:spcPct val="100000"/>
              </a:lnSpc>
              <a:spcBef>
                <a:spcPts val="0"/>
              </a:spcBef>
              <a:spcAft>
                <a:spcPts val="0"/>
              </a:spcAft>
              <a:buClrTx/>
              <a:buSzTx/>
              <a:buFontTx/>
              <a:buNone/>
              <a:tabLst/>
              <a:defRPr/>
            </a:pPr>
            <a:fld id="{C3837181-38C6-AD4F-B8BA-B444770388BB}" type="slidenum">
              <a:rPr lang="en-US" sz="900" smtClean="0">
                <a:solidFill>
                  <a:srgbClr val="1D1D1B"/>
                </a:solidFill>
                <a:latin typeface="Arial" panose="020B0604020202020204" pitchFamily="34" charset="0"/>
                <a:cs typeface="Arial" panose="020B0604020202020204" pitchFamily="34" charset="0"/>
              </a:rPr>
              <a:pPr marL="0" marR="0" lvl="0" indent="0" algn="l" defTabSz="890849" rtl="0" eaLnBrk="1" fontAlgn="auto" latinLnBrk="0" hangingPunct="1">
                <a:lnSpc>
                  <a:spcPct val="100000"/>
                </a:lnSpc>
                <a:spcBef>
                  <a:spcPts val="0"/>
                </a:spcBef>
                <a:spcAft>
                  <a:spcPts val="0"/>
                </a:spcAft>
                <a:buClrTx/>
                <a:buSzTx/>
                <a:buFontTx/>
                <a:buNone/>
                <a:tabLst/>
                <a:defRPr/>
              </a:pPr>
              <a:t>‹#›</a:t>
            </a:fld>
            <a:endParaRPr lang="en-US" sz="900" dirty="0">
              <a:solidFill>
                <a:srgbClr val="1D1D1B"/>
              </a:solidFill>
              <a:latin typeface="Arial" panose="020B0604020202020204" pitchFamily="34" charset="0"/>
              <a:cs typeface="Arial" panose="020B0604020202020204" pitchFamily="34" charset="0"/>
            </a:endParaRPr>
          </a:p>
        </p:txBody>
      </p:sp>
      <p:grpSp>
        <p:nvGrpSpPr>
          <p:cNvPr id="88" name="Group 87">
            <a:extLst>
              <a:ext uri="{FF2B5EF4-FFF2-40B4-BE49-F238E27FC236}">
                <a16:creationId xmlns:a16="http://schemas.microsoft.com/office/drawing/2014/main" id="{37333705-F8D6-2847-B3CB-F2FAB51E2A3B}"/>
              </a:ext>
            </a:extLst>
          </p:cNvPr>
          <p:cNvGrpSpPr>
            <a:grpSpLocks noChangeAspect="1"/>
          </p:cNvGrpSpPr>
          <p:nvPr userDrawn="1"/>
        </p:nvGrpSpPr>
        <p:grpSpPr>
          <a:xfrm>
            <a:off x="12290470" y="2625389"/>
            <a:ext cx="1967973" cy="4233515"/>
            <a:chOff x="5343885" y="-48857"/>
            <a:chExt cx="3271316" cy="7037279"/>
          </a:xfrm>
        </p:grpSpPr>
        <p:sp>
          <p:nvSpPr>
            <p:cNvPr id="89" name="矩形 13">
              <a:extLst>
                <a:ext uri="{FF2B5EF4-FFF2-40B4-BE49-F238E27FC236}">
                  <a16:creationId xmlns:a16="http://schemas.microsoft.com/office/drawing/2014/main" id="{B14DFA89-D483-CF47-82CC-DD86D7CAB09E}"/>
                </a:ext>
              </a:extLst>
            </p:cNvPr>
            <p:cNvSpPr/>
            <p:nvPr userDrawn="1"/>
          </p:nvSpPr>
          <p:spPr>
            <a:xfrm>
              <a:off x="5356401" y="1934171"/>
              <a:ext cx="791510" cy="664397"/>
            </a:xfrm>
            <a:prstGeom prst="rect">
              <a:avLst/>
            </a:prstGeom>
            <a:solidFill>
              <a:srgbClr val="C4005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RGB</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196/0/84</a:t>
              </a:r>
            </a:p>
          </p:txBody>
        </p:sp>
        <p:sp>
          <p:nvSpPr>
            <p:cNvPr id="90" name="文本框 15">
              <a:extLst>
                <a:ext uri="{FF2B5EF4-FFF2-40B4-BE49-F238E27FC236}">
                  <a16:creationId xmlns:a16="http://schemas.microsoft.com/office/drawing/2014/main" id="{8223ADA0-340A-794B-93B7-24AFF612A719}"/>
                </a:ext>
              </a:extLst>
            </p:cNvPr>
            <p:cNvSpPr txBox="1"/>
            <p:nvPr userDrawn="1"/>
          </p:nvSpPr>
          <p:spPr>
            <a:xfrm>
              <a:off x="5352723" y="1694497"/>
              <a:ext cx="1052647" cy="204645"/>
            </a:xfrm>
            <a:prstGeom prst="rect">
              <a:avLst/>
            </a:prstGeom>
            <a:noFill/>
          </p:spPr>
          <p:txBody>
            <a:bodyPr wrap="square" lIns="0" tIns="0" rIns="0" bIns="0" rtlCol="0" anchor="b" anchorCtr="0">
              <a:spAutoFit/>
            </a:bodyPr>
            <a:lstStyle/>
            <a:p>
              <a:pPr algn="l">
                <a:lnSpc>
                  <a:spcPct val="100000"/>
                </a:lnSpc>
              </a:pPr>
              <a:r>
                <a:rPr kumimoji="1" lang="zh-CN" altLang="en-US" sz="800" b="0" i="0" dirty="0">
                  <a:solidFill>
                    <a:schemeClr val="tx1"/>
                  </a:solidFill>
                  <a:latin typeface="Microsoft YaHei" panose="020B0503020204020204" pitchFamily="34" charset="-122"/>
                  <a:ea typeface="Microsoft YaHei" panose="020B0503020204020204" pitchFamily="34" charset="-122"/>
                </a:rPr>
                <a:t>公司辅助色</a:t>
              </a:r>
            </a:p>
          </p:txBody>
        </p:sp>
        <p:sp>
          <p:nvSpPr>
            <p:cNvPr id="91" name="矩形 13">
              <a:extLst>
                <a:ext uri="{FF2B5EF4-FFF2-40B4-BE49-F238E27FC236}">
                  <a16:creationId xmlns:a16="http://schemas.microsoft.com/office/drawing/2014/main" id="{5F63E0E3-4F22-7948-AB1A-40A84ECA92EC}"/>
                </a:ext>
              </a:extLst>
            </p:cNvPr>
            <p:cNvSpPr/>
            <p:nvPr userDrawn="1"/>
          </p:nvSpPr>
          <p:spPr>
            <a:xfrm>
              <a:off x="6184680" y="1934171"/>
              <a:ext cx="791510" cy="664397"/>
            </a:xfrm>
            <a:prstGeom prst="rect">
              <a:avLst/>
            </a:prstGeom>
            <a:solidFill>
              <a:srgbClr val="CB377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203/55/120</a:t>
              </a:r>
            </a:p>
          </p:txBody>
        </p:sp>
        <p:sp>
          <p:nvSpPr>
            <p:cNvPr id="92" name="矩形 13">
              <a:extLst>
                <a:ext uri="{FF2B5EF4-FFF2-40B4-BE49-F238E27FC236}">
                  <a16:creationId xmlns:a16="http://schemas.microsoft.com/office/drawing/2014/main" id="{29C4A3C6-7C7B-7140-8F73-591E9F49143F}"/>
                </a:ext>
              </a:extLst>
            </p:cNvPr>
            <p:cNvSpPr/>
            <p:nvPr userDrawn="1"/>
          </p:nvSpPr>
          <p:spPr>
            <a:xfrm>
              <a:off x="5356401" y="3403061"/>
              <a:ext cx="791510" cy="664397"/>
            </a:xfrm>
            <a:prstGeom prst="rect">
              <a:avLst/>
            </a:prstGeom>
            <a:solidFill>
              <a:srgbClr val="ED6D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237/109/0</a:t>
              </a:r>
            </a:p>
          </p:txBody>
        </p:sp>
        <p:sp>
          <p:nvSpPr>
            <p:cNvPr id="93" name="矩形 13">
              <a:extLst>
                <a:ext uri="{FF2B5EF4-FFF2-40B4-BE49-F238E27FC236}">
                  <a16:creationId xmlns:a16="http://schemas.microsoft.com/office/drawing/2014/main" id="{BE4C9A8D-46B0-5B40-BC47-DB6C4899227F}"/>
                </a:ext>
              </a:extLst>
            </p:cNvPr>
            <p:cNvSpPr/>
            <p:nvPr userDrawn="1"/>
          </p:nvSpPr>
          <p:spPr>
            <a:xfrm>
              <a:off x="6184680" y="2673360"/>
              <a:ext cx="791510" cy="664397"/>
            </a:xfrm>
            <a:prstGeom prst="rect">
              <a:avLst/>
            </a:prstGeom>
            <a:solidFill>
              <a:srgbClr val="9936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78" rtl="0" eaLnBrk="1" fontAlgn="auto" latinLnBrk="0" hangingPunct="1">
                <a:lnSpc>
                  <a:spcPts val="620"/>
                </a:lnSpc>
                <a:spcBef>
                  <a:spcPts val="0"/>
                </a:spcBef>
                <a:spcAft>
                  <a:spcPts val="0"/>
                </a:spcAft>
                <a:buClrTx/>
                <a:buSzTx/>
                <a:buFontTx/>
                <a:buNone/>
                <a:tabLst/>
                <a:defRPr/>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153/54/54</a:t>
              </a:r>
            </a:p>
          </p:txBody>
        </p:sp>
        <p:sp>
          <p:nvSpPr>
            <p:cNvPr id="94" name="矩形 13">
              <a:extLst>
                <a:ext uri="{FF2B5EF4-FFF2-40B4-BE49-F238E27FC236}">
                  <a16:creationId xmlns:a16="http://schemas.microsoft.com/office/drawing/2014/main" id="{612F2ED4-F7A4-9E48-95E1-8D07B3BBE962}"/>
                </a:ext>
              </a:extLst>
            </p:cNvPr>
            <p:cNvSpPr/>
            <p:nvPr userDrawn="1"/>
          </p:nvSpPr>
          <p:spPr>
            <a:xfrm>
              <a:off x="5356401" y="4866463"/>
              <a:ext cx="791510" cy="664397"/>
            </a:xfrm>
            <a:prstGeom prst="rect">
              <a:avLst/>
            </a:prstGeom>
            <a:solidFill>
              <a:srgbClr val="62B23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98/178/48</a:t>
              </a:r>
            </a:p>
          </p:txBody>
        </p:sp>
        <p:sp>
          <p:nvSpPr>
            <p:cNvPr id="95" name="矩形 13">
              <a:extLst>
                <a:ext uri="{FF2B5EF4-FFF2-40B4-BE49-F238E27FC236}">
                  <a16:creationId xmlns:a16="http://schemas.microsoft.com/office/drawing/2014/main" id="{A9E1D476-C288-8945-A68A-1F20C557294B}"/>
                </a:ext>
              </a:extLst>
            </p:cNvPr>
            <p:cNvSpPr/>
            <p:nvPr userDrawn="1"/>
          </p:nvSpPr>
          <p:spPr>
            <a:xfrm>
              <a:off x="6184680" y="3415851"/>
              <a:ext cx="791510" cy="664397"/>
            </a:xfrm>
            <a:prstGeom prst="rect">
              <a:avLst/>
            </a:prstGeom>
            <a:solidFill>
              <a:srgbClr val="F2894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242/137/68</a:t>
              </a:r>
              <a:endParaRPr kumimoji="1" lang="mr-IN" altLang="zh-CN" sz="500" b="1" dirty="0">
                <a:solidFill>
                  <a:srgbClr val="FFFFFF"/>
                </a:solidFill>
                <a:latin typeface="Arial" charset="0"/>
                <a:ea typeface="Arial" charset="0"/>
                <a:cs typeface="Arial" charset="0"/>
              </a:endParaRPr>
            </a:p>
          </p:txBody>
        </p:sp>
        <p:sp>
          <p:nvSpPr>
            <p:cNvPr id="96" name="矩形 13">
              <a:extLst>
                <a:ext uri="{FF2B5EF4-FFF2-40B4-BE49-F238E27FC236}">
                  <a16:creationId xmlns:a16="http://schemas.microsoft.com/office/drawing/2014/main" id="{42823EBB-E62E-F149-AC9A-09950051F283}"/>
                </a:ext>
              </a:extLst>
            </p:cNvPr>
            <p:cNvSpPr/>
            <p:nvPr userDrawn="1"/>
          </p:nvSpPr>
          <p:spPr>
            <a:xfrm>
              <a:off x="5353240" y="184963"/>
              <a:ext cx="791510" cy="664397"/>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PANTONE 185C</a:t>
              </a:r>
            </a:p>
            <a:p>
              <a:pPr algn="ctr">
                <a:lnSpc>
                  <a:spcPts val="620"/>
                </a:lnSpc>
                <a:spcBef>
                  <a:spcPts val="0"/>
                </a:spcBef>
              </a:pPr>
              <a:r>
                <a:rPr kumimoji="1" lang="en-US" altLang="zh-CN" sz="500" b="1" dirty="0">
                  <a:solidFill>
                    <a:schemeClr val="tx2"/>
                  </a:solidFill>
                  <a:latin typeface="Arial" charset="0"/>
                  <a:ea typeface="Arial" charset="0"/>
                  <a:cs typeface="Arial" charset="0"/>
                </a:rPr>
                <a:t>RGB </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199/0/11  </a:t>
              </a:r>
            </a:p>
          </p:txBody>
        </p:sp>
        <p:sp>
          <p:nvSpPr>
            <p:cNvPr id="97" name="文本框 15">
              <a:extLst>
                <a:ext uri="{FF2B5EF4-FFF2-40B4-BE49-F238E27FC236}">
                  <a16:creationId xmlns:a16="http://schemas.microsoft.com/office/drawing/2014/main" id="{EA01C299-6FF2-3642-AAEC-A1DF62D9C654}"/>
                </a:ext>
              </a:extLst>
            </p:cNvPr>
            <p:cNvSpPr txBox="1"/>
            <p:nvPr userDrawn="1"/>
          </p:nvSpPr>
          <p:spPr>
            <a:xfrm>
              <a:off x="5343885" y="-48857"/>
              <a:ext cx="726488" cy="204645"/>
            </a:xfrm>
            <a:prstGeom prst="rect">
              <a:avLst/>
            </a:prstGeom>
            <a:noFill/>
          </p:spPr>
          <p:txBody>
            <a:bodyPr wrap="square" lIns="0" tIns="0" rIns="0" bIns="0" rtlCol="0" anchor="b" anchorCtr="0">
              <a:spAutoFit/>
            </a:bodyPr>
            <a:lstStyle/>
            <a:p>
              <a:pPr algn="l">
                <a:lnSpc>
                  <a:spcPct val="100000"/>
                </a:lnSpc>
              </a:pPr>
              <a:r>
                <a:rPr kumimoji="1" lang="zh-CN" altLang="en-US" sz="800" b="0" i="0" dirty="0">
                  <a:solidFill>
                    <a:schemeClr val="tx1"/>
                  </a:solidFill>
                  <a:latin typeface="Microsoft YaHei" panose="020B0503020204020204" pitchFamily="34" charset="-122"/>
                  <a:ea typeface="Microsoft YaHei" panose="020B0503020204020204" pitchFamily="34" charset="-122"/>
                </a:rPr>
                <a:t>公司色</a:t>
              </a:r>
            </a:p>
          </p:txBody>
        </p:sp>
        <p:sp>
          <p:nvSpPr>
            <p:cNvPr id="98" name="矩形 13">
              <a:extLst>
                <a:ext uri="{FF2B5EF4-FFF2-40B4-BE49-F238E27FC236}">
                  <a16:creationId xmlns:a16="http://schemas.microsoft.com/office/drawing/2014/main" id="{B84AB502-165F-764A-9621-65CA8CBBEAEA}"/>
                </a:ext>
              </a:extLst>
            </p:cNvPr>
            <p:cNvSpPr/>
            <p:nvPr userDrawn="1"/>
          </p:nvSpPr>
          <p:spPr>
            <a:xfrm>
              <a:off x="5352600" y="918047"/>
              <a:ext cx="791510" cy="664397"/>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PANTONE 186C</a:t>
              </a:r>
            </a:p>
            <a:p>
              <a:pPr algn="ctr">
                <a:lnSpc>
                  <a:spcPts val="620"/>
                </a:lnSpc>
              </a:pPr>
              <a:r>
                <a:rPr kumimoji="1" lang="en-US" altLang="zh-CN" sz="500" b="1" dirty="0">
                  <a:solidFill>
                    <a:schemeClr val="tx2"/>
                  </a:solidFill>
                  <a:latin typeface="Arial" charset="0"/>
                  <a:ea typeface="Arial" charset="0"/>
                  <a:cs typeface="Arial" charset="0"/>
                </a:rPr>
                <a:t>RGB</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200/16/46  </a:t>
              </a:r>
            </a:p>
          </p:txBody>
        </p:sp>
        <p:sp>
          <p:nvSpPr>
            <p:cNvPr id="99" name="矩形 13">
              <a:extLst>
                <a:ext uri="{FF2B5EF4-FFF2-40B4-BE49-F238E27FC236}">
                  <a16:creationId xmlns:a16="http://schemas.microsoft.com/office/drawing/2014/main" id="{CB8870E8-3E95-764C-B621-A168E194CC7A}"/>
                </a:ext>
              </a:extLst>
            </p:cNvPr>
            <p:cNvSpPr/>
            <p:nvPr userDrawn="1"/>
          </p:nvSpPr>
          <p:spPr>
            <a:xfrm>
              <a:off x="5354164" y="2665974"/>
              <a:ext cx="791510" cy="664397"/>
            </a:xfrm>
            <a:prstGeom prst="rect">
              <a:avLst/>
            </a:prstGeom>
            <a:solidFill>
              <a:srgbClr val="7F00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127/0/1</a:t>
              </a:r>
            </a:p>
          </p:txBody>
        </p:sp>
        <p:sp>
          <p:nvSpPr>
            <p:cNvPr id="100" name="矩形 13">
              <a:extLst>
                <a:ext uri="{FF2B5EF4-FFF2-40B4-BE49-F238E27FC236}">
                  <a16:creationId xmlns:a16="http://schemas.microsoft.com/office/drawing/2014/main" id="{356EF69A-1936-544F-A95F-0664F4E186D5}"/>
                </a:ext>
              </a:extLst>
            </p:cNvPr>
            <p:cNvSpPr/>
            <p:nvPr userDrawn="1"/>
          </p:nvSpPr>
          <p:spPr>
            <a:xfrm>
              <a:off x="5354164" y="4134866"/>
              <a:ext cx="791510" cy="664397"/>
            </a:xfrm>
            <a:prstGeom prst="rect">
              <a:avLst/>
            </a:prstGeom>
            <a:solidFill>
              <a:srgbClr val="FCC8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52/200/0</a:t>
              </a:r>
            </a:p>
          </p:txBody>
        </p:sp>
        <p:sp>
          <p:nvSpPr>
            <p:cNvPr id="101" name="矩形 13">
              <a:extLst>
                <a:ext uri="{FF2B5EF4-FFF2-40B4-BE49-F238E27FC236}">
                  <a16:creationId xmlns:a16="http://schemas.microsoft.com/office/drawing/2014/main" id="{03EBAB43-95A5-1C4A-8458-B86EB3D51FCA}"/>
                </a:ext>
              </a:extLst>
            </p:cNvPr>
            <p:cNvSpPr/>
            <p:nvPr userDrawn="1"/>
          </p:nvSpPr>
          <p:spPr>
            <a:xfrm>
              <a:off x="5354164" y="5596166"/>
              <a:ext cx="791510" cy="664397"/>
            </a:xfrm>
            <a:prstGeom prst="rect">
              <a:avLst/>
            </a:prstGeom>
            <a:solidFill>
              <a:srgbClr val="30B5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48/181/197</a:t>
              </a:r>
            </a:p>
          </p:txBody>
        </p:sp>
        <p:sp>
          <p:nvSpPr>
            <p:cNvPr id="102" name="矩形 13">
              <a:extLst>
                <a:ext uri="{FF2B5EF4-FFF2-40B4-BE49-F238E27FC236}">
                  <a16:creationId xmlns:a16="http://schemas.microsoft.com/office/drawing/2014/main" id="{371A8520-F934-304C-B57F-B49F768694E2}"/>
                </a:ext>
              </a:extLst>
            </p:cNvPr>
            <p:cNvSpPr/>
            <p:nvPr userDrawn="1"/>
          </p:nvSpPr>
          <p:spPr>
            <a:xfrm>
              <a:off x="6184543" y="4866463"/>
              <a:ext cx="791510" cy="664398"/>
            </a:xfrm>
            <a:prstGeom prst="rect">
              <a:avLst/>
            </a:prstGeom>
            <a:solidFill>
              <a:srgbClr val="81C15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129/193/95</a:t>
              </a:r>
            </a:p>
          </p:txBody>
        </p:sp>
        <p:sp>
          <p:nvSpPr>
            <p:cNvPr id="103" name="矩形 13">
              <a:extLst>
                <a:ext uri="{FF2B5EF4-FFF2-40B4-BE49-F238E27FC236}">
                  <a16:creationId xmlns:a16="http://schemas.microsoft.com/office/drawing/2014/main" id="{B83004D7-279B-C14E-9FCF-870FA1B74FDF}"/>
                </a:ext>
              </a:extLst>
            </p:cNvPr>
            <p:cNvSpPr/>
            <p:nvPr userDrawn="1"/>
          </p:nvSpPr>
          <p:spPr>
            <a:xfrm>
              <a:off x="6182308" y="4134866"/>
              <a:ext cx="791510" cy="664398"/>
            </a:xfrm>
            <a:prstGeom prst="rect">
              <a:avLst/>
            </a:prstGeom>
            <a:solidFill>
              <a:srgbClr val="FDD35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253/211/81</a:t>
              </a:r>
            </a:p>
          </p:txBody>
        </p:sp>
        <p:sp>
          <p:nvSpPr>
            <p:cNvPr id="104" name="矩形 13">
              <a:extLst>
                <a:ext uri="{FF2B5EF4-FFF2-40B4-BE49-F238E27FC236}">
                  <a16:creationId xmlns:a16="http://schemas.microsoft.com/office/drawing/2014/main" id="{99635968-4E69-CC41-9D78-6DF253FE3035}"/>
                </a:ext>
              </a:extLst>
            </p:cNvPr>
            <p:cNvSpPr/>
            <p:nvPr userDrawn="1"/>
          </p:nvSpPr>
          <p:spPr>
            <a:xfrm>
              <a:off x="6177324" y="5596166"/>
              <a:ext cx="791510" cy="664398"/>
            </a:xfrm>
            <a:prstGeom prst="rect">
              <a:avLst/>
            </a:prstGeom>
            <a:solidFill>
              <a:srgbClr val="56C4D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86/196/210</a:t>
              </a:r>
            </a:p>
          </p:txBody>
        </p:sp>
        <p:sp>
          <p:nvSpPr>
            <p:cNvPr id="105" name="矩形 13">
              <a:extLst>
                <a:ext uri="{FF2B5EF4-FFF2-40B4-BE49-F238E27FC236}">
                  <a16:creationId xmlns:a16="http://schemas.microsoft.com/office/drawing/2014/main" id="{BDBE4949-07B7-F046-AD95-68E4B0C11CCD}"/>
                </a:ext>
              </a:extLst>
            </p:cNvPr>
            <p:cNvSpPr/>
            <p:nvPr/>
          </p:nvSpPr>
          <p:spPr>
            <a:xfrm>
              <a:off x="6186245" y="184963"/>
              <a:ext cx="791510" cy="664397"/>
            </a:xfrm>
            <a:prstGeom prst="rect">
              <a:avLst/>
            </a:prstGeom>
            <a:solidFill>
              <a:srgbClr val="D339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211/57/65</a:t>
              </a:r>
            </a:p>
          </p:txBody>
        </p:sp>
        <p:sp>
          <p:nvSpPr>
            <p:cNvPr id="106" name="矩形 13">
              <a:extLst>
                <a:ext uri="{FF2B5EF4-FFF2-40B4-BE49-F238E27FC236}">
                  <a16:creationId xmlns:a16="http://schemas.microsoft.com/office/drawing/2014/main" id="{AA9F9E00-6A31-F14B-A2E4-79908835FD14}"/>
                </a:ext>
              </a:extLst>
            </p:cNvPr>
            <p:cNvSpPr/>
            <p:nvPr/>
          </p:nvSpPr>
          <p:spPr>
            <a:xfrm>
              <a:off x="6185604" y="918047"/>
              <a:ext cx="791510" cy="664397"/>
            </a:xfrm>
            <a:prstGeom prst="rect">
              <a:avLst/>
            </a:prstGeom>
            <a:solidFill>
              <a:srgbClr val="D3385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p>
            <a:p>
              <a:pPr algn="ctr">
                <a:lnSpc>
                  <a:spcPts val="620"/>
                </a:lnSpc>
              </a:pPr>
              <a:r>
                <a:rPr kumimoji="1" lang="en-US" altLang="zh-CN" sz="500" b="1" dirty="0">
                  <a:solidFill>
                    <a:srgbClr val="FFFFFF"/>
                  </a:solidFill>
                  <a:latin typeface="Arial" charset="0"/>
                  <a:ea typeface="Arial" charset="0"/>
                  <a:cs typeface="Arial" charset="0"/>
                </a:rPr>
                <a:t>211/56/89</a:t>
              </a:r>
            </a:p>
          </p:txBody>
        </p:sp>
        <p:sp>
          <p:nvSpPr>
            <p:cNvPr id="107" name="矩形 13">
              <a:extLst>
                <a:ext uri="{FF2B5EF4-FFF2-40B4-BE49-F238E27FC236}">
                  <a16:creationId xmlns:a16="http://schemas.microsoft.com/office/drawing/2014/main" id="{38715A31-485E-B744-B409-43F9F04B48F7}"/>
                </a:ext>
              </a:extLst>
            </p:cNvPr>
            <p:cNvSpPr/>
            <p:nvPr/>
          </p:nvSpPr>
          <p:spPr>
            <a:xfrm>
              <a:off x="6996262" y="1934171"/>
              <a:ext cx="791510" cy="664397"/>
            </a:xfrm>
            <a:prstGeom prst="rect">
              <a:avLst/>
            </a:prstGeom>
            <a:solidFill>
              <a:srgbClr val="DD80A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221/128/170</a:t>
              </a:r>
            </a:p>
          </p:txBody>
        </p:sp>
        <p:sp>
          <p:nvSpPr>
            <p:cNvPr id="108" name="矩形 13">
              <a:extLst>
                <a:ext uri="{FF2B5EF4-FFF2-40B4-BE49-F238E27FC236}">
                  <a16:creationId xmlns:a16="http://schemas.microsoft.com/office/drawing/2014/main" id="{4AE1609B-25DD-2C4A-B05B-D18ADBC39C71}"/>
                </a:ext>
              </a:extLst>
            </p:cNvPr>
            <p:cNvSpPr/>
            <p:nvPr/>
          </p:nvSpPr>
          <p:spPr>
            <a:xfrm>
              <a:off x="6996262" y="2673360"/>
              <a:ext cx="791510" cy="664397"/>
            </a:xfrm>
            <a:prstGeom prst="rect">
              <a:avLst/>
            </a:prstGeom>
            <a:solidFill>
              <a:srgbClr val="BF808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78" rtl="0" eaLnBrk="1" fontAlgn="auto" latinLnBrk="0" hangingPunct="1">
                <a:lnSpc>
                  <a:spcPts val="620"/>
                </a:lnSpc>
                <a:spcBef>
                  <a:spcPts val="0"/>
                </a:spcBef>
                <a:spcAft>
                  <a:spcPts val="0"/>
                </a:spcAft>
                <a:buClrTx/>
                <a:buSzTx/>
                <a:buFontTx/>
                <a:buNone/>
                <a:tabLst/>
                <a:defRPr/>
              </a:pPr>
              <a:r>
                <a:rPr kumimoji="1" lang="en-US" altLang="zh-CN" sz="500" b="1" dirty="0">
                  <a:solidFill>
                    <a:srgbClr val="595757"/>
                  </a:solidFill>
                  <a:latin typeface="Arial" charset="0"/>
                  <a:ea typeface="Arial" charset="0"/>
                  <a:cs typeface="Arial" charset="0"/>
                </a:rPr>
                <a:t>RGB 191/128/130</a:t>
              </a:r>
            </a:p>
          </p:txBody>
        </p:sp>
        <p:sp>
          <p:nvSpPr>
            <p:cNvPr id="109" name="矩形 13">
              <a:extLst>
                <a:ext uri="{FF2B5EF4-FFF2-40B4-BE49-F238E27FC236}">
                  <a16:creationId xmlns:a16="http://schemas.microsoft.com/office/drawing/2014/main" id="{ECE90F9F-DBBC-0B49-A42C-8B62397E473E}"/>
                </a:ext>
              </a:extLst>
            </p:cNvPr>
            <p:cNvSpPr/>
            <p:nvPr/>
          </p:nvSpPr>
          <p:spPr>
            <a:xfrm>
              <a:off x="6996262" y="3415851"/>
              <a:ext cx="791510" cy="664397"/>
            </a:xfrm>
            <a:prstGeom prst="rect">
              <a:avLst/>
            </a:prstGeom>
            <a:solidFill>
              <a:srgbClr val="F6B78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246/183/140</a:t>
              </a:r>
              <a:endParaRPr kumimoji="1" lang="mr-IN" altLang="zh-CN" sz="500" b="1" dirty="0">
                <a:solidFill>
                  <a:srgbClr val="595757"/>
                </a:solidFill>
                <a:latin typeface="Arial" charset="0"/>
                <a:ea typeface="Arial" charset="0"/>
                <a:cs typeface="Arial" charset="0"/>
              </a:endParaRPr>
            </a:p>
          </p:txBody>
        </p:sp>
        <p:sp>
          <p:nvSpPr>
            <p:cNvPr id="110" name="矩形 13">
              <a:extLst>
                <a:ext uri="{FF2B5EF4-FFF2-40B4-BE49-F238E27FC236}">
                  <a16:creationId xmlns:a16="http://schemas.microsoft.com/office/drawing/2014/main" id="{D5B387BA-F8B8-B54E-966E-F24E271747C4}"/>
                </a:ext>
              </a:extLst>
            </p:cNvPr>
            <p:cNvSpPr/>
            <p:nvPr/>
          </p:nvSpPr>
          <p:spPr>
            <a:xfrm>
              <a:off x="7006093" y="4866463"/>
              <a:ext cx="791510" cy="664397"/>
            </a:xfrm>
            <a:prstGeom prst="rect">
              <a:avLst/>
            </a:prstGeom>
            <a:solidFill>
              <a:srgbClr val="AFD89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176/216/156</a:t>
              </a:r>
            </a:p>
          </p:txBody>
        </p:sp>
        <p:sp>
          <p:nvSpPr>
            <p:cNvPr id="111" name="矩形 13">
              <a:extLst>
                <a:ext uri="{FF2B5EF4-FFF2-40B4-BE49-F238E27FC236}">
                  <a16:creationId xmlns:a16="http://schemas.microsoft.com/office/drawing/2014/main" id="{E6C9B99E-8C1C-2B49-B82E-3C754B8E5C02}"/>
                </a:ext>
              </a:extLst>
            </p:cNvPr>
            <p:cNvSpPr/>
            <p:nvPr/>
          </p:nvSpPr>
          <p:spPr>
            <a:xfrm>
              <a:off x="7003856" y="4134866"/>
              <a:ext cx="791510" cy="664397"/>
            </a:xfrm>
            <a:prstGeom prst="rect">
              <a:avLst/>
            </a:prstGeom>
            <a:solidFill>
              <a:srgbClr val="FDE39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253/227/181</a:t>
              </a:r>
            </a:p>
          </p:txBody>
        </p:sp>
        <p:sp>
          <p:nvSpPr>
            <p:cNvPr id="112" name="矩形 13">
              <a:extLst>
                <a:ext uri="{FF2B5EF4-FFF2-40B4-BE49-F238E27FC236}">
                  <a16:creationId xmlns:a16="http://schemas.microsoft.com/office/drawing/2014/main" id="{0106BFA2-9DE1-3A42-A6C6-69BCE0FA34F4}"/>
                </a:ext>
              </a:extLst>
            </p:cNvPr>
            <p:cNvSpPr/>
            <p:nvPr/>
          </p:nvSpPr>
          <p:spPr>
            <a:xfrm>
              <a:off x="7003856" y="5596166"/>
              <a:ext cx="791510" cy="664397"/>
            </a:xfrm>
            <a:prstGeom prst="rect">
              <a:avLst/>
            </a:prstGeom>
            <a:solidFill>
              <a:srgbClr val="94DAE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148/218/226</a:t>
              </a:r>
            </a:p>
          </p:txBody>
        </p:sp>
        <p:sp>
          <p:nvSpPr>
            <p:cNvPr id="113" name="矩形 13">
              <a:extLst>
                <a:ext uri="{FF2B5EF4-FFF2-40B4-BE49-F238E27FC236}">
                  <a16:creationId xmlns:a16="http://schemas.microsoft.com/office/drawing/2014/main" id="{F760C1C5-4342-C346-A7D2-D101978EDF66}"/>
                </a:ext>
              </a:extLst>
            </p:cNvPr>
            <p:cNvSpPr/>
            <p:nvPr/>
          </p:nvSpPr>
          <p:spPr>
            <a:xfrm>
              <a:off x="6997826" y="184963"/>
              <a:ext cx="791510" cy="664397"/>
            </a:xfrm>
            <a:prstGeom prst="rect">
              <a:avLst/>
            </a:prstGeom>
            <a:solidFill>
              <a:srgbClr val="E281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226/129/137</a:t>
              </a:r>
            </a:p>
          </p:txBody>
        </p:sp>
        <p:sp>
          <p:nvSpPr>
            <p:cNvPr id="114" name="矩形 13">
              <a:extLst>
                <a:ext uri="{FF2B5EF4-FFF2-40B4-BE49-F238E27FC236}">
                  <a16:creationId xmlns:a16="http://schemas.microsoft.com/office/drawing/2014/main" id="{5BB50A4A-0B64-7E4C-824C-1EBCA1A992CF}"/>
                </a:ext>
              </a:extLst>
            </p:cNvPr>
            <p:cNvSpPr/>
            <p:nvPr/>
          </p:nvSpPr>
          <p:spPr>
            <a:xfrm>
              <a:off x="6997185" y="918047"/>
              <a:ext cx="791510" cy="664397"/>
            </a:xfrm>
            <a:prstGeom prst="rect">
              <a:avLst/>
            </a:prstGeom>
            <a:solidFill>
              <a:srgbClr val="E281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226/129/152</a:t>
              </a:r>
            </a:p>
          </p:txBody>
        </p:sp>
        <p:sp>
          <p:nvSpPr>
            <p:cNvPr id="115" name="矩形 13">
              <a:extLst>
                <a:ext uri="{FF2B5EF4-FFF2-40B4-BE49-F238E27FC236}">
                  <a16:creationId xmlns:a16="http://schemas.microsoft.com/office/drawing/2014/main" id="{756A7E25-6C44-8A44-A8C5-61D19BC9EDAF}"/>
                </a:ext>
              </a:extLst>
            </p:cNvPr>
            <p:cNvSpPr/>
            <p:nvPr userDrawn="1"/>
          </p:nvSpPr>
          <p:spPr>
            <a:xfrm>
              <a:off x="7806130" y="1934171"/>
              <a:ext cx="791510" cy="664397"/>
            </a:xfrm>
            <a:prstGeom prst="rect">
              <a:avLst/>
            </a:prstGeom>
            <a:solidFill>
              <a:srgbClr val="EBB3C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235/179/204</a:t>
              </a:r>
            </a:p>
          </p:txBody>
        </p:sp>
        <p:sp>
          <p:nvSpPr>
            <p:cNvPr id="116" name="矩形 13">
              <a:extLst>
                <a:ext uri="{FF2B5EF4-FFF2-40B4-BE49-F238E27FC236}">
                  <a16:creationId xmlns:a16="http://schemas.microsoft.com/office/drawing/2014/main" id="{96588389-39CD-DF4E-B9AC-92091E25724E}"/>
                </a:ext>
              </a:extLst>
            </p:cNvPr>
            <p:cNvSpPr/>
            <p:nvPr/>
          </p:nvSpPr>
          <p:spPr>
            <a:xfrm>
              <a:off x="7806130" y="2673360"/>
              <a:ext cx="791510" cy="664397"/>
            </a:xfrm>
            <a:prstGeom prst="rect">
              <a:avLst/>
            </a:prstGeom>
            <a:solidFill>
              <a:srgbClr val="D8B3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78" rtl="0" eaLnBrk="1" fontAlgn="auto" latinLnBrk="0" hangingPunct="1">
                <a:lnSpc>
                  <a:spcPts val="620"/>
                </a:lnSpc>
                <a:spcBef>
                  <a:spcPts val="0"/>
                </a:spcBef>
                <a:spcAft>
                  <a:spcPts val="0"/>
                </a:spcAft>
                <a:buClrTx/>
                <a:buSzTx/>
                <a:buFontTx/>
                <a:buNone/>
                <a:tabLst/>
                <a:defRPr/>
              </a:pPr>
              <a:r>
                <a:rPr kumimoji="1" lang="en-US" altLang="zh-CN" sz="500" b="1" dirty="0">
                  <a:solidFill>
                    <a:srgbClr val="595757"/>
                  </a:solidFill>
                  <a:latin typeface="Arial" charset="0"/>
                  <a:ea typeface="Arial" charset="0"/>
                  <a:cs typeface="Arial" charset="0"/>
                </a:rPr>
                <a:t>RGB 216/179/179</a:t>
              </a:r>
            </a:p>
          </p:txBody>
        </p:sp>
        <p:sp>
          <p:nvSpPr>
            <p:cNvPr id="117" name="矩形 13">
              <a:extLst>
                <a:ext uri="{FF2B5EF4-FFF2-40B4-BE49-F238E27FC236}">
                  <a16:creationId xmlns:a16="http://schemas.microsoft.com/office/drawing/2014/main" id="{20725C9F-31AE-DB44-B70A-B4ECDEC0BC00}"/>
                </a:ext>
              </a:extLst>
            </p:cNvPr>
            <p:cNvSpPr/>
            <p:nvPr/>
          </p:nvSpPr>
          <p:spPr>
            <a:xfrm>
              <a:off x="7811114" y="3415851"/>
              <a:ext cx="791510" cy="664398"/>
            </a:xfrm>
            <a:prstGeom prst="rect">
              <a:avLst/>
            </a:prstGeom>
            <a:solidFill>
              <a:srgbClr val="FAD3B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250/211/187</a:t>
              </a:r>
              <a:endParaRPr kumimoji="1" lang="mr-IN" altLang="zh-CN" sz="500" b="1" dirty="0">
                <a:solidFill>
                  <a:srgbClr val="595757"/>
                </a:solidFill>
                <a:latin typeface="Arial" charset="0"/>
                <a:ea typeface="Arial" charset="0"/>
                <a:cs typeface="Arial" charset="0"/>
              </a:endParaRPr>
            </a:p>
          </p:txBody>
        </p:sp>
        <p:sp>
          <p:nvSpPr>
            <p:cNvPr id="118" name="矩形 13">
              <a:extLst>
                <a:ext uri="{FF2B5EF4-FFF2-40B4-BE49-F238E27FC236}">
                  <a16:creationId xmlns:a16="http://schemas.microsoft.com/office/drawing/2014/main" id="{AC5BCC27-B68D-0743-8E0B-E25F8D01C3A4}"/>
                </a:ext>
              </a:extLst>
            </p:cNvPr>
            <p:cNvSpPr/>
            <p:nvPr/>
          </p:nvSpPr>
          <p:spPr>
            <a:xfrm>
              <a:off x="7820945" y="4866463"/>
              <a:ext cx="791510" cy="664398"/>
            </a:xfrm>
            <a:prstGeom prst="rect">
              <a:avLst/>
            </a:prstGeom>
            <a:solidFill>
              <a:srgbClr val="D0E8C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208/232/196</a:t>
              </a:r>
            </a:p>
          </p:txBody>
        </p:sp>
        <p:sp>
          <p:nvSpPr>
            <p:cNvPr id="119" name="矩形 13">
              <a:extLst>
                <a:ext uri="{FF2B5EF4-FFF2-40B4-BE49-F238E27FC236}">
                  <a16:creationId xmlns:a16="http://schemas.microsoft.com/office/drawing/2014/main" id="{51C2E83A-C975-6945-B2FD-5B22BBB53DB7}"/>
                </a:ext>
              </a:extLst>
            </p:cNvPr>
            <p:cNvSpPr/>
            <p:nvPr/>
          </p:nvSpPr>
          <p:spPr>
            <a:xfrm>
              <a:off x="7818707" y="4134866"/>
              <a:ext cx="791510" cy="664398"/>
            </a:xfrm>
            <a:prstGeom prst="rect">
              <a:avLst/>
            </a:prstGeom>
            <a:solidFill>
              <a:srgbClr val="FEEE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254/238/193</a:t>
              </a:r>
            </a:p>
          </p:txBody>
        </p:sp>
        <p:sp>
          <p:nvSpPr>
            <p:cNvPr id="120" name="矩形 13">
              <a:extLst>
                <a:ext uri="{FF2B5EF4-FFF2-40B4-BE49-F238E27FC236}">
                  <a16:creationId xmlns:a16="http://schemas.microsoft.com/office/drawing/2014/main" id="{BEE9A95F-6965-354F-A2C7-2E8C81DDA52F}"/>
                </a:ext>
              </a:extLst>
            </p:cNvPr>
            <p:cNvSpPr/>
            <p:nvPr/>
          </p:nvSpPr>
          <p:spPr>
            <a:xfrm>
              <a:off x="7823691" y="5596166"/>
              <a:ext cx="791510" cy="664398"/>
            </a:xfrm>
            <a:prstGeom prst="rect">
              <a:avLst/>
            </a:prstGeom>
            <a:solidFill>
              <a:srgbClr val="BEE9E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190/233/238</a:t>
              </a:r>
            </a:p>
          </p:txBody>
        </p:sp>
        <p:sp>
          <p:nvSpPr>
            <p:cNvPr id="121" name="矩形 13">
              <a:extLst>
                <a:ext uri="{FF2B5EF4-FFF2-40B4-BE49-F238E27FC236}">
                  <a16:creationId xmlns:a16="http://schemas.microsoft.com/office/drawing/2014/main" id="{509164EB-3DC4-7A4F-9E7C-06EBC981CD0A}"/>
                </a:ext>
              </a:extLst>
            </p:cNvPr>
            <p:cNvSpPr/>
            <p:nvPr/>
          </p:nvSpPr>
          <p:spPr>
            <a:xfrm>
              <a:off x="7807694" y="184963"/>
              <a:ext cx="791510" cy="664397"/>
            </a:xfrm>
            <a:prstGeom prst="rect">
              <a:avLst/>
            </a:prstGeom>
            <a:solidFill>
              <a:srgbClr val="EEB3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239/178/184</a:t>
              </a:r>
            </a:p>
          </p:txBody>
        </p:sp>
        <p:sp>
          <p:nvSpPr>
            <p:cNvPr id="122" name="矩形 13">
              <a:extLst>
                <a:ext uri="{FF2B5EF4-FFF2-40B4-BE49-F238E27FC236}">
                  <a16:creationId xmlns:a16="http://schemas.microsoft.com/office/drawing/2014/main" id="{667867DD-D3E6-3040-A7B5-39345C0CE2E3}"/>
                </a:ext>
              </a:extLst>
            </p:cNvPr>
            <p:cNvSpPr/>
            <p:nvPr/>
          </p:nvSpPr>
          <p:spPr>
            <a:xfrm>
              <a:off x="7807054" y="918047"/>
              <a:ext cx="791510" cy="664397"/>
            </a:xfrm>
            <a:prstGeom prst="rect">
              <a:avLst/>
            </a:prstGeom>
            <a:solidFill>
              <a:srgbClr val="EEB3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238/179/193</a:t>
              </a:r>
            </a:p>
          </p:txBody>
        </p:sp>
        <p:sp>
          <p:nvSpPr>
            <p:cNvPr id="123" name="矩形 13">
              <a:extLst>
                <a:ext uri="{FF2B5EF4-FFF2-40B4-BE49-F238E27FC236}">
                  <a16:creationId xmlns:a16="http://schemas.microsoft.com/office/drawing/2014/main" id="{9EE10597-3782-AB46-8453-89FA049C6C46}"/>
                </a:ext>
              </a:extLst>
            </p:cNvPr>
            <p:cNvSpPr/>
            <p:nvPr userDrawn="1"/>
          </p:nvSpPr>
          <p:spPr>
            <a:xfrm>
              <a:off x="5354169" y="6324025"/>
              <a:ext cx="513579" cy="664397"/>
            </a:xfrm>
            <a:prstGeom prst="rect">
              <a:avLst/>
            </a:prstGeom>
            <a:solidFill>
              <a:srgbClr val="22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0/0/0</a:t>
              </a:r>
            </a:p>
          </p:txBody>
        </p:sp>
        <p:sp>
          <p:nvSpPr>
            <p:cNvPr id="124" name="矩形 13">
              <a:extLst>
                <a:ext uri="{FF2B5EF4-FFF2-40B4-BE49-F238E27FC236}">
                  <a16:creationId xmlns:a16="http://schemas.microsoft.com/office/drawing/2014/main" id="{966B3529-B594-884C-BED0-5887B34BBBB8}"/>
                </a:ext>
              </a:extLst>
            </p:cNvPr>
            <p:cNvSpPr/>
            <p:nvPr userDrawn="1"/>
          </p:nvSpPr>
          <p:spPr>
            <a:xfrm>
              <a:off x="5900626" y="6324025"/>
              <a:ext cx="513579" cy="664397"/>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p>
            <a:p>
              <a:pPr algn="ctr">
                <a:lnSpc>
                  <a:spcPts val="620"/>
                </a:lnSpc>
              </a:pPr>
              <a:r>
                <a:rPr kumimoji="1" lang="en-US" altLang="zh-CN" sz="500" b="1" dirty="0">
                  <a:solidFill>
                    <a:srgbClr val="FFFFFF"/>
                  </a:solidFill>
                  <a:latin typeface="Arial" charset="0"/>
                  <a:ea typeface="Arial" charset="0"/>
                  <a:cs typeface="Arial" charset="0"/>
                </a:rPr>
                <a:t>89/87/87</a:t>
              </a:r>
            </a:p>
          </p:txBody>
        </p:sp>
        <p:sp>
          <p:nvSpPr>
            <p:cNvPr id="125" name="矩形 13">
              <a:extLst>
                <a:ext uri="{FF2B5EF4-FFF2-40B4-BE49-F238E27FC236}">
                  <a16:creationId xmlns:a16="http://schemas.microsoft.com/office/drawing/2014/main" id="{0B0545C9-147F-584F-80D2-EF13876D7D33}"/>
                </a:ext>
              </a:extLst>
            </p:cNvPr>
            <p:cNvSpPr/>
            <p:nvPr userDrawn="1"/>
          </p:nvSpPr>
          <p:spPr>
            <a:xfrm>
              <a:off x="6445335" y="6324024"/>
              <a:ext cx="513579" cy="664398"/>
            </a:xfrm>
            <a:prstGeom prst="rect">
              <a:avLst/>
            </a:prstGeom>
            <a:solidFill>
              <a:srgbClr val="88888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p>
            <a:p>
              <a:pPr algn="ctr">
                <a:lnSpc>
                  <a:spcPts val="620"/>
                </a:lnSpc>
              </a:pPr>
              <a:r>
                <a:rPr kumimoji="1" lang="en-US" altLang="zh-CN" sz="500" b="1" dirty="0">
                  <a:solidFill>
                    <a:srgbClr val="FFFFFF"/>
                  </a:solidFill>
                  <a:latin typeface="Arial" charset="0"/>
                  <a:ea typeface="Arial" charset="0"/>
                  <a:cs typeface="Arial" charset="0"/>
                </a:rPr>
                <a:t>137/137/</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137</a:t>
              </a:r>
            </a:p>
          </p:txBody>
        </p:sp>
        <p:sp>
          <p:nvSpPr>
            <p:cNvPr id="126" name="矩形 13">
              <a:extLst>
                <a:ext uri="{FF2B5EF4-FFF2-40B4-BE49-F238E27FC236}">
                  <a16:creationId xmlns:a16="http://schemas.microsoft.com/office/drawing/2014/main" id="{44FD0A0B-0D45-3340-A523-465AC24134BF}"/>
                </a:ext>
              </a:extLst>
            </p:cNvPr>
            <p:cNvSpPr/>
            <p:nvPr userDrawn="1"/>
          </p:nvSpPr>
          <p:spPr>
            <a:xfrm>
              <a:off x="7003279" y="6324024"/>
              <a:ext cx="513579" cy="664398"/>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p>
            <a:p>
              <a:pPr algn="ctr">
                <a:lnSpc>
                  <a:spcPts val="620"/>
                </a:lnSpc>
              </a:pPr>
              <a:r>
                <a:rPr kumimoji="1" lang="en-US" altLang="zh-CN" sz="500" b="1" dirty="0">
                  <a:solidFill>
                    <a:srgbClr val="FFFFFF"/>
                  </a:solidFill>
                  <a:latin typeface="Arial" charset="0"/>
                  <a:ea typeface="Arial" charset="0"/>
                  <a:cs typeface="Arial" charset="0"/>
                </a:rPr>
                <a:t>181/181/</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181</a:t>
              </a:r>
            </a:p>
          </p:txBody>
        </p:sp>
        <p:sp>
          <p:nvSpPr>
            <p:cNvPr id="127" name="矩形 13">
              <a:extLst>
                <a:ext uri="{FF2B5EF4-FFF2-40B4-BE49-F238E27FC236}">
                  <a16:creationId xmlns:a16="http://schemas.microsoft.com/office/drawing/2014/main" id="{2C404A07-276B-3648-BB25-4EDB5905448C}"/>
                </a:ext>
              </a:extLst>
            </p:cNvPr>
            <p:cNvSpPr/>
            <p:nvPr userDrawn="1"/>
          </p:nvSpPr>
          <p:spPr>
            <a:xfrm>
              <a:off x="7551547" y="6324024"/>
              <a:ext cx="513579" cy="664398"/>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221/221/</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221</a:t>
              </a:r>
            </a:p>
          </p:txBody>
        </p:sp>
        <p:sp>
          <p:nvSpPr>
            <p:cNvPr id="128" name="矩形 13">
              <a:extLst>
                <a:ext uri="{FF2B5EF4-FFF2-40B4-BE49-F238E27FC236}">
                  <a16:creationId xmlns:a16="http://schemas.microsoft.com/office/drawing/2014/main" id="{72B0F29C-A346-8946-9B8E-8F1B9DFF7AD0}"/>
                </a:ext>
              </a:extLst>
            </p:cNvPr>
            <p:cNvSpPr/>
            <p:nvPr userDrawn="1"/>
          </p:nvSpPr>
          <p:spPr>
            <a:xfrm>
              <a:off x="8098559" y="6324024"/>
              <a:ext cx="513579" cy="664398"/>
            </a:xfrm>
            <a:prstGeom prst="rect">
              <a:avLst/>
            </a:prstGeom>
            <a:solidFill>
              <a:srgbClr val="FFFFFF"/>
            </a:solidFill>
            <a:ln w="6350">
              <a:solidFill>
                <a:srgbClr val="B5B5B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a:t>
              </a:r>
            </a:p>
            <a:p>
              <a:pPr algn="ctr">
                <a:lnSpc>
                  <a:spcPts val="620"/>
                </a:lnSpc>
              </a:pPr>
              <a:r>
                <a:rPr kumimoji="1" lang="en-US" altLang="zh-CN" sz="500" b="1" dirty="0">
                  <a:solidFill>
                    <a:srgbClr val="595757"/>
                  </a:solidFill>
                  <a:latin typeface="Arial" charset="0"/>
                  <a:ea typeface="Arial" charset="0"/>
                  <a:cs typeface="Arial" charset="0"/>
                </a:rPr>
                <a:t>255/255/</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255</a:t>
              </a:r>
            </a:p>
          </p:txBody>
        </p:sp>
      </p:grpSp>
      <p:pic>
        <p:nvPicPr>
          <p:cNvPr id="47" name="Picture 46">
            <a:extLst>
              <a:ext uri="{FF2B5EF4-FFF2-40B4-BE49-F238E27FC236}">
                <a16:creationId xmlns:a16="http://schemas.microsoft.com/office/drawing/2014/main" id="{92D9040A-3082-2F49-987E-B51574332E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6176" y="6323416"/>
            <a:ext cx="1270800" cy="275024"/>
          </a:xfrm>
          <a:prstGeom prst="rect">
            <a:avLst/>
          </a:prstGeom>
        </p:spPr>
      </p:pic>
    </p:spTree>
    <p:extLst>
      <p:ext uri="{BB962C8B-B14F-4D97-AF65-F5344CB8AC3E}">
        <p14:creationId xmlns:p14="http://schemas.microsoft.com/office/powerpoint/2010/main" val="99056531"/>
      </p:ext>
    </p:extLst>
  </p:cSld>
  <p:clrMap bg1="lt1" tx1="dk1" bg2="lt2" tx2="dk2" accent1="accent1" accent2="accent2" accent3="accent3" accent4="accent4" accent5="accent5" accent6="accent6" hlink="hlink" folHlink="folHlink"/>
  <p:hf hdr="0" ftr="0" dt="0"/>
  <p:txStyles>
    <p:titleStyle>
      <a:lvl1pPr algn="l" defTabSz="1187798" rtl="0" eaLnBrk="1" latinLnBrk="0" hangingPunct="1">
        <a:lnSpc>
          <a:spcPct val="90000"/>
        </a:lnSpc>
        <a:spcBef>
          <a:spcPct val="0"/>
        </a:spcBef>
        <a:buNone/>
        <a:defRPr sz="5716" kern="1200">
          <a:solidFill>
            <a:schemeClr val="tx1"/>
          </a:solidFill>
          <a:latin typeface="+mj-lt"/>
          <a:ea typeface="+mj-ea"/>
          <a:cs typeface="+mj-cs"/>
        </a:defRPr>
      </a:lvl1pPr>
    </p:titleStyle>
    <p:bodyStyle>
      <a:lvl1pPr marL="296950" indent="-296950" algn="l" defTabSz="1187798" rtl="0" eaLnBrk="1" latinLnBrk="0" hangingPunct="1">
        <a:lnSpc>
          <a:spcPct val="90000"/>
        </a:lnSpc>
        <a:spcBef>
          <a:spcPts val="1299"/>
        </a:spcBef>
        <a:buFont typeface="Arial" panose="020B0604020202020204" pitchFamily="34" charset="0"/>
        <a:buChar char="•"/>
        <a:defRPr sz="3636" kern="1200">
          <a:solidFill>
            <a:schemeClr val="tx1"/>
          </a:solidFill>
          <a:latin typeface="+mn-lt"/>
          <a:ea typeface="+mn-ea"/>
          <a:cs typeface="+mn-cs"/>
        </a:defRPr>
      </a:lvl1pPr>
      <a:lvl2pPr marL="890849" indent="-296950" algn="l" defTabSz="1187798" rtl="0" eaLnBrk="1" latinLnBrk="0" hangingPunct="1">
        <a:lnSpc>
          <a:spcPct val="90000"/>
        </a:lnSpc>
        <a:spcBef>
          <a:spcPts val="650"/>
        </a:spcBef>
        <a:buFont typeface="Arial" panose="020B0604020202020204" pitchFamily="34" charset="0"/>
        <a:buChar char="•"/>
        <a:defRPr sz="3118" kern="1200">
          <a:solidFill>
            <a:schemeClr val="tx1"/>
          </a:solidFill>
          <a:latin typeface="+mn-lt"/>
          <a:ea typeface="+mn-ea"/>
          <a:cs typeface="+mn-cs"/>
        </a:defRPr>
      </a:lvl2pPr>
      <a:lvl3pPr marL="1484748" indent="-296950" algn="l" defTabSz="1187798" rtl="0" eaLnBrk="1" latinLnBrk="0" hangingPunct="1">
        <a:lnSpc>
          <a:spcPct val="90000"/>
        </a:lnSpc>
        <a:spcBef>
          <a:spcPts val="650"/>
        </a:spcBef>
        <a:buFont typeface="Arial" panose="020B0604020202020204" pitchFamily="34" charset="0"/>
        <a:buChar char="•"/>
        <a:defRPr sz="2598" kern="1200">
          <a:solidFill>
            <a:schemeClr val="tx1"/>
          </a:solidFill>
          <a:latin typeface="+mn-lt"/>
          <a:ea typeface="+mn-ea"/>
          <a:cs typeface="+mn-cs"/>
        </a:defRPr>
      </a:lvl3pPr>
      <a:lvl4pPr marL="2078648"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4pPr>
      <a:lvl5pPr marL="26725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5pPr>
      <a:lvl6pPr marL="32664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6pPr>
      <a:lvl7pPr marL="3860346"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7pPr>
      <a:lvl8pPr marL="4454245"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8pPr>
      <a:lvl9pPr marL="5048144"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9pPr>
    </p:bodyStyle>
    <p:otherStyle>
      <a:defPPr>
        <a:defRPr lang="en-US"/>
      </a:defPPr>
      <a:lvl1pPr marL="0" algn="l" defTabSz="1187798" rtl="0" eaLnBrk="1" latinLnBrk="0" hangingPunct="1">
        <a:defRPr sz="2338" kern="1200">
          <a:solidFill>
            <a:schemeClr val="tx1"/>
          </a:solidFill>
          <a:latin typeface="+mn-lt"/>
          <a:ea typeface="+mn-ea"/>
          <a:cs typeface="+mn-cs"/>
        </a:defRPr>
      </a:lvl1pPr>
      <a:lvl2pPr marL="593900" algn="l" defTabSz="1187798" rtl="0" eaLnBrk="1" latinLnBrk="0" hangingPunct="1">
        <a:defRPr sz="2338" kern="1200">
          <a:solidFill>
            <a:schemeClr val="tx1"/>
          </a:solidFill>
          <a:latin typeface="+mn-lt"/>
          <a:ea typeface="+mn-ea"/>
          <a:cs typeface="+mn-cs"/>
        </a:defRPr>
      </a:lvl2pPr>
      <a:lvl3pPr marL="1187798" algn="l" defTabSz="1187798" rtl="0" eaLnBrk="1" latinLnBrk="0" hangingPunct="1">
        <a:defRPr sz="2338" kern="1200">
          <a:solidFill>
            <a:schemeClr val="tx1"/>
          </a:solidFill>
          <a:latin typeface="+mn-lt"/>
          <a:ea typeface="+mn-ea"/>
          <a:cs typeface="+mn-cs"/>
        </a:defRPr>
      </a:lvl3pPr>
      <a:lvl4pPr marL="1781699" algn="l" defTabSz="1187798" rtl="0" eaLnBrk="1" latinLnBrk="0" hangingPunct="1">
        <a:defRPr sz="2338" kern="1200">
          <a:solidFill>
            <a:schemeClr val="tx1"/>
          </a:solidFill>
          <a:latin typeface="+mn-lt"/>
          <a:ea typeface="+mn-ea"/>
          <a:cs typeface="+mn-cs"/>
        </a:defRPr>
      </a:lvl4pPr>
      <a:lvl5pPr marL="2375598" algn="l" defTabSz="1187798" rtl="0" eaLnBrk="1" latinLnBrk="0" hangingPunct="1">
        <a:defRPr sz="2338" kern="1200">
          <a:solidFill>
            <a:schemeClr val="tx1"/>
          </a:solidFill>
          <a:latin typeface="+mn-lt"/>
          <a:ea typeface="+mn-ea"/>
          <a:cs typeface="+mn-cs"/>
        </a:defRPr>
      </a:lvl5pPr>
      <a:lvl6pPr marL="2969497" algn="l" defTabSz="1187798" rtl="0" eaLnBrk="1" latinLnBrk="0" hangingPunct="1">
        <a:defRPr sz="2338" kern="1200">
          <a:solidFill>
            <a:schemeClr val="tx1"/>
          </a:solidFill>
          <a:latin typeface="+mn-lt"/>
          <a:ea typeface="+mn-ea"/>
          <a:cs typeface="+mn-cs"/>
        </a:defRPr>
      </a:lvl6pPr>
      <a:lvl7pPr marL="3563396" algn="l" defTabSz="1187798" rtl="0" eaLnBrk="1" latinLnBrk="0" hangingPunct="1">
        <a:defRPr sz="2338" kern="1200">
          <a:solidFill>
            <a:schemeClr val="tx1"/>
          </a:solidFill>
          <a:latin typeface="+mn-lt"/>
          <a:ea typeface="+mn-ea"/>
          <a:cs typeface="+mn-cs"/>
        </a:defRPr>
      </a:lvl7pPr>
      <a:lvl8pPr marL="4157297" algn="l" defTabSz="1187798" rtl="0" eaLnBrk="1" latinLnBrk="0" hangingPunct="1">
        <a:defRPr sz="2338" kern="1200">
          <a:solidFill>
            <a:schemeClr val="tx1"/>
          </a:solidFill>
          <a:latin typeface="+mn-lt"/>
          <a:ea typeface="+mn-ea"/>
          <a:cs typeface="+mn-cs"/>
        </a:defRPr>
      </a:lvl8pPr>
      <a:lvl9pPr marL="4751195" algn="l" defTabSz="1187798" rtl="0" eaLnBrk="1" latinLnBrk="0" hangingPunct="1">
        <a:defRPr sz="2338"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5F1158-B1AA-8F41-AF0A-FEA0EC1874AC}"/>
              </a:ext>
            </a:extLst>
          </p:cNvPr>
          <p:cNvSpPr>
            <a:spLocks noGrp="1"/>
          </p:cNvSpPr>
          <p:nvPr>
            <p:ph type="title"/>
          </p:nvPr>
        </p:nvSpPr>
        <p:spPr>
          <a:xfrm>
            <a:off x="618969" y="1467870"/>
            <a:ext cx="3984232" cy="2816080"/>
          </a:xfrm>
          <a:prstGeom prst="rect">
            <a:avLst/>
          </a:prstGeom>
        </p:spPr>
        <p:txBody>
          <a:bodyPr vert="horz" lIns="91440" tIns="45720" rIns="91440" bIns="45720" rtlCol="0" anchor="t">
            <a:normAutofit/>
          </a:bodyPr>
          <a:lstStyle/>
          <a:p>
            <a:r>
              <a:rPr lang="en-US" dirty="0"/>
              <a:t>Click to edit Master title style</a:t>
            </a:r>
          </a:p>
        </p:txBody>
      </p:sp>
      <p:sp>
        <p:nvSpPr>
          <p:cNvPr id="5" name="Text Placeholder 1">
            <a:extLst>
              <a:ext uri="{FF2B5EF4-FFF2-40B4-BE49-F238E27FC236}">
                <a16:creationId xmlns:a16="http://schemas.microsoft.com/office/drawing/2014/main" id="{F8FC7CCD-75EB-9C44-BC7D-29679334A8CA}"/>
              </a:ext>
            </a:extLst>
          </p:cNvPr>
          <p:cNvSpPr txBox="1">
            <a:spLocks/>
          </p:cNvSpPr>
          <p:nvPr userDrawn="1"/>
        </p:nvSpPr>
        <p:spPr>
          <a:xfrm>
            <a:off x="7979357" y="2794960"/>
            <a:ext cx="3225168" cy="2029962"/>
          </a:xfrm>
          <a:prstGeom prst="rect">
            <a:avLst/>
          </a:prstGeom>
        </p:spPr>
        <p:txBody>
          <a:bodyPr lIns="0" tIns="0" rIns="0" bIns="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rgbClr val="FFFFFF"/>
                </a:solidFill>
                <a:latin typeface="Microsoft YaHei" panose="020B0503020204020204" pitchFamily="34" charset="-122"/>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065"/>
              </a:lnSpc>
            </a:pPr>
            <a:r>
              <a:rPr kumimoji="1" lang="en-US" altLang="zh-CN" sz="850" b="1" baseline="0" dirty="0">
                <a:solidFill>
                  <a:srgbClr val="1D1D1B"/>
                </a:solidFill>
                <a:latin typeface="+mj-lt"/>
              </a:rPr>
              <a:t>Copyright©2018 Huawei Technologies Co., Ltd.</a:t>
            </a:r>
            <a:br>
              <a:rPr kumimoji="1" lang="en-US" altLang="zh-CN" sz="850" b="1" baseline="0" dirty="0">
                <a:solidFill>
                  <a:srgbClr val="1D1D1B"/>
                </a:solidFill>
                <a:latin typeface="+mj-lt"/>
              </a:rPr>
            </a:br>
            <a:r>
              <a:rPr kumimoji="1" lang="en-US" altLang="zh-CN" sz="850" b="1" baseline="0" dirty="0">
                <a:solidFill>
                  <a:srgbClr val="1D1D1B"/>
                </a:solidFill>
                <a:latin typeface="+mj-lt"/>
              </a:rPr>
              <a:t>All Rights Reserved.</a:t>
            </a:r>
            <a:br>
              <a:rPr kumimoji="1" lang="en-US" altLang="zh-CN" sz="779" dirty="0">
                <a:solidFill>
                  <a:srgbClr val="1D1D1B"/>
                </a:solidFill>
                <a:latin typeface="+mn-lt"/>
              </a:rPr>
            </a:br>
            <a:br>
              <a:rPr kumimoji="1" lang="en-US" altLang="zh-CN" sz="779" dirty="0">
                <a:solidFill>
                  <a:srgbClr val="1D1D1B"/>
                </a:solidFill>
                <a:latin typeface="+mn-lt"/>
              </a:rPr>
            </a:br>
            <a:r>
              <a:rPr kumimoji="1" lang="en-US" altLang="zh-CN" sz="850" baseline="0" dirty="0">
                <a:solidFill>
                  <a:srgbClr val="1D1D1B"/>
                </a:solidFill>
                <a:latin typeface="+mn-lt"/>
                <a:cs typeface="Arial" panose="020B0604020202020204" pitchFamily="34" charset="0"/>
              </a:rPr>
              <a:t>The information in this document may contain predictive </a:t>
            </a:r>
            <a:br>
              <a:rPr kumimoji="1" lang="en-US" altLang="zh-CN" sz="850" baseline="0" dirty="0">
                <a:solidFill>
                  <a:srgbClr val="1D1D1B"/>
                </a:solidFill>
                <a:latin typeface="+mn-lt"/>
                <a:cs typeface="Arial" panose="020B0604020202020204" pitchFamily="34" charset="0"/>
              </a:rPr>
            </a:br>
            <a:r>
              <a:rPr kumimoji="1" lang="en-US" altLang="zh-CN" sz="850" baseline="0" dirty="0">
                <a:solidFill>
                  <a:srgbClr val="1D1D1B"/>
                </a:solidFill>
                <a:latin typeface="+mn-lt"/>
                <a:cs typeface="Arial" panose="020B0604020202020204" pitchFamily="34" charset="0"/>
              </a:rPr>
              <a:t>statements including, without limitation, statements regarding </a:t>
            </a:r>
            <a:br>
              <a:rPr kumimoji="1" lang="en-US" altLang="zh-CN" sz="850" baseline="0" dirty="0">
                <a:solidFill>
                  <a:srgbClr val="1D1D1B"/>
                </a:solidFill>
                <a:latin typeface="+mn-lt"/>
                <a:cs typeface="Arial" panose="020B0604020202020204" pitchFamily="34" charset="0"/>
              </a:rPr>
            </a:br>
            <a:r>
              <a:rPr kumimoji="1" lang="en-US" altLang="zh-CN" sz="850" baseline="0" dirty="0">
                <a:solidFill>
                  <a:srgbClr val="1D1D1B"/>
                </a:solidFill>
                <a:latin typeface="+mn-lt"/>
                <a:cs typeface="Arial" panose="020B0604020202020204" pitchFamily="34" charset="0"/>
              </a:rPr>
              <a:t>the future financial and operating results, future product </a:t>
            </a:r>
            <a:br>
              <a:rPr kumimoji="1" lang="en-US" altLang="zh-CN" sz="850" baseline="0" dirty="0">
                <a:solidFill>
                  <a:srgbClr val="1D1D1B"/>
                </a:solidFill>
                <a:latin typeface="+mn-lt"/>
                <a:cs typeface="Arial" panose="020B0604020202020204" pitchFamily="34" charset="0"/>
              </a:rPr>
            </a:br>
            <a:r>
              <a:rPr kumimoji="1" lang="en-US" altLang="zh-CN" sz="850" baseline="0" dirty="0">
                <a:solidFill>
                  <a:srgbClr val="1D1D1B"/>
                </a:solidFill>
                <a:latin typeface="+mn-lt"/>
                <a:cs typeface="Arial" panose="020B0604020202020204" pitchFamily="34" charset="0"/>
              </a:rPr>
              <a:t>portfolio, new technology, etc. There are a number of factors that </a:t>
            </a:r>
            <a:br>
              <a:rPr kumimoji="1" lang="en-US" altLang="zh-CN" sz="850" baseline="0" dirty="0">
                <a:solidFill>
                  <a:srgbClr val="1D1D1B"/>
                </a:solidFill>
                <a:latin typeface="+mn-lt"/>
                <a:cs typeface="Arial" panose="020B0604020202020204" pitchFamily="34" charset="0"/>
              </a:rPr>
            </a:br>
            <a:r>
              <a:rPr kumimoji="1" lang="en-US" altLang="zh-CN" sz="850" baseline="0" dirty="0">
                <a:solidFill>
                  <a:srgbClr val="1D1D1B"/>
                </a:solidFill>
                <a:latin typeface="+mn-lt"/>
                <a:cs typeface="Arial" panose="020B0604020202020204" pitchFamily="34" charset="0"/>
              </a:rPr>
              <a:t>could cause actual results and developments to differ materially </a:t>
            </a:r>
            <a:br>
              <a:rPr kumimoji="1" lang="en-US" altLang="zh-CN" sz="850" baseline="0" dirty="0">
                <a:solidFill>
                  <a:srgbClr val="1D1D1B"/>
                </a:solidFill>
                <a:latin typeface="+mn-lt"/>
                <a:cs typeface="Arial" panose="020B0604020202020204" pitchFamily="34" charset="0"/>
              </a:rPr>
            </a:br>
            <a:r>
              <a:rPr kumimoji="1" lang="en-US" altLang="zh-CN" sz="850" baseline="0" dirty="0">
                <a:solidFill>
                  <a:srgbClr val="1D1D1B"/>
                </a:solidFill>
                <a:latin typeface="+mn-lt"/>
                <a:cs typeface="Arial" panose="020B0604020202020204" pitchFamily="34" charset="0"/>
              </a:rPr>
              <a:t>from those expressed or implied in the predictive statements. </a:t>
            </a:r>
            <a:br>
              <a:rPr kumimoji="1" lang="en-US" altLang="zh-CN" sz="850" baseline="0" dirty="0">
                <a:solidFill>
                  <a:srgbClr val="1D1D1B"/>
                </a:solidFill>
                <a:latin typeface="+mn-lt"/>
                <a:cs typeface="Arial" panose="020B0604020202020204" pitchFamily="34" charset="0"/>
              </a:rPr>
            </a:br>
            <a:r>
              <a:rPr kumimoji="1" lang="en-US" altLang="zh-CN" sz="850" baseline="0" dirty="0">
                <a:solidFill>
                  <a:srgbClr val="1D1D1B"/>
                </a:solidFill>
                <a:latin typeface="+mn-lt"/>
                <a:cs typeface="Arial" panose="020B0604020202020204" pitchFamily="34" charset="0"/>
              </a:rPr>
              <a:t>Therefore, such information is provided for reference purpose </a:t>
            </a:r>
            <a:br>
              <a:rPr kumimoji="1" lang="en-US" altLang="zh-CN" sz="850" baseline="0" dirty="0">
                <a:solidFill>
                  <a:srgbClr val="1D1D1B"/>
                </a:solidFill>
                <a:latin typeface="+mn-lt"/>
                <a:cs typeface="Arial" panose="020B0604020202020204" pitchFamily="34" charset="0"/>
              </a:rPr>
            </a:br>
            <a:r>
              <a:rPr kumimoji="1" lang="en-US" altLang="zh-CN" sz="850" baseline="0" dirty="0">
                <a:solidFill>
                  <a:srgbClr val="1D1D1B"/>
                </a:solidFill>
                <a:latin typeface="+mn-lt"/>
                <a:cs typeface="Arial" panose="020B0604020202020204" pitchFamily="34" charset="0"/>
              </a:rPr>
              <a:t>only and constitutes neither an offer nor an acceptance. Huawei </a:t>
            </a:r>
            <a:br>
              <a:rPr kumimoji="1" lang="en-US" altLang="zh-CN" sz="850" baseline="0" dirty="0">
                <a:solidFill>
                  <a:srgbClr val="1D1D1B"/>
                </a:solidFill>
                <a:latin typeface="+mn-lt"/>
                <a:cs typeface="Arial" panose="020B0604020202020204" pitchFamily="34" charset="0"/>
              </a:rPr>
            </a:br>
            <a:r>
              <a:rPr kumimoji="1" lang="en-US" altLang="zh-CN" sz="850" baseline="0" dirty="0">
                <a:solidFill>
                  <a:srgbClr val="1D1D1B"/>
                </a:solidFill>
                <a:latin typeface="+mn-lt"/>
                <a:cs typeface="Arial" panose="020B0604020202020204" pitchFamily="34" charset="0"/>
              </a:rPr>
              <a:t>may change the information at any time without notice. </a:t>
            </a:r>
          </a:p>
          <a:p>
            <a:pPr>
              <a:lnSpc>
                <a:spcPts val="1065"/>
              </a:lnSpc>
            </a:pPr>
            <a:endParaRPr kumimoji="1" lang="zh-CN" altLang="en-US" sz="779" dirty="0">
              <a:solidFill>
                <a:srgbClr val="1D1D1B"/>
              </a:solidFill>
              <a:latin typeface="+mn-lt"/>
            </a:endParaRPr>
          </a:p>
        </p:txBody>
      </p:sp>
      <p:sp>
        <p:nvSpPr>
          <p:cNvPr id="6" name="Subtitle 6">
            <a:extLst>
              <a:ext uri="{FF2B5EF4-FFF2-40B4-BE49-F238E27FC236}">
                <a16:creationId xmlns:a16="http://schemas.microsoft.com/office/drawing/2014/main" id="{12B8F806-ABD5-064C-8793-5E22C72554FD}"/>
              </a:ext>
            </a:extLst>
          </p:cNvPr>
          <p:cNvSpPr txBox="1">
            <a:spLocks/>
          </p:cNvSpPr>
          <p:nvPr userDrawn="1"/>
        </p:nvSpPr>
        <p:spPr>
          <a:xfrm>
            <a:off x="7987276" y="1631849"/>
            <a:ext cx="3477701" cy="491114"/>
          </a:xfrm>
          <a:prstGeom prst="rect">
            <a:avLst/>
          </a:prstGeom>
        </p:spPr>
        <p:txBody>
          <a:bodyPr lIns="0" tIns="0" rIns="0" bIns="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rgbClr val="FFFFFF"/>
                </a:solidFill>
                <a:latin typeface="Microsoft YaHei" panose="020B0503020204020204" pitchFamily="34" charset="-122"/>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681"/>
              </a:lnSpc>
              <a:spcBef>
                <a:spcPts val="0"/>
              </a:spcBef>
            </a:pPr>
            <a:r>
              <a:rPr kumimoji="1" lang="zh-CN" altLang="en-US" sz="1300" dirty="0">
                <a:solidFill>
                  <a:srgbClr val="1D1D1B"/>
                </a:solidFill>
                <a:latin typeface="Microsoft YaHei" charset="-122"/>
                <a:ea typeface="Microsoft YaHei" charset="-122"/>
                <a:cs typeface="Microsoft YaHei" charset="-122"/>
              </a:rPr>
              <a:t>把数字世界带入每个人、每个家庭、</a:t>
            </a:r>
            <a:br>
              <a:rPr kumimoji="1" lang="en-US" altLang="zh-CN" sz="1300" dirty="0">
                <a:solidFill>
                  <a:srgbClr val="1D1D1B"/>
                </a:solidFill>
                <a:latin typeface="Microsoft YaHei" charset="-122"/>
                <a:ea typeface="Microsoft YaHei" charset="-122"/>
                <a:cs typeface="Microsoft YaHei" charset="-122"/>
              </a:rPr>
            </a:br>
            <a:r>
              <a:rPr kumimoji="1" lang="zh-CN" altLang="en-US" sz="1300" dirty="0">
                <a:solidFill>
                  <a:srgbClr val="1D1D1B"/>
                </a:solidFill>
                <a:latin typeface="Microsoft YaHei" charset="-122"/>
                <a:ea typeface="Microsoft YaHei" charset="-122"/>
                <a:cs typeface="Microsoft YaHei" charset="-122"/>
              </a:rPr>
              <a:t>每个组织，构建万物互联的智能世界。</a:t>
            </a:r>
          </a:p>
        </p:txBody>
      </p:sp>
      <p:sp>
        <p:nvSpPr>
          <p:cNvPr id="7" name="Subtitle 6">
            <a:extLst>
              <a:ext uri="{FF2B5EF4-FFF2-40B4-BE49-F238E27FC236}">
                <a16:creationId xmlns:a16="http://schemas.microsoft.com/office/drawing/2014/main" id="{F1235B6F-D691-2C40-93D4-EC5427ADDFB0}"/>
              </a:ext>
            </a:extLst>
          </p:cNvPr>
          <p:cNvSpPr txBox="1">
            <a:spLocks/>
          </p:cNvSpPr>
          <p:nvPr userDrawn="1"/>
        </p:nvSpPr>
        <p:spPr>
          <a:xfrm>
            <a:off x="7977672" y="2106124"/>
            <a:ext cx="3481833" cy="58280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icrosoft YaHei" panose="020B0503020204020204" pitchFamily="34" charset="-122"/>
                <a:ea typeface="Microsoft YaHei" panose="020B0503020204020204" pitchFamily="34" charset="-122"/>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1294"/>
              </a:lnSpc>
            </a:pPr>
            <a:r>
              <a:rPr kumimoji="1" lang="en-US" altLang="zh-CN" sz="1200" dirty="0">
                <a:solidFill>
                  <a:srgbClr val="1D1D1B"/>
                </a:solidFill>
                <a:latin typeface="+mn-lt"/>
                <a:cs typeface="Arial" panose="020B0604020202020204" pitchFamily="34" charset="0"/>
              </a:rPr>
              <a:t>Bring digital to every person, home and </a:t>
            </a:r>
            <a:br>
              <a:rPr kumimoji="1" lang="en-US" altLang="zh-CN" sz="1200" dirty="0">
                <a:solidFill>
                  <a:srgbClr val="1D1D1B"/>
                </a:solidFill>
                <a:latin typeface="+mn-lt"/>
                <a:cs typeface="Arial" panose="020B0604020202020204" pitchFamily="34" charset="0"/>
              </a:rPr>
            </a:br>
            <a:r>
              <a:rPr kumimoji="1" lang="en-US" altLang="zh-CN" sz="1200" dirty="0">
                <a:solidFill>
                  <a:srgbClr val="1D1D1B"/>
                </a:solidFill>
                <a:latin typeface="+mn-lt"/>
                <a:cs typeface="Arial" panose="020B0604020202020204" pitchFamily="34" charset="0"/>
              </a:rPr>
              <a:t>organization for a fully connected, </a:t>
            </a:r>
            <a:br>
              <a:rPr kumimoji="1" lang="en-US" altLang="zh-CN" sz="1200" dirty="0">
                <a:solidFill>
                  <a:srgbClr val="1D1D1B"/>
                </a:solidFill>
                <a:latin typeface="+mn-lt"/>
                <a:cs typeface="Arial" panose="020B0604020202020204" pitchFamily="34" charset="0"/>
              </a:rPr>
            </a:br>
            <a:r>
              <a:rPr kumimoji="1" lang="en-US" altLang="zh-CN" sz="1200" dirty="0">
                <a:solidFill>
                  <a:srgbClr val="1D1D1B"/>
                </a:solidFill>
                <a:latin typeface="+mn-lt"/>
                <a:cs typeface="Arial" panose="020B0604020202020204" pitchFamily="34" charset="0"/>
              </a:rPr>
              <a:t>intelligent world.</a:t>
            </a:r>
            <a:endParaRPr kumimoji="1" lang="zh-CN" altLang="en-US" sz="1200" dirty="0">
              <a:solidFill>
                <a:srgbClr val="1D1D1B"/>
              </a:solidFill>
              <a:latin typeface="+mn-lt"/>
              <a:ea typeface="Microsoft YaHei" charset="-122"/>
              <a:cs typeface="Microsoft YaHei" charset="-122"/>
            </a:endParaRPr>
          </a:p>
        </p:txBody>
      </p:sp>
      <p:pic>
        <p:nvPicPr>
          <p:cNvPr id="8" name="Picture 7">
            <a:extLst>
              <a:ext uri="{FF2B5EF4-FFF2-40B4-BE49-F238E27FC236}">
                <a16:creationId xmlns:a16="http://schemas.microsoft.com/office/drawing/2014/main" id="{BA792140-33FB-E045-9071-EE8DB65F2A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73676" y="5237566"/>
            <a:ext cx="1875600" cy="405914"/>
          </a:xfrm>
          <a:prstGeom prst="rect">
            <a:avLst/>
          </a:prstGeom>
        </p:spPr>
      </p:pic>
    </p:spTree>
    <p:extLst>
      <p:ext uri="{BB962C8B-B14F-4D97-AF65-F5344CB8AC3E}">
        <p14:creationId xmlns:p14="http://schemas.microsoft.com/office/powerpoint/2010/main" val="2848406896"/>
      </p:ext>
    </p:extLst>
  </p:cSld>
  <p:clrMap bg1="lt1" tx1="dk1" bg2="lt2" tx2="dk2" accent1="accent1" accent2="accent2" accent3="accent3" accent4="accent4" accent5="accent5" accent6="accent6" hlink="hlink" folHlink="folHlink"/>
  <p:sldLayoutIdLst>
    <p:sldLayoutId id="2147483686" r:id="rId1"/>
  </p:sldLayoutIdLst>
  <p:hf hdr="0" ftr="0" dt="0"/>
  <p:txStyles>
    <p:titleStyle>
      <a:lvl1pPr algn="l" defTabSz="1187798" rtl="0" eaLnBrk="1" latinLnBrk="0" hangingPunct="1">
        <a:lnSpc>
          <a:spcPct val="90000"/>
        </a:lnSpc>
        <a:spcBef>
          <a:spcPct val="0"/>
        </a:spcBef>
        <a:buNone/>
        <a:defRPr sz="5000" b="0" kern="1200">
          <a:solidFill>
            <a:schemeClr val="tx1"/>
          </a:solidFill>
          <a:latin typeface="Arial" panose="020B0604020202020204" pitchFamily="34" charset="0"/>
          <a:ea typeface="Microsoft YaHei" panose="020B0503020204020204" pitchFamily="34" charset="-122"/>
          <a:cs typeface="Arial" panose="020B0604020202020204" pitchFamily="34" charset="0"/>
        </a:defRPr>
      </a:lvl1pPr>
    </p:titleStyle>
    <p:bodyStyle>
      <a:lvl1pPr marL="0" indent="0" algn="l" defTabSz="1187798" rtl="0" eaLnBrk="1" latinLnBrk="0" hangingPunct="1">
        <a:lnSpc>
          <a:spcPct val="90000"/>
        </a:lnSpc>
        <a:spcBef>
          <a:spcPts val="1299"/>
        </a:spcBef>
        <a:buFont typeface="Arial" panose="020B0604020202020204" pitchFamily="34" charset="0"/>
        <a:buNone/>
        <a:defRPr sz="1819" kern="1200">
          <a:solidFill>
            <a:srgbClr val="FFFFFF"/>
          </a:solidFill>
          <a:latin typeface="Microsoft YaHei" panose="020B0503020204020204" pitchFamily="34" charset="-122"/>
          <a:ea typeface="Microsoft YaHei" panose="020B0503020204020204" pitchFamily="34" charset="-122"/>
          <a:cs typeface="+mn-cs"/>
        </a:defRPr>
      </a:lvl1pPr>
      <a:lvl2pPr marL="593900" indent="0" algn="l" defTabSz="1187798" rtl="0" eaLnBrk="1" latinLnBrk="0" hangingPunct="1">
        <a:lnSpc>
          <a:spcPct val="90000"/>
        </a:lnSpc>
        <a:spcBef>
          <a:spcPts val="650"/>
        </a:spcBef>
        <a:buFont typeface="Arial" panose="020B0604020202020204" pitchFamily="34" charset="0"/>
        <a:buNone/>
        <a:defRPr sz="3118" kern="1200">
          <a:solidFill>
            <a:schemeClr val="tx1"/>
          </a:solidFill>
          <a:latin typeface="+mn-lt"/>
          <a:ea typeface="+mn-ea"/>
          <a:cs typeface="+mn-cs"/>
        </a:defRPr>
      </a:lvl2pPr>
      <a:lvl3pPr marL="1187798" indent="0" algn="l" defTabSz="1187798" rtl="0" eaLnBrk="1" latinLnBrk="0" hangingPunct="1">
        <a:lnSpc>
          <a:spcPct val="90000"/>
        </a:lnSpc>
        <a:spcBef>
          <a:spcPts val="650"/>
        </a:spcBef>
        <a:buFont typeface="Arial" panose="020B0604020202020204" pitchFamily="34" charset="0"/>
        <a:buNone/>
        <a:defRPr sz="2598" kern="1200">
          <a:solidFill>
            <a:schemeClr val="tx1"/>
          </a:solidFill>
          <a:latin typeface="+mn-lt"/>
          <a:ea typeface="+mn-ea"/>
          <a:cs typeface="+mn-cs"/>
        </a:defRPr>
      </a:lvl3pPr>
      <a:lvl4pPr marL="1781699" indent="0" algn="l" defTabSz="1187798" rtl="0" eaLnBrk="1" latinLnBrk="0" hangingPunct="1">
        <a:lnSpc>
          <a:spcPct val="90000"/>
        </a:lnSpc>
        <a:spcBef>
          <a:spcPts val="650"/>
        </a:spcBef>
        <a:buFont typeface="Arial" panose="020B0604020202020204" pitchFamily="34" charset="0"/>
        <a:buNone/>
        <a:defRPr sz="2338" kern="1200">
          <a:solidFill>
            <a:schemeClr val="tx1"/>
          </a:solidFill>
          <a:latin typeface="+mn-lt"/>
          <a:ea typeface="+mn-ea"/>
          <a:cs typeface="+mn-cs"/>
        </a:defRPr>
      </a:lvl4pPr>
      <a:lvl5pPr marL="2375598" indent="0" algn="l" defTabSz="1187798" rtl="0" eaLnBrk="1" latinLnBrk="0" hangingPunct="1">
        <a:lnSpc>
          <a:spcPct val="90000"/>
        </a:lnSpc>
        <a:spcBef>
          <a:spcPts val="650"/>
        </a:spcBef>
        <a:buFont typeface="Arial" panose="020B0604020202020204" pitchFamily="34" charset="0"/>
        <a:buNone/>
        <a:defRPr sz="2338" kern="1200">
          <a:solidFill>
            <a:schemeClr val="tx1"/>
          </a:solidFill>
          <a:latin typeface="+mn-lt"/>
          <a:ea typeface="+mn-ea"/>
          <a:cs typeface="+mn-cs"/>
        </a:defRPr>
      </a:lvl5pPr>
      <a:lvl6pPr marL="32664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6pPr>
      <a:lvl7pPr marL="3860346"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7pPr>
      <a:lvl8pPr marL="4454245"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8pPr>
      <a:lvl9pPr marL="5048144"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9pPr>
    </p:bodyStyle>
    <p:otherStyle>
      <a:defPPr>
        <a:defRPr lang="en-US"/>
      </a:defPPr>
      <a:lvl1pPr marL="0" algn="l" defTabSz="1187798" rtl="0" eaLnBrk="1" latinLnBrk="0" hangingPunct="1">
        <a:defRPr sz="2338" kern="1200">
          <a:solidFill>
            <a:schemeClr val="tx1"/>
          </a:solidFill>
          <a:latin typeface="+mn-lt"/>
          <a:ea typeface="+mn-ea"/>
          <a:cs typeface="+mn-cs"/>
        </a:defRPr>
      </a:lvl1pPr>
      <a:lvl2pPr marL="593900" algn="l" defTabSz="1187798" rtl="0" eaLnBrk="1" latinLnBrk="0" hangingPunct="1">
        <a:defRPr sz="2338" kern="1200">
          <a:solidFill>
            <a:schemeClr val="tx1"/>
          </a:solidFill>
          <a:latin typeface="+mn-lt"/>
          <a:ea typeface="+mn-ea"/>
          <a:cs typeface="+mn-cs"/>
        </a:defRPr>
      </a:lvl2pPr>
      <a:lvl3pPr marL="1187798" algn="l" defTabSz="1187798" rtl="0" eaLnBrk="1" latinLnBrk="0" hangingPunct="1">
        <a:defRPr sz="2338" kern="1200">
          <a:solidFill>
            <a:schemeClr val="tx1"/>
          </a:solidFill>
          <a:latin typeface="+mn-lt"/>
          <a:ea typeface="+mn-ea"/>
          <a:cs typeface="+mn-cs"/>
        </a:defRPr>
      </a:lvl3pPr>
      <a:lvl4pPr marL="1781699" algn="l" defTabSz="1187798" rtl="0" eaLnBrk="1" latinLnBrk="0" hangingPunct="1">
        <a:defRPr sz="2338" kern="1200">
          <a:solidFill>
            <a:schemeClr val="tx1"/>
          </a:solidFill>
          <a:latin typeface="+mn-lt"/>
          <a:ea typeface="+mn-ea"/>
          <a:cs typeface="+mn-cs"/>
        </a:defRPr>
      </a:lvl4pPr>
      <a:lvl5pPr marL="2375598" algn="l" defTabSz="1187798" rtl="0" eaLnBrk="1" latinLnBrk="0" hangingPunct="1">
        <a:defRPr sz="2338" kern="1200">
          <a:solidFill>
            <a:schemeClr val="tx1"/>
          </a:solidFill>
          <a:latin typeface="+mn-lt"/>
          <a:ea typeface="+mn-ea"/>
          <a:cs typeface="+mn-cs"/>
        </a:defRPr>
      </a:lvl5pPr>
      <a:lvl6pPr marL="2969497" algn="l" defTabSz="1187798" rtl="0" eaLnBrk="1" latinLnBrk="0" hangingPunct="1">
        <a:defRPr sz="2338" kern="1200">
          <a:solidFill>
            <a:schemeClr val="tx1"/>
          </a:solidFill>
          <a:latin typeface="+mn-lt"/>
          <a:ea typeface="+mn-ea"/>
          <a:cs typeface="+mn-cs"/>
        </a:defRPr>
      </a:lvl6pPr>
      <a:lvl7pPr marL="3563396" algn="l" defTabSz="1187798" rtl="0" eaLnBrk="1" latinLnBrk="0" hangingPunct="1">
        <a:defRPr sz="2338" kern="1200">
          <a:solidFill>
            <a:schemeClr val="tx1"/>
          </a:solidFill>
          <a:latin typeface="+mn-lt"/>
          <a:ea typeface="+mn-ea"/>
          <a:cs typeface="+mn-cs"/>
        </a:defRPr>
      </a:lvl7pPr>
      <a:lvl8pPr marL="4157297" algn="l" defTabSz="1187798" rtl="0" eaLnBrk="1" latinLnBrk="0" hangingPunct="1">
        <a:defRPr sz="2338" kern="1200">
          <a:solidFill>
            <a:schemeClr val="tx1"/>
          </a:solidFill>
          <a:latin typeface="+mn-lt"/>
          <a:ea typeface="+mn-ea"/>
          <a:cs typeface="+mn-cs"/>
        </a:defRPr>
      </a:lvl8pPr>
      <a:lvl9pPr marL="4751195" algn="l" defTabSz="1187798" rtl="0" eaLnBrk="1" latinLnBrk="0" hangingPunct="1">
        <a:defRPr sz="2338"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550" y="365127"/>
            <a:ext cx="10519982" cy="1325563"/>
          </a:xfrm>
          <a:prstGeom prst="rect">
            <a:avLst/>
          </a:prstGeom>
        </p:spPr>
        <p:txBody>
          <a:bodyPr vert="horz" lIns="91440" tIns="45720" rIns="91440" bIns="45720" rtlCol="0" anchor="ctr">
            <a:normAutofit/>
          </a:bodyPr>
          <a:lstStyle/>
          <a:p>
            <a:r>
              <a:rPr kumimoji="1" lang="zh-CN" altLang="en-US" dirty="0"/>
              <a:t>单击此处编辑母版标题样式</a:t>
            </a:r>
          </a:p>
        </p:txBody>
      </p:sp>
      <p:sp>
        <p:nvSpPr>
          <p:cNvPr id="3" name="文本占位符 2"/>
          <p:cNvSpPr>
            <a:spLocks noGrp="1"/>
          </p:cNvSpPr>
          <p:nvPr>
            <p:ph type="body" idx="1"/>
          </p:nvPr>
        </p:nvSpPr>
        <p:spPr>
          <a:xfrm>
            <a:off x="838550" y="1825625"/>
            <a:ext cx="10519982" cy="4351338"/>
          </a:xfrm>
          <a:prstGeom prst="rect">
            <a:avLst/>
          </a:prstGeom>
        </p:spPr>
        <p:txBody>
          <a:bodyPr vert="horz" lIns="91440" tIns="45720" rIns="91440" bIns="45720" rtlCol="0">
            <a:normAutofit/>
          </a:body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6" name="灯片编号占位符 5"/>
          <p:cNvSpPr>
            <a:spLocks noGrp="1"/>
          </p:cNvSpPr>
          <p:nvPr>
            <p:ph type="sldNum" sz="quarter" idx="4"/>
          </p:nvPr>
        </p:nvSpPr>
        <p:spPr>
          <a:xfrm>
            <a:off x="8614189" y="6311902"/>
            <a:ext cx="2744344" cy="365125"/>
          </a:xfrm>
          <a:prstGeom prst="rect">
            <a:avLst/>
          </a:prstGeom>
        </p:spPr>
        <p:txBody>
          <a:bodyPr vert="horz" lIns="91440" tIns="45720" rIns="91440" bIns="45720" rtlCol="0" anchor="ctr"/>
          <a:lstStyle>
            <a:lvl1pPr algn="r">
              <a:defRPr sz="800" baseline="0">
                <a:solidFill>
                  <a:srgbClr val="3A11BA"/>
                </a:solidFill>
                <a:latin typeface="Arial" panose="020B0604020202020204" pitchFamily="34" charset="0"/>
                <a:ea typeface="Microsoft YaHei" panose="020B0503020204020204" pitchFamily="34" charset="-122"/>
              </a:defRPr>
            </a:lvl1pPr>
          </a:lstStyle>
          <a:p>
            <a:fld id="{03A97B1D-F584-444D-89FD-FA2A3E7C92CA}" type="slidenum">
              <a:rPr kumimoji="1" lang="zh-CN" altLang="en-US" smtClean="0"/>
              <a:pPr/>
              <a:t>‹#›</a:t>
            </a:fld>
            <a:endParaRPr kumimoji="1" lang="zh-CN" altLang="en-US" dirty="0"/>
          </a:p>
        </p:txBody>
      </p:sp>
      <p:pic>
        <p:nvPicPr>
          <p:cNvPr id="8" name="图片 7"/>
          <p:cNvPicPr>
            <a:picLocks noChangeAspect="1"/>
          </p:cNvPicPr>
          <p:nvPr userDrawn="1"/>
        </p:nvPicPr>
        <p:blipFill>
          <a:blip r:embed="rId23"/>
          <a:stretch>
            <a:fillRect/>
          </a:stretch>
        </p:blipFill>
        <p:spPr>
          <a:xfrm>
            <a:off x="237081" y="176993"/>
            <a:ext cx="766102" cy="675158"/>
          </a:xfrm>
          <a:prstGeom prst="rect">
            <a:avLst/>
          </a:prstGeom>
        </p:spPr>
      </p:pic>
      <p:grpSp>
        <p:nvGrpSpPr>
          <p:cNvPr id="11" name="组合 10"/>
          <p:cNvGrpSpPr/>
          <p:nvPr userDrawn="1"/>
        </p:nvGrpSpPr>
        <p:grpSpPr>
          <a:xfrm>
            <a:off x="838550" y="6379119"/>
            <a:ext cx="2768172" cy="373592"/>
            <a:chOff x="838200" y="6425686"/>
            <a:chExt cx="2767019" cy="373592"/>
          </a:xfrm>
        </p:grpSpPr>
        <p:sp>
          <p:nvSpPr>
            <p:cNvPr id="9" name="页脚占位符 2"/>
            <p:cNvSpPr txBox="1"/>
            <p:nvPr userDrawn="1"/>
          </p:nvSpPr>
          <p:spPr>
            <a:xfrm>
              <a:off x="1426099" y="6434153"/>
              <a:ext cx="2179120" cy="365125"/>
            </a:xfrm>
            <a:prstGeom prst="rect">
              <a:avLst/>
            </a:prstGeom>
          </p:spPr>
          <p:txBody>
            <a:bodyPr/>
            <a:lstStyle>
              <a:defPPr>
                <a:defRPr lang="zh-CN"/>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zh-CN" sz="800" dirty="0">
                  <a:solidFill>
                    <a:srgbClr val="3A11BA"/>
                  </a:solidFill>
                  <a:latin typeface="Arial" panose="020B0604020202020204" pitchFamily="34" charset="0"/>
                  <a:ea typeface="Microsoft YaHei" panose="020B0503020204020204" pitchFamily="34" charset="-122"/>
                </a:rPr>
                <a:t>https://opengauss.org                               </a:t>
              </a:r>
              <a:endParaRPr kumimoji="1" lang="zh-CN" altLang="en-US" sz="800" dirty="0">
                <a:solidFill>
                  <a:srgbClr val="3A11BA"/>
                </a:solidFill>
                <a:latin typeface="Arial" panose="020B0604020202020204" pitchFamily="34" charset="0"/>
                <a:ea typeface="Microsoft YaHei" panose="020B0503020204020204" pitchFamily="34" charset="-122"/>
              </a:endParaRPr>
            </a:p>
          </p:txBody>
        </p:sp>
        <p:pic>
          <p:nvPicPr>
            <p:cNvPr id="10" name="图片 9"/>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38200" y="6425686"/>
              <a:ext cx="948262" cy="248724"/>
            </a:xfrm>
            <a:prstGeom prst="rect">
              <a:avLst/>
            </a:prstGeom>
          </p:spPr>
        </p:pic>
      </p:grpSp>
    </p:spTree>
    <p:extLst>
      <p:ext uri="{BB962C8B-B14F-4D97-AF65-F5344CB8AC3E}">
        <p14:creationId xmlns:p14="http://schemas.microsoft.com/office/powerpoint/2010/main" val="2050750568"/>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 id="2147483908" r:id="rId15"/>
    <p:sldLayoutId id="2147483909" r:id="rId16"/>
    <p:sldLayoutId id="2147483910" r:id="rId17"/>
    <p:sldLayoutId id="2147483911" r:id="rId18"/>
    <p:sldLayoutId id="2147483912" r:id="rId19"/>
    <p:sldLayoutId id="2147483913" r:id="rId20"/>
    <p:sldLayoutId id="2147483914" r:id="rId21"/>
  </p:sldLayoutIdLst>
  <p:hf hdr="0" dt="0"/>
  <p:txStyles>
    <p:titleStyle>
      <a:lvl1pPr algn="l" defTabSz="914400" rtl="0" eaLnBrk="1" latinLnBrk="0" hangingPunct="1">
        <a:lnSpc>
          <a:spcPct val="90000"/>
        </a:lnSpc>
        <a:spcBef>
          <a:spcPct val="0"/>
        </a:spcBef>
        <a:buNone/>
        <a:defRPr sz="3200" kern="1200" baseline="0">
          <a:solidFill>
            <a:srgbClr val="3A11BA"/>
          </a:solidFill>
          <a:latin typeface="Arial" panose="020B0604020202020204" pitchFamily="34" charset="0"/>
          <a:ea typeface="Microsoft YaHei"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rgbClr val="3A11BA"/>
          </a:solidFill>
          <a:latin typeface="Arial" panose="020B0604020202020204" pitchFamily="34" charset="0"/>
          <a:ea typeface="Microsoft YaHei"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3A11BA"/>
          </a:solidFill>
          <a:latin typeface="Arial" panose="020B0604020202020204" pitchFamily="34" charset="0"/>
          <a:ea typeface="Microsoft YaHei"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3A11BA"/>
          </a:solidFill>
          <a:latin typeface="Arial" panose="020B0604020202020204" pitchFamily="34" charset="0"/>
          <a:ea typeface="Microsoft YaHei"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rgbClr val="3A11BA"/>
          </a:solidFill>
          <a:latin typeface="Arial" panose="020B0604020202020204" pitchFamily="34" charset="0"/>
          <a:ea typeface="Microsoft YaHei"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baseline="0">
          <a:solidFill>
            <a:srgbClr val="3A11BA"/>
          </a:solidFill>
          <a:latin typeface="Arial" panose="020B0604020202020204" pitchFamily="34" charset="0"/>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2" name="组合 1"/>
          <p:cNvGrpSpPr/>
          <p:nvPr userDrawn="1"/>
        </p:nvGrpSpPr>
        <p:grpSpPr>
          <a:xfrm>
            <a:off x="10280900" y="6060934"/>
            <a:ext cx="1844392" cy="729906"/>
            <a:chOff x="9538468" y="5602210"/>
            <a:chExt cx="2493077" cy="1091526"/>
          </a:xfrm>
        </p:grpSpPr>
        <p:pic>
          <p:nvPicPr>
            <p:cNvPr id="6" name="图片 5"/>
            <p:cNvPicPr>
              <a:picLocks noChangeAspect="1"/>
            </p:cNvPicPr>
            <p:nvPr userDrawn="1"/>
          </p:nvPicPr>
          <p:blipFill>
            <a:blip r:embed="rId11" cstate="print">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a:off x="9575525" y="5602210"/>
              <a:ext cx="1560374" cy="1042097"/>
            </a:xfrm>
            <a:prstGeom prst="rect">
              <a:avLst/>
            </a:prstGeom>
          </p:spPr>
        </p:pic>
        <p:sp>
          <p:nvSpPr>
            <p:cNvPr id="8" name="TextBox 9"/>
            <p:cNvSpPr txBox="1"/>
            <p:nvPr userDrawn="1"/>
          </p:nvSpPr>
          <p:spPr>
            <a:xfrm>
              <a:off x="9538468" y="6405225"/>
              <a:ext cx="1653959" cy="258875"/>
            </a:xfrm>
            <a:prstGeom prst="rect">
              <a:avLst/>
            </a:prstGeom>
            <a:noFill/>
          </p:spPr>
          <p:txBody>
            <a:bodyPr wrap="square" lIns="34277" tIns="17138" rIns="34277" bIns="17138" rtlCol="0" anchor="ctr" anchorCtr="1">
              <a:spAutoFit/>
            </a:bodyPr>
            <a:lstStyle/>
            <a:p>
              <a:pPr algn="r" defTabSz="914112"/>
              <a:r>
                <a:rPr lang="en-US" altLang="zh-CN" sz="900" u="sng">
                  <a:solidFill>
                    <a:srgbClr val="666666"/>
                  </a:solidFill>
                  <a:ea typeface="微软雅黑" panose="020B0503020204020204" pitchFamily="34" charset="-122"/>
                  <a:cs typeface="Arial" panose="020B0604020202020204" pitchFamily="34" charset="0"/>
                </a:rPr>
                <a:t>https://opengauss.org</a:t>
              </a:r>
              <a:endParaRPr lang="en-US" sz="900" u="sng" dirty="0">
                <a:solidFill>
                  <a:srgbClr val="666666"/>
                </a:solidFill>
                <a:ea typeface="微软雅黑" panose="020B0503020204020204" pitchFamily="34" charset="-122"/>
                <a:cs typeface="Arial" panose="020B0604020202020204" pitchFamily="34" charset="0"/>
              </a:endParaRPr>
            </a:p>
          </p:txBody>
        </p:sp>
        <p:pic>
          <p:nvPicPr>
            <p:cNvPr id="9" name="Picture 2" descr="https://opengauss.org/img/wechat.jp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1229483" y="5891361"/>
              <a:ext cx="802062" cy="8023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59940953"/>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Lst>
  <p:hf hdr="0" ftr="0" dt="0"/>
  <p:txStyles>
    <p:titleStyle>
      <a:lvl1pPr algn="l" defTabSz="914034" rtl="0" eaLnBrk="1" latinLnBrk="0" hangingPunct="1">
        <a:lnSpc>
          <a:spcPts val="3439"/>
        </a:lnSpc>
        <a:spcBef>
          <a:spcPct val="0"/>
        </a:spcBef>
        <a:buNone/>
        <a:defRPr sz="3199" kern="1200">
          <a:solidFill>
            <a:schemeClr val="tx1"/>
          </a:solidFill>
          <a:latin typeface="Microsoft YaHei" panose="020B0503020204020204" pitchFamily="34" charset="-122"/>
          <a:ea typeface="Microsoft YaHei" panose="020B0503020204020204" pitchFamily="34" charset="-122"/>
          <a:cs typeface="+mj-cs"/>
        </a:defRPr>
      </a:lvl1pPr>
    </p:titleStyle>
    <p:bodyStyle>
      <a:lvl1pPr marL="0" indent="0" algn="l" defTabSz="914034" rtl="0" eaLnBrk="1" latinLnBrk="0" hangingPunct="1">
        <a:lnSpc>
          <a:spcPct val="100000"/>
        </a:lnSpc>
        <a:spcBef>
          <a:spcPts val="0"/>
        </a:spcBef>
        <a:buFontTx/>
        <a:buNone/>
        <a:defRPr sz="1000" kern="1200">
          <a:solidFill>
            <a:srgbClr val="1D1D1B"/>
          </a:solidFill>
          <a:latin typeface="Arial" panose="020B0604020202020204" pitchFamily="34" charset="0"/>
          <a:ea typeface="Microsoft YaHei" panose="020B0503020204020204" pitchFamily="34" charset="-122"/>
          <a:cs typeface="Arial" panose="020B0604020202020204" pitchFamily="34" charset="0"/>
        </a:defRPr>
      </a:lvl1pPr>
      <a:lvl2pPr marL="457017" indent="0" algn="l" defTabSz="914034" rtl="0" eaLnBrk="1" latinLnBrk="0" hangingPunct="1">
        <a:lnSpc>
          <a:spcPct val="90000"/>
        </a:lnSpc>
        <a:spcBef>
          <a:spcPts val="500"/>
        </a:spcBef>
        <a:buFontTx/>
        <a:buNone/>
        <a:defRPr sz="750" kern="1200">
          <a:solidFill>
            <a:schemeClr val="tx1"/>
          </a:solidFill>
          <a:latin typeface="Arial" panose="020B0604020202020204" pitchFamily="34" charset="0"/>
          <a:ea typeface="+mn-ea"/>
          <a:cs typeface="Arial" panose="020B0604020202020204" pitchFamily="34" charset="0"/>
        </a:defRPr>
      </a:lvl2pPr>
      <a:lvl3pPr marL="914034" indent="0" algn="l" defTabSz="914034" rtl="0" eaLnBrk="1" latinLnBrk="0" hangingPunct="1">
        <a:lnSpc>
          <a:spcPct val="90000"/>
        </a:lnSpc>
        <a:spcBef>
          <a:spcPts val="500"/>
        </a:spcBef>
        <a:buFontTx/>
        <a:buNone/>
        <a:defRPr sz="750" kern="1200">
          <a:solidFill>
            <a:schemeClr val="tx1"/>
          </a:solidFill>
          <a:latin typeface="Arial" panose="020B0604020202020204" pitchFamily="34" charset="0"/>
          <a:ea typeface="+mn-ea"/>
          <a:cs typeface="Arial" panose="020B0604020202020204" pitchFamily="34" charset="0"/>
        </a:defRPr>
      </a:lvl3pPr>
      <a:lvl4pPr marL="1371051" indent="0" algn="l" defTabSz="914034" rtl="0" eaLnBrk="1" latinLnBrk="0" hangingPunct="1">
        <a:lnSpc>
          <a:spcPct val="90000"/>
        </a:lnSpc>
        <a:spcBef>
          <a:spcPts val="500"/>
        </a:spcBef>
        <a:buFontTx/>
        <a:buNone/>
        <a:defRPr sz="750" kern="1200">
          <a:solidFill>
            <a:schemeClr val="tx1"/>
          </a:solidFill>
          <a:latin typeface="Arial" panose="020B0604020202020204" pitchFamily="34" charset="0"/>
          <a:ea typeface="+mn-ea"/>
          <a:cs typeface="Arial" panose="020B0604020202020204" pitchFamily="34" charset="0"/>
        </a:defRPr>
      </a:lvl4pPr>
      <a:lvl5pPr marL="1828068" indent="0" algn="l" defTabSz="914034" rtl="0" eaLnBrk="1" latinLnBrk="0" hangingPunct="1">
        <a:lnSpc>
          <a:spcPct val="90000"/>
        </a:lnSpc>
        <a:spcBef>
          <a:spcPts val="500"/>
        </a:spcBef>
        <a:buFontTx/>
        <a:buNone/>
        <a:defRPr sz="750" kern="1200">
          <a:solidFill>
            <a:schemeClr val="tx1"/>
          </a:solidFill>
          <a:latin typeface="Arial" panose="020B0604020202020204" pitchFamily="34" charset="0"/>
          <a:ea typeface="+mn-ea"/>
          <a:cs typeface="Arial" panose="020B0604020202020204" pitchFamily="34" charset="0"/>
        </a:defRPr>
      </a:lvl5pPr>
      <a:lvl6pPr marL="2513594"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611"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628"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646"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034" rtl="0" eaLnBrk="1" latinLnBrk="0" hangingPunct="1">
        <a:defRPr sz="1799" kern="1200">
          <a:solidFill>
            <a:schemeClr val="tx1"/>
          </a:solidFill>
          <a:latin typeface="+mn-lt"/>
          <a:ea typeface="+mn-ea"/>
          <a:cs typeface="+mn-cs"/>
        </a:defRPr>
      </a:lvl1pPr>
      <a:lvl2pPr marL="457017" algn="l" defTabSz="914034" rtl="0" eaLnBrk="1" latinLnBrk="0" hangingPunct="1">
        <a:defRPr sz="1799" kern="1200">
          <a:solidFill>
            <a:schemeClr val="tx1"/>
          </a:solidFill>
          <a:latin typeface="+mn-lt"/>
          <a:ea typeface="+mn-ea"/>
          <a:cs typeface="+mn-cs"/>
        </a:defRPr>
      </a:lvl2pPr>
      <a:lvl3pPr marL="914034" algn="l" defTabSz="914034" rtl="0" eaLnBrk="1" latinLnBrk="0" hangingPunct="1">
        <a:defRPr sz="1799" kern="1200">
          <a:solidFill>
            <a:schemeClr val="tx1"/>
          </a:solidFill>
          <a:latin typeface="+mn-lt"/>
          <a:ea typeface="+mn-ea"/>
          <a:cs typeface="+mn-cs"/>
        </a:defRPr>
      </a:lvl3pPr>
      <a:lvl4pPr marL="1371051" algn="l" defTabSz="914034" rtl="0" eaLnBrk="1" latinLnBrk="0" hangingPunct="1">
        <a:defRPr sz="1799" kern="1200">
          <a:solidFill>
            <a:schemeClr val="tx1"/>
          </a:solidFill>
          <a:latin typeface="+mn-lt"/>
          <a:ea typeface="+mn-ea"/>
          <a:cs typeface="+mn-cs"/>
        </a:defRPr>
      </a:lvl4pPr>
      <a:lvl5pPr marL="1828068" algn="l" defTabSz="914034" rtl="0" eaLnBrk="1" latinLnBrk="0" hangingPunct="1">
        <a:defRPr sz="1799" kern="1200">
          <a:solidFill>
            <a:schemeClr val="tx1"/>
          </a:solidFill>
          <a:latin typeface="+mn-lt"/>
          <a:ea typeface="+mn-ea"/>
          <a:cs typeface="+mn-cs"/>
        </a:defRPr>
      </a:lvl5pPr>
      <a:lvl6pPr marL="2285086" algn="l" defTabSz="914034" rtl="0" eaLnBrk="1" latinLnBrk="0" hangingPunct="1">
        <a:defRPr sz="1799" kern="1200">
          <a:solidFill>
            <a:schemeClr val="tx1"/>
          </a:solidFill>
          <a:latin typeface="+mn-lt"/>
          <a:ea typeface="+mn-ea"/>
          <a:cs typeface="+mn-cs"/>
        </a:defRPr>
      </a:lvl6pPr>
      <a:lvl7pPr marL="2742103" algn="l" defTabSz="914034" rtl="0" eaLnBrk="1" latinLnBrk="0" hangingPunct="1">
        <a:defRPr sz="1799" kern="1200">
          <a:solidFill>
            <a:schemeClr val="tx1"/>
          </a:solidFill>
          <a:latin typeface="+mn-lt"/>
          <a:ea typeface="+mn-ea"/>
          <a:cs typeface="+mn-cs"/>
        </a:defRPr>
      </a:lvl7pPr>
      <a:lvl8pPr marL="3199120" algn="l" defTabSz="914034" rtl="0" eaLnBrk="1" latinLnBrk="0" hangingPunct="1">
        <a:defRPr sz="1799" kern="1200">
          <a:solidFill>
            <a:schemeClr val="tx1"/>
          </a:solidFill>
          <a:latin typeface="+mn-lt"/>
          <a:ea typeface="+mn-ea"/>
          <a:cs typeface="+mn-cs"/>
        </a:defRPr>
      </a:lvl8pPr>
      <a:lvl9pPr marL="3656137" algn="l" defTabSz="914034"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37333705-F8D6-2847-B3CB-F2FAB51E2A3B}"/>
              </a:ext>
            </a:extLst>
          </p:cNvPr>
          <p:cNvGrpSpPr>
            <a:grpSpLocks noChangeAspect="1"/>
          </p:cNvGrpSpPr>
          <p:nvPr/>
        </p:nvGrpSpPr>
        <p:grpSpPr>
          <a:xfrm>
            <a:off x="12290471" y="2625389"/>
            <a:ext cx="1963323" cy="4233515"/>
            <a:chOff x="5343885" y="-48857"/>
            <a:chExt cx="3263586" cy="7037279"/>
          </a:xfrm>
        </p:grpSpPr>
        <p:sp>
          <p:nvSpPr>
            <p:cNvPr id="89" name="矩形 13">
              <a:extLst>
                <a:ext uri="{FF2B5EF4-FFF2-40B4-BE49-F238E27FC236}">
                  <a16:creationId xmlns:a16="http://schemas.microsoft.com/office/drawing/2014/main" id="{B14DFA89-D483-CF47-82CC-DD86D7CAB09E}"/>
                </a:ext>
              </a:extLst>
            </p:cNvPr>
            <p:cNvSpPr/>
            <p:nvPr userDrawn="1"/>
          </p:nvSpPr>
          <p:spPr>
            <a:xfrm>
              <a:off x="5356401" y="1934171"/>
              <a:ext cx="791510" cy="664397"/>
            </a:xfrm>
            <a:prstGeom prst="rect">
              <a:avLst/>
            </a:prstGeom>
            <a:solidFill>
              <a:srgbClr val="C4005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196/0/84</a:t>
              </a:r>
            </a:p>
          </p:txBody>
        </p:sp>
        <p:sp>
          <p:nvSpPr>
            <p:cNvPr id="90" name="文本框 15">
              <a:extLst>
                <a:ext uri="{FF2B5EF4-FFF2-40B4-BE49-F238E27FC236}">
                  <a16:creationId xmlns:a16="http://schemas.microsoft.com/office/drawing/2014/main" id="{8223ADA0-340A-794B-93B7-24AFF612A719}"/>
                </a:ext>
              </a:extLst>
            </p:cNvPr>
            <p:cNvSpPr txBox="1"/>
            <p:nvPr userDrawn="1"/>
          </p:nvSpPr>
          <p:spPr>
            <a:xfrm>
              <a:off x="5352723" y="1694497"/>
              <a:ext cx="1052647" cy="204645"/>
            </a:xfrm>
            <a:prstGeom prst="rect">
              <a:avLst/>
            </a:prstGeom>
            <a:noFill/>
          </p:spPr>
          <p:txBody>
            <a:bodyPr wrap="square" lIns="0" tIns="0" rIns="0" bIns="0" rtlCol="0" anchor="b" anchorCtr="0">
              <a:spAutoFit/>
            </a:bodyPr>
            <a:lstStyle/>
            <a:p>
              <a:r>
                <a:rPr kumimoji="1" lang="zh-CN" altLang="en-US" sz="800" dirty="0">
                  <a:solidFill>
                    <a:srgbClr val="1D1D1A"/>
                  </a:solidFill>
                  <a:latin typeface="Microsoft YaHei" panose="020B0503020204020204" pitchFamily="34" charset="-122"/>
                  <a:ea typeface="Microsoft YaHei" panose="020B0503020204020204" pitchFamily="34" charset="-122"/>
                </a:rPr>
                <a:t>公司辅助色</a:t>
              </a:r>
            </a:p>
          </p:txBody>
        </p:sp>
        <p:sp>
          <p:nvSpPr>
            <p:cNvPr id="91" name="矩形 13">
              <a:extLst>
                <a:ext uri="{FF2B5EF4-FFF2-40B4-BE49-F238E27FC236}">
                  <a16:creationId xmlns:a16="http://schemas.microsoft.com/office/drawing/2014/main" id="{5F63E0E3-4F22-7948-AB1A-40A84ECA92EC}"/>
                </a:ext>
              </a:extLst>
            </p:cNvPr>
            <p:cNvSpPr/>
            <p:nvPr userDrawn="1"/>
          </p:nvSpPr>
          <p:spPr>
            <a:xfrm>
              <a:off x="6184680" y="1934171"/>
              <a:ext cx="791510" cy="664397"/>
            </a:xfrm>
            <a:prstGeom prst="rect">
              <a:avLst/>
            </a:prstGeom>
            <a:solidFill>
              <a:srgbClr val="CB377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203/55/120</a:t>
              </a:r>
            </a:p>
          </p:txBody>
        </p:sp>
        <p:sp>
          <p:nvSpPr>
            <p:cNvPr id="92" name="矩形 13">
              <a:extLst>
                <a:ext uri="{FF2B5EF4-FFF2-40B4-BE49-F238E27FC236}">
                  <a16:creationId xmlns:a16="http://schemas.microsoft.com/office/drawing/2014/main" id="{29C4A3C6-7C7B-7140-8F73-591E9F49143F}"/>
                </a:ext>
              </a:extLst>
            </p:cNvPr>
            <p:cNvSpPr/>
            <p:nvPr userDrawn="1"/>
          </p:nvSpPr>
          <p:spPr>
            <a:xfrm>
              <a:off x="5356401" y="3403061"/>
              <a:ext cx="791510" cy="664397"/>
            </a:xfrm>
            <a:prstGeom prst="rect">
              <a:avLst/>
            </a:prstGeom>
            <a:solidFill>
              <a:srgbClr val="ED6D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237/109/0</a:t>
              </a:r>
            </a:p>
          </p:txBody>
        </p:sp>
        <p:sp>
          <p:nvSpPr>
            <p:cNvPr id="93" name="矩形 13">
              <a:extLst>
                <a:ext uri="{FF2B5EF4-FFF2-40B4-BE49-F238E27FC236}">
                  <a16:creationId xmlns:a16="http://schemas.microsoft.com/office/drawing/2014/main" id="{BE4C9A8D-46B0-5B40-BC47-DB6C4899227F}"/>
                </a:ext>
              </a:extLst>
            </p:cNvPr>
            <p:cNvSpPr/>
            <p:nvPr userDrawn="1"/>
          </p:nvSpPr>
          <p:spPr>
            <a:xfrm>
              <a:off x="6184680" y="2673360"/>
              <a:ext cx="791510" cy="664397"/>
            </a:xfrm>
            <a:prstGeom prst="rect">
              <a:avLst/>
            </a:prstGeom>
            <a:solidFill>
              <a:srgbClr val="9936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defRPr/>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153/54/54</a:t>
              </a:r>
            </a:p>
          </p:txBody>
        </p:sp>
        <p:sp>
          <p:nvSpPr>
            <p:cNvPr id="94" name="矩形 13">
              <a:extLst>
                <a:ext uri="{FF2B5EF4-FFF2-40B4-BE49-F238E27FC236}">
                  <a16:creationId xmlns:a16="http://schemas.microsoft.com/office/drawing/2014/main" id="{612F2ED4-F7A4-9E48-95E1-8D07B3BBE962}"/>
                </a:ext>
              </a:extLst>
            </p:cNvPr>
            <p:cNvSpPr/>
            <p:nvPr userDrawn="1"/>
          </p:nvSpPr>
          <p:spPr>
            <a:xfrm>
              <a:off x="5356401" y="4866463"/>
              <a:ext cx="791510" cy="664397"/>
            </a:xfrm>
            <a:prstGeom prst="rect">
              <a:avLst/>
            </a:prstGeom>
            <a:solidFill>
              <a:srgbClr val="62B23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98/178/48</a:t>
              </a:r>
            </a:p>
          </p:txBody>
        </p:sp>
        <p:sp>
          <p:nvSpPr>
            <p:cNvPr id="95" name="矩形 13">
              <a:extLst>
                <a:ext uri="{FF2B5EF4-FFF2-40B4-BE49-F238E27FC236}">
                  <a16:creationId xmlns:a16="http://schemas.microsoft.com/office/drawing/2014/main" id="{A9E1D476-C288-8945-A68A-1F20C557294B}"/>
                </a:ext>
              </a:extLst>
            </p:cNvPr>
            <p:cNvSpPr/>
            <p:nvPr userDrawn="1"/>
          </p:nvSpPr>
          <p:spPr>
            <a:xfrm>
              <a:off x="6184680" y="3415851"/>
              <a:ext cx="791510" cy="664397"/>
            </a:xfrm>
            <a:prstGeom prst="rect">
              <a:avLst/>
            </a:prstGeom>
            <a:solidFill>
              <a:srgbClr val="F2894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242/137/68</a:t>
              </a:r>
              <a:endParaRPr kumimoji="1" lang="mr-IN" altLang="zh-CN" sz="500" b="1" dirty="0">
                <a:solidFill>
                  <a:srgbClr val="FFFFFF"/>
                </a:solidFill>
                <a:latin typeface="Arial" charset="0"/>
                <a:ea typeface="Arial" charset="0"/>
                <a:cs typeface="Arial" charset="0"/>
              </a:endParaRPr>
            </a:p>
          </p:txBody>
        </p:sp>
        <p:sp>
          <p:nvSpPr>
            <p:cNvPr id="96" name="矩形 13">
              <a:extLst>
                <a:ext uri="{FF2B5EF4-FFF2-40B4-BE49-F238E27FC236}">
                  <a16:creationId xmlns:a16="http://schemas.microsoft.com/office/drawing/2014/main" id="{42823EBB-E62E-F149-AC9A-09950051F283}"/>
                </a:ext>
              </a:extLst>
            </p:cNvPr>
            <p:cNvSpPr/>
            <p:nvPr userDrawn="1"/>
          </p:nvSpPr>
          <p:spPr>
            <a:xfrm>
              <a:off x="5353240" y="184963"/>
              <a:ext cx="791510" cy="664397"/>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PANTONE 185C</a:t>
              </a:r>
            </a:p>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199/0/11  </a:t>
              </a:r>
            </a:p>
          </p:txBody>
        </p:sp>
        <p:sp>
          <p:nvSpPr>
            <p:cNvPr id="97" name="文本框 15">
              <a:extLst>
                <a:ext uri="{FF2B5EF4-FFF2-40B4-BE49-F238E27FC236}">
                  <a16:creationId xmlns:a16="http://schemas.microsoft.com/office/drawing/2014/main" id="{EA01C299-6FF2-3642-AAEC-A1DF62D9C654}"/>
                </a:ext>
              </a:extLst>
            </p:cNvPr>
            <p:cNvSpPr txBox="1"/>
            <p:nvPr userDrawn="1"/>
          </p:nvSpPr>
          <p:spPr>
            <a:xfrm>
              <a:off x="5343885" y="-48857"/>
              <a:ext cx="726488" cy="204645"/>
            </a:xfrm>
            <a:prstGeom prst="rect">
              <a:avLst/>
            </a:prstGeom>
            <a:noFill/>
          </p:spPr>
          <p:txBody>
            <a:bodyPr wrap="square" lIns="0" tIns="0" rIns="0" bIns="0" rtlCol="0" anchor="b" anchorCtr="0">
              <a:spAutoFit/>
            </a:bodyPr>
            <a:lstStyle/>
            <a:p>
              <a:r>
                <a:rPr kumimoji="1" lang="zh-CN" altLang="en-US" sz="800" dirty="0">
                  <a:solidFill>
                    <a:srgbClr val="1D1D1A"/>
                  </a:solidFill>
                  <a:latin typeface="Microsoft YaHei" panose="020B0503020204020204" pitchFamily="34" charset="-122"/>
                  <a:ea typeface="Microsoft YaHei" panose="020B0503020204020204" pitchFamily="34" charset="-122"/>
                </a:rPr>
                <a:t>公司色</a:t>
              </a:r>
            </a:p>
          </p:txBody>
        </p:sp>
        <p:sp>
          <p:nvSpPr>
            <p:cNvPr id="98" name="矩形 13">
              <a:extLst>
                <a:ext uri="{FF2B5EF4-FFF2-40B4-BE49-F238E27FC236}">
                  <a16:creationId xmlns:a16="http://schemas.microsoft.com/office/drawing/2014/main" id="{B84AB502-165F-764A-9621-65CA8CBBEAEA}"/>
                </a:ext>
              </a:extLst>
            </p:cNvPr>
            <p:cNvSpPr/>
            <p:nvPr userDrawn="1"/>
          </p:nvSpPr>
          <p:spPr>
            <a:xfrm>
              <a:off x="5352600" y="918047"/>
              <a:ext cx="791510" cy="664397"/>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PANTONE 186C</a:t>
              </a:r>
            </a:p>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200/16/46  </a:t>
              </a:r>
            </a:p>
          </p:txBody>
        </p:sp>
        <p:sp>
          <p:nvSpPr>
            <p:cNvPr id="99" name="矩形 13">
              <a:extLst>
                <a:ext uri="{FF2B5EF4-FFF2-40B4-BE49-F238E27FC236}">
                  <a16:creationId xmlns:a16="http://schemas.microsoft.com/office/drawing/2014/main" id="{CB8870E8-3E95-764C-B621-A168E194CC7A}"/>
                </a:ext>
              </a:extLst>
            </p:cNvPr>
            <p:cNvSpPr/>
            <p:nvPr userDrawn="1"/>
          </p:nvSpPr>
          <p:spPr>
            <a:xfrm>
              <a:off x="5354164" y="2665974"/>
              <a:ext cx="791510" cy="664397"/>
            </a:xfrm>
            <a:prstGeom prst="rect">
              <a:avLst/>
            </a:prstGeom>
            <a:solidFill>
              <a:srgbClr val="7F00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127/0/1</a:t>
              </a:r>
            </a:p>
          </p:txBody>
        </p:sp>
        <p:sp>
          <p:nvSpPr>
            <p:cNvPr id="100" name="矩形 13">
              <a:extLst>
                <a:ext uri="{FF2B5EF4-FFF2-40B4-BE49-F238E27FC236}">
                  <a16:creationId xmlns:a16="http://schemas.microsoft.com/office/drawing/2014/main" id="{356EF69A-1936-544F-A95F-0664F4E186D5}"/>
                </a:ext>
              </a:extLst>
            </p:cNvPr>
            <p:cNvSpPr/>
            <p:nvPr userDrawn="1"/>
          </p:nvSpPr>
          <p:spPr>
            <a:xfrm>
              <a:off x="5354164" y="4134866"/>
              <a:ext cx="791510" cy="664397"/>
            </a:xfrm>
            <a:prstGeom prst="rect">
              <a:avLst/>
            </a:prstGeom>
            <a:solidFill>
              <a:srgbClr val="FCC8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52/200/0</a:t>
              </a:r>
            </a:p>
          </p:txBody>
        </p:sp>
        <p:sp>
          <p:nvSpPr>
            <p:cNvPr id="101" name="矩形 13">
              <a:extLst>
                <a:ext uri="{FF2B5EF4-FFF2-40B4-BE49-F238E27FC236}">
                  <a16:creationId xmlns:a16="http://schemas.microsoft.com/office/drawing/2014/main" id="{03EBAB43-95A5-1C4A-8458-B86EB3D51FCA}"/>
                </a:ext>
              </a:extLst>
            </p:cNvPr>
            <p:cNvSpPr/>
            <p:nvPr userDrawn="1"/>
          </p:nvSpPr>
          <p:spPr>
            <a:xfrm>
              <a:off x="5354164" y="5596166"/>
              <a:ext cx="791510" cy="664397"/>
            </a:xfrm>
            <a:prstGeom prst="rect">
              <a:avLst/>
            </a:prstGeom>
            <a:solidFill>
              <a:srgbClr val="30B5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48/181/197</a:t>
              </a:r>
            </a:p>
          </p:txBody>
        </p:sp>
        <p:sp>
          <p:nvSpPr>
            <p:cNvPr id="102" name="矩形 13">
              <a:extLst>
                <a:ext uri="{FF2B5EF4-FFF2-40B4-BE49-F238E27FC236}">
                  <a16:creationId xmlns:a16="http://schemas.microsoft.com/office/drawing/2014/main" id="{371A8520-F934-304C-B57F-B49F768694E2}"/>
                </a:ext>
              </a:extLst>
            </p:cNvPr>
            <p:cNvSpPr/>
            <p:nvPr userDrawn="1"/>
          </p:nvSpPr>
          <p:spPr>
            <a:xfrm>
              <a:off x="6194511" y="4866463"/>
              <a:ext cx="791510" cy="664397"/>
            </a:xfrm>
            <a:prstGeom prst="rect">
              <a:avLst/>
            </a:prstGeom>
            <a:solidFill>
              <a:srgbClr val="81C15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129/193/95</a:t>
              </a:r>
            </a:p>
          </p:txBody>
        </p:sp>
        <p:sp>
          <p:nvSpPr>
            <p:cNvPr id="103" name="矩形 13">
              <a:extLst>
                <a:ext uri="{FF2B5EF4-FFF2-40B4-BE49-F238E27FC236}">
                  <a16:creationId xmlns:a16="http://schemas.microsoft.com/office/drawing/2014/main" id="{B83004D7-279B-C14E-9FCF-870FA1B74FDF}"/>
                </a:ext>
              </a:extLst>
            </p:cNvPr>
            <p:cNvSpPr/>
            <p:nvPr userDrawn="1"/>
          </p:nvSpPr>
          <p:spPr>
            <a:xfrm>
              <a:off x="6192274" y="4134866"/>
              <a:ext cx="791510" cy="664397"/>
            </a:xfrm>
            <a:prstGeom prst="rect">
              <a:avLst/>
            </a:prstGeom>
            <a:solidFill>
              <a:srgbClr val="FDD35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253/211/81</a:t>
              </a:r>
            </a:p>
          </p:txBody>
        </p:sp>
        <p:sp>
          <p:nvSpPr>
            <p:cNvPr id="104" name="矩形 13">
              <a:extLst>
                <a:ext uri="{FF2B5EF4-FFF2-40B4-BE49-F238E27FC236}">
                  <a16:creationId xmlns:a16="http://schemas.microsoft.com/office/drawing/2014/main" id="{99635968-4E69-CC41-9D78-6DF253FE3035}"/>
                </a:ext>
              </a:extLst>
            </p:cNvPr>
            <p:cNvSpPr/>
            <p:nvPr userDrawn="1"/>
          </p:nvSpPr>
          <p:spPr>
            <a:xfrm>
              <a:off x="6192274" y="5596166"/>
              <a:ext cx="791510" cy="664397"/>
            </a:xfrm>
            <a:prstGeom prst="rect">
              <a:avLst/>
            </a:prstGeom>
            <a:solidFill>
              <a:srgbClr val="56C4D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86/196/210</a:t>
              </a:r>
            </a:p>
          </p:txBody>
        </p:sp>
        <p:sp>
          <p:nvSpPr>
            <p:cNvPr id="105" name="矩形 13">
              <a:extLst>
                <a:ext uri="{FF2B5EF4-FFF2-40B4-BE49-F238E27FC236}">
                  <a16:creationId xmlns:a16="http://schemas.microsoft.com/office/drawing/2014/main" id="{BDBE4949-07B7-F046-AD95-68E4B0C11CCD}"/>
                </a:ext>
              </a:extLst>
            </p:cNvPr>
            <p:cNvSpPr/>
            <p:nvPr/>
          </p:nvSpPr>
          <p:spPr>
            <a:xfrm>
              <a:off x="6186245" y="184963"/>
              <a:ext cx="791510" cy="664397"/>
            </a:xfrm>
            <a:prstGeom prst="rect">
              <a:avLst/>
            </a:prstGeom>
            <a:solidFill>
              <a:srgbClr val="D339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211/57/65</a:t>
              </a:r>
            </a:p>
          </p:txBody>
        </p:sp>
        <p:sp>
          <p:nvSpPr>
            <p:cNvPr id="106" name="矩形 13">
              <a:extLst>
                <a:ext uri="{FF2B5EF4-FFF2-40B4-BE49-F238E27FC236}">
                  <a16:creationId xmlns:a16="http://schemas.microsoft.com/office/drawing/2014/main" id="{AA9F9E00-6A31-F14B-A2E4-79908835FD14}"/>
                </a:ext>
              </a:extLst>
            </p:cNvPr>
            <p:cNvSpPr/>
            <p:nvPr/>
          </p:nvSpPr>
          <p:spPr>
            <a:xfrm>
              <a:off x="6185604" y="918047"/>
              <a:ext cx="791510" cy="664397"/>
            </a:xfrm>
            <a:prstGeom prst="rect">
              <a:avLst/>
            </a:prstGeom>
            <a:solidFill>
              <a:srgbClr val="D3385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p>
            <a:p>
              <a:pPr algn="ctr">
                <a:lnSpc>
                  <a:spcPts val="620"/>
                </a:lnSpc>
              </a:pPr>
              <a:r>
                <a:rPr kumimoji="1" lang="en-US" altLang="zh-CN" sz="500" b="1" dirty="0">
                  <a:solidFill>
                    <a:srgbClr val="FFFFFF"/>
                  </a:solidFill>
                  <a:latin typeface="Arial" charset="0"/>
                  <a:ea typeface="Arial" charset="0"/>
                  <a:cs typeface="Arial" charset="0"/>
                </a:rPr>
                <a:t>211/56/89</a:t>
              </a:r>
            </a:p>
          </p:txBody>
        </p:sp>
        <p:sp>
          <p:nvSpPr>
            <p:cNvPr id="107" name="矩形 13">
              <a:extLst>
                <a:ext uri="{FF2B5EF4-FFF2-40B4-BE49-F238E27FC236}">
                  <a16:creationId xmlns:a16="http://schemas.microsoft.com/office/drawing/2014/main" id="{38715A31-485E-B744-B409-43F9F04B48F7}"/>
                </a:ext>
              </a:extLst>
            </p:cNvPr>
            <p:cNvSpPr/>
            <p:nvPr/>
          </p:nvSpPr>
          <p:spPr>
            <a:xfrm>
              <a:off x="6996262" y="1934171"/>
              <a:ext cx="791510" cy="664397"/>
            </a:xfrm>
            <a:prstGeom prst="rect">
              <a:avLst/>
            </a:prstGeom>
            <a:solidFill>
              <a:srgbClr val="DD80A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221/128/170</a:t>
              </a:r>
            </a:p>
          </p:txBody>
        </p:sp>
        <p:sp>
          <p:nvSpPr>
            <p:cNvPr id="108" name="矩形 13">
              <a:extLst>
                <a:ext uri="{FF2B5EF4-FFF2-40B4-BE49-F238E27FC236}">
                  <a16:creationId xmlns:a16="http://schemas.microsoft.com/office/drawing/2014/main" id="{4AE1609B-25DD-2C4A-B05B-D18ADBC39C71}"/>
                </a:ext>
              </a:extLst>
            </p:cNvPr>
            <p:cNvSpPr/>
            <p:nvPr/>
          </p:nvSpPr>
          <p:spPr>
            <a:xfrm>
              <a:off x="6996262" y="2673360"/>
              <a:ext cx="791510" cy="664397"/>
            </a:xfrm>
            <a:prstGeom prst="rect">
              <a:avLst/>
            </a:prstGeom>
            <a:solidFill>
              <a:srgbClr val="BF808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defRPr/>
              </a:pPr>
              <a:r>
                <a:rPr kumimoji="1" lang="en-US" altLang="zh-CN" sz="500" b="1" dirty="0">
                  <a:solidFill>
                    <a:srgbClr val="595757"/>
                  </a:solidFill>
                  <a:latin typeface="Arial" charset="0"/>
                  <a:ea typeface="Arial" charset="0"/>
                  <a:cs typeface="Arial" charset="0"/>
                </a:rPr>
                <a:t>RGB 191/128/130</a:t>
              </a:r>
            </a:p>
          </p:txBody>
        </p:sp>
        <p:sp>
          <p:nvSpPr>
            <p:cNvPr id="109" name="矩形 13">
              <a:extLst>
                <a:ext uri="{FF2B5EF4-FFF2-40B4-BE49-F238E27FC236}">
                  <a16:creationId xmlns:a16="http://schemas.microsoft.com/office/drawing/2014/main" id="{ECE90F9F-DBBC-0B49-A42C-8B62397E473E}"/>
                </a:ext>
              </a:extLst>
            </p:cNvPr>
            <p:cNvSpPr/>
            <p:nvPr/>
          </p:nvSpPr>
          <p:spPr>
            <a:xfrm>
              <a:off x="6996262" y="3415851"/>
              <a:ext cx="791510" cy="664397"/>
            </a:xfrm>
            <a:prstGeom prst="rect">
              <a:avLst/>
            </a:prstGeom>
            <a:solidFill>
              <a:srgbClr val="F6B78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246/183/140</a:t>
              </a:r>
              <a:endParaRPr kumimoji="1" lang="mr-IN" altLang="zh-CN" sz="500" b="1" dirty="0">
                <a:solidFill>
                  <a:srgbClr val="595757"/>
                </a:solidFill>
                <a:latin typeface="Arial" charset="0"/>
                <a:ea typeface="Arial" charset="0"/>
                <a:cs typeface="Arial" charset="0"/>
              </a:endParaRPr>
            </a:p>
          </p:txBody>
        </p:sp>
        <p:sp>
          <p:nvSpPr>
            <p:cNvPr id="110" name="矩形 13">
              <a:extLst>
                <a:ext uri="{FF2B5EF4-FFF2-40B4-BE49-F238E27FC236}">
                  <a16:creationId xmlns:a16="http://schemas.microsoft.com/office/drawing/2014/main" id="{D5B387BA-F8B8-B54E-966E-F24E271747C4}"/>
                </a:ext>
              </a:extLst>
            </p:cNvPr>
            <p:cNvSpPr/>
            <p:nvPr/>
          </p:nvSpPr>
          <p:spPr>
            <a:xfrm>
              <a:off x="7006093" y="4866463"/>
              <a:ext cx="791510" cy="664397"/>
            </a:xfrm>
            <a:prstGeom prst="rect">
              <a:avLst/>
            </a:prstGeom>
            <a:solidFill>
              <a:srgbClr val="AFD89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176/216/156</a:t>
              </a:r>
            </a:p>
          </p:txBody>
        </p:sp>
        <p:sp>
          <p:nvSpPr>
            <p:cNvPr id="111" name="矩形 13">
              <a:extLst>
                <a:ext uri="{FF2B5EF4-FFF2-40B4-BE49-F238E27FC236}">
                  <a16:creationId xmlns:a16="http://schemas.microsoft.com/office/drawing/2014/main" id="{E6C9B99E-8C1C-2B49-B82E-3C754B8E5C02}"/>
                </a:ext>
              </a:extLst>
            </p:cNvPr>
            <p:cNvSpPr/>
            <p:nvPr/>
          </p:nvSpPr>
          <p:spPr>
            <a:xfrm>
              <a:off x="7003856" y="4134866"/>
              <a:ext cx="791510" cy="664397"/>
            </a:xfrm>
            <a:prstGeom prst="rect">
              <a:avLst/>
            </a:prstGeom>
            <a:solidFill>
              <a:srgbClr val="FDE39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253/227/181</a:t>
              </a:r>
            </a:p>
          </p:txBody>
        </p:sp>
        <p:sp>
          <p:nvSpPr>
            <p:cNvPr id="112" name="矩形 13">
              <a:extLst>
                <a:ext uri="{FF2B5EF4-FFF2-40B4-BE49-F238E27FC236}">
                  <a16:creationId xmlns:a16="http://schemas.microsoft.com/office/drawing/2014/main" id="{0106BFA2-9DE1-3A42-A6C6-69BCE0FA34F4}"/>
                </a:ext>
              </a:extLst>
            </p:cNvPr>
            <p:cNvSpPr/>
            <p:nvPr/>
          </p:nvSpPr>
          <p:spPr>
            <a:xfrm>
              <a:off x="7003856" y="5596166"/>
              <a:ext cx="791510" cy="664397"/>
            </a:xfrm>
            <a:prstGeom prst="rect">
              <a:avLst/>
            </a:prstGeom>
            <a:solidFill>
              <a:srgbClr val="94DAE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148/218/226</a:t>
              </a:r>
            </a:p>
          </p:txBody>
        </p:sp>
        <p:sp>
          <p:nvSpPr>
            <p:cNvPr id="113" name="矩形 13">
              <a:extLst>
                <a:ext uri="{FF2B5EF4-FFF2-40B4-BE49-F238E27FC236}">
                  <a16:creationId xmlns:a16="http://schemas.microsoft.com/office/drawing/2014/main" id="{F760C1C5-4342-C346-A7D2-D101978EDF66}"/>
                </a:ext>
              </a:extLst>
            </p:cNvPr>
            <p:cNvSpPr/>
            <p:nvPr/>
          </p:nvSpPr>
          <p:spPr>
            <a:xfrm>
              <a:off x="6997826" y="184963"/>
              <a:ext cx="791510" cy="664397"/>
            </a:xfrm>
            <a:prstGeom prst="rect">
              <a:avLst/>
            </a:prstGeom>
            <a:solidFill>
              <a:srgbClr val="E281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226/129/137</a:t>
              </a:r>
            </a:p>
          </p:txBody>
        </p:sp>
        <p:sp>
          <p:nvSpPr>
            <p:cNvPr id="114" name="矩形 13">
              <a:extLst>
                <a:ext uri="{FF2B5EF4-FFF2-40B4-BE49-F238E27FC236}">
                  <a16:creationId xmlns:a16="http://schemas.microsoft.com/office/drawing/2014/main" id="{5BB50A4A-0B64-7E4C-824C-1EBCA1A992CF}"/>
                </a:ext>
              </a:extLst>
            </p:cNvPr>
            <p:cNvSpPr/>
            <p:nvPr/>
          </p:nvSpPr>
          <p:spPr>
            <a:xfrm>
              <a:off x="6997185" y="918047"/>
              <a:ext cx="791510" cy="664397"/>
            </a:xfrm>
            <a:prstGeom prst="rect">
              <a:avLst/>
            </a:prstGeom>
            <a:solidFill>
              <a:srgbClr val="E281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226/129/152</a:t>
              </a:r>
            </a:p>
          </p:txBody>
        </p:sp>
        <p:sp>
          <p:nvSpPr>
            <p:cNvPr id="115" name="矩形 13">
              <a:extLst>
                <a:ext uri="{FF2B5EF4-FFF2-40B4-BE49-F238E27FC236}">
                  <a16:creationId xmlns:a16="http://schemas.microsoft.com/office/drawing/2014/main" id="{756A7E25-6C44-8A44-A8C5-61D19BC9EDAF}"/>
                </a:ext>
              </a:extLst>
            </p:cNvPr>
            <p:cNvSpPr/>
            <p:nvPr userDrawn="1"/>
          </p:nvSpPr>
          <p:spPr>
            <a:xfrm>
              <a:off x="7806130" y="1934171"/>
              <a:ext cx="791510" cy="664397"/>
            </a:xfrm>
            <a:prstGeom prst="rect">
              <a:avLst/>
            </a:prstGeom>
            <a:solidFill>
              <a:srgbClr val="EBB3C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235/179/204</a:t>
              </a:r>
            </a:p>
          </p:txBody>
        </p:sp>
        <p:sp>
          <p:nvSpPr>
            <p:cNvPr id="116" name="矩形 13">
              <a:extLst>
                <a:ext uri="{FF2B5EF4-FFF2-40B4-BE49-F238E27FC236}">
                  <a16:creationId xmlns:a16="http://schemas.microsoft.com/office/drawing/2014/main" id="{96588389-39CD-DF4E-B9AC-92091E25724E}"/>
                </a:ext>
              </a:extLst>
            </p:cNvPr>
            <p:cNvSpPr/>
            <p:nvPr/>
          </p:nvSpPr>
          <p:spPr>
            <a:xfrm>
              <a:off x="7806130" y="2673360"/>
              <a:ext cx="791510" cy="664397"/>
            </a:xfrm>
            <a:prstGeom prst="rect">
              <a:avLst/>
            </a:prstGeom>
            <a:solidFill>
              <a:srgbClr val="D8B3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defRPr/>
              </a:pPr>
              <a:r>
                <a:rPr kumimoji="1" lang="en-US" altLang="zh-CN" sz="500" b="1" dirty="0">
                  <a:solidFill>
                    <a:srgbClr val="595757"/>
                  </a:solidFill>
                  <a:latin typeface="Arial" charset="0"/>
                  <a:ea typeface="Arial" charset="0"/>
                  <a:cs typeface="Arial" charset="0"/>
                </a:rPr>
                <a:t>RGB 216/179/179</a:t>
              </a:r>
            </a:p>
          </p:txBody>
        </p:sp>
        <p:sp>
          <p:nvSpPr>
            <p:cNvPr id="117" name="矩形 13">
              <a:extLst>
                <a:ext uri="{FF2B5EF4-FFF2-40B4-BE49-F238E27FC236}">
                  <a16:creationId xmlns:a16="http://schemas.microsoft.com/office/drawing/2014/main" id="{20725C9F-31AE-DB44-B70A-B4ECDEC0BC00}"/>
                </a:ext>
              </a:extLst>
            </p:cNvPr>
            <p:cNvSpPr/>
            <p:nvPr/>
          </p:nvSpPr>
          <p:spPr>
            <a:xfrm>
              <a:off x="7806130" y="3415851"/>
              <a:ext cx="791510" cy="664397"/>
            </a:xfrm>
            <a:prstGeom prst="rect">
              <a:avLst/>
            </a:prstGeom>
            <a:solidFill>
              <a:srgbClr val="FAD3B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250/211/187</a:t>
              </a:r>
              <a:endParaRPr kumimoji="1" lang="mr-IN" altLang="zh-CN" sz="500" b="1" dirty="0">
                <a:solidFill>
                  <a:srgbClr val="595757"/>
                </a:solidFill>
                <a:latin typeface="Arial" charset="0"/>
                <a:ea typeface="Arial" charset="0"/>
                <a:cs typeface="Arial" charset="0"/>
              </a:endParaRPr>
            </a:p>
          </p:txBody>
        </p:sp>
        <p:sp>
          <p:nvSpPr>
            <p:cNvPr id="118" name="矩形 13">
              <a:extLst>
                <a:ext uri="{FF2B5EF4-FFF2-40B4-BE49-F238E27FC236}">
                  <a16:creationId xmlns:a16="http://schemas.microsoft.com/office/drawing/2014/main" id="{AC5BCC27-B68D-0743-8E0B-E25F8D01C3A4}"/>
                </a:ext>
              </a:extLst>
            </p:cNvPr>
            <p:cNvSpPr/>
            <p:nvPr/>
          </p:nvSpPr>
          <p:spPr>
            <a:xfrm>
              <a:off x="7815961" y="4866463"/>
              <a:ext cx="791510" cy="664397"/>
            </a:xfrm>
            <a:prstGeom prst="rect">
              <a:avLst/>
            </a:prstGeom>
            <a:solidFill>
              <a:srgbClr val="D0E8C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208/232/196</a:t>
              </a:r>
            </a:p>
          </p:txBody>
        </p:sp>
        <p:sp>
          <p:nvSpPr>
            <p:cNvPr id="119" name="矩形 13">
              <a:extLst>
                <a:ext uri="{FF2B5EF4-FFF2-40B4-BE49-F238E27FC236}">
                  <a16:creationId xmlns:a16="http://schemas.microsoft.com/office/drawing/2014/main" id="{51C2E83A-C975-6945-B2FD-5B22BBB53DB7}"/>
                </a:ext>
              </a:extLst>
            </p:cNvPr>
            <p:cNvSpPr/>
            <p:nvPr/>
          </p:nvSpPr>
          <p:spPr>
            <a:xfrm>
              <a:off x="7813724" y="4134866"/>
              <a:ext cx="791510" cy="664397"/>
            </a:xfrm>
            <a:prstGeom prst="rect">
              <a:avLst/>
            </a:prstGeom>
            <a:solidFill>
              <a:srgbClr val="FEEE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254/238/193</a:t>
              </a:r>
            </a:p>
          </p:txBody>
        </p:sp>
        <p:sp>
          <p:nvSpPr>
            <p:cNvPr id="120" name="矩形 13">
              <a:extLst>
                <a:ext uri="{FF2B5EF4-FFF2-40B4-BE49-F238E27FC236}">
                  <a16:creationId xmlns:a16="http://schemas.microsoft.com/office/drawing/2014/main" id="{BEE9A95F-6965-354F-A2C7-2E8C81DDA52F}"/>
                </a:ext>
              </a:extLst>
            </p:cNvPr>
            <p:cNvSpPr/>
            <p:nvPr/>
          </p:nvSpPr>
          <p:spPr>
            <a:xfrm>
              <a:off x="7813724" y="5596166"/>
              <a:ext cx="791510" cy="664397"/>
            </a:xfrm>
            <a:prstGeom prst="rect">
              <a:avLst/>
            </a:prstGeom>
            <a:solidFill>
              <a:srgbClr val="BEE9E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190/23/238</a:t>
              </a:r>
            </a:p>
          </p:txBody>
        </p:sp>
        <p:sp>
          <p:nvSpPr>
            <p:cNvPr id="121" name="矩形 13">
              <a:extLst>
                <a:ext uri="{FF2B5EF4-FFF2-40B4-BE49-F238E27FC236}">
                  <a16:creationId xmlns:a16="http://schemas.microsoft.com/office/drawing/2014/main" id="{509164EB-3DC4-7A4F-9E7C-06EBC981CD0A}"/>
                </a:ext>
              </a:extLst>
            </p:cNvPr>
            <p:cNvSpPr/>
            <p:nvPr/>
          </p:nvSpPr>
          <p:spPr>
            <a:xfrm>
              <a:off x="7807694" y="184963"/>
              <a:ext cx="791510" cy="664397"/>
            </a:xfrm>
            <a:prstGeom prst="rect">
              <a:avLst/>
            </a:prstGeom>
            <a:solidFill>
              <a:srgbClr val="EEB3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239/178/184</a:t>
              </a:r>
            </a:p>
          </p:txBody>
        </p:sp>
        <p:sp>
          <p:nvSpPr>
            <p:cNvPr id="122" name="矩形 13">
              <a:extLst>
                <a:ext uri="{FF2B5EF4-FFF2-40B4-BE49-F238E27FC236}">
                  <a16:creationId xmlns:a16="http://schemas.microsoft.com/office/drawing/2014/main" id="{667867DD-D3E6-3040-A7B5-39345C0CE2E3}"/>
                </a:ext>
              </a:extLst>
            </p:cNvPr>
            <p:cNvSpPr/>
            <p:nvPr/>
          </p:nvSpPr>
          <p:spPr>
            <a:xfrm>
              <a:off x="7807054" y="918047"/>
              <a:ext cx="791510" cy="664397"/>
            </a:xfrm>
            <a:prstGeom prst="rect">
              <a:avLst/>
            </a:prstGeom>
            <a:solidFill>
              <a:srgbClr val="EEB3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238/179/193</a:t>
              </a:r>
            </a:p>
          </p:txBody>
        </p:sp>
        <p:sp>
          <p:nvSpPr>
            <p:cNvPr id="123" name="矩形 13">
              <a:extLst>
                <a:ext uri="{FF2B5EF4-FFF2-40B4-BE49-F238E27FC236}">
                  <a16:creationId xmlns:a16="http://schemas.microsoft.com/office/drawing/2014/main" id="{9EE10597-3782-AB46-8453-89FA049C6C46}"/>
                </a:ext>
              </a:extLst>
            </p:cNvPr>
            <p:cNvSpPr/>
            <p:nvPr userDrawn="1"/>
          </p:nvSpPr>
          <p:spPr>
            <a:xfrm>
              <a:off x="5354169" y="6324025"/>
              <a:ext cx="513579" cy="664397"/>
            </a:xfrm>
            <a:prstGeom prst="rect">
              <a:avLst/>
            </a:prstGeom>
            <a:solidFill>
              <a:srgbClr val="22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35/24/21</a:t>
              </a:r>
            </a:p>
          </p:txBody>
        </p:sp>
        <p:sp>
          <p:nvSpPr>
            <p:cNvPr id="124" name="矩形 13">
              <a:extLst>
                <a:ext uri="{FF2B5EF4-FFF2-40B4-BE49-F238E27FC236}">
                  <a16:creationId xmlns:a16="http://schemas.microsoft.com/office/drawing/2014/main" id="{966B3529-B594-884C-BED0-5887B34BBBB8}"/>
                </a:ext>
              </a:extLst>
            </p:cNvPr>
            <p:cNvSpPr/>
            <p:nvPr userDrawn="1"/>
          </p:nvSpPr>
          <p:spPr>
            <a:xfrm>
              <a:off x="5900626" y="6324025"/>
              <a:ext cx="513579" cy="664397"/>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p>
            <a:p>
              <a:pPr algn="ctr">
                <a:lnSpc>
                  <a:spcPts val="620"/>
                </a:lnSpc>
              </a:pPr>
              <a:r>
                <a:rPr kumimoji="1" lang="en-US" altLang="zh-CN" sz="500" b="1" dirty="0">
                  <a:solidFill>
                    <a:srgbClr val="FFFFFF"/>
                  </a:solidFill>
                  <a:latin typeface="Arial" charset="0"/>
                  <a:ea typeface="Arial" charset="0"/>
                  <a:cs typeface="Arial" charset="0"/>
                </a:rPr>
                <a:t>89/87/87</a:t>
              </a:r>
            </a:p>
          </p:txBody>
        </p:sp>
        <p:sp>
          <p:nvSpPr>
            <p:cNvPr id="125" name="矩形 13">
              <a:extLst>
                <a:ext uri="{FF2B5EF4-FFF2-40B4-BE49-F238E27FC236}">
                  <a16:creationId xmlns:a16="http://schemas.microsoft.com/office/drawing/2014/main" id="{0B0545C9-147F-584F-80D2-EF13876D7D33}"/>
                </a:ext>
              </a:extLst>
            </p:cNvPr>
            <p:cNvSpPr/>
            <p:nvPr userDrawn="1"/>
          </p:nvSpPr>
          <p:spPr>
            <a:xfrm>
              <a:off x="6450318" y="6324025"/>
              <a:ext cx="513579" cy="664397"/>
            </a:xfrm>
            <a:prstGeom prst="rect">
              <a:avLst/>
            </a:prstGeom>
            <a:solidFill>
              <a:srgbClr val="88888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p>
            <a:p>
              <a:pPr algn="ctr">
                <a:lnSpc>
                  <a:spcPts val="620"/>
                </a:lnSpc>
              </a:pPr>
              <a:r>
                <a:rPr kumimoji="1" lang="en-US" altLang="zh-CN" sz="500" b="1" dirty="0">
                  <a:solidFill>
                    <a:srgbClr val="FFFFFF"/>
                  </a:solidFill>
                  <a:latin typeface="Arial" charset="0"/>
                  <a:ea typeface="Arial" charset="0"/>
                  <a:cs typeface="Arial" charset="0"/>
                </a:rPr>
                <a:t>137/137/</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137</a:t>
              </a:r>
            </a:p>
          </p:txBody>
        </p:sp>
        <p:sp>
          <p:nvSpPr>
            <p:cNvPr id="126" name="矩形 13">
              <a:extLst>
                <a:ext uri="{FF2B5EF4-FFF2-40B4-BE49-F238E27FC236}">
                  <a16:creationId xmlns:a16="http://schemas.microsoft.com/office/drawing/2014/main" id="{44FD0A0B-0D45-3340-A523-465AC24134BF}"/>
                </a:ext>
              </a:extLst>
            </p:cNvPr>
            <p:cNvSpPr/>
            <p:nvPr userDrawn="1"/>
          </p:nvSpPr>
          <p:spPr>
            <a:xfrm>
              <a:off x="6998296" y="6324025"/>
              <a:ext cx="513579" cy="664397"/>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p>
            <a:p>
              <a:pPr algn="ctr">
                <a:lnSpc>
                  <a:spcPts val="620"/>
                </a:lnSpc>
              </a:pPr>
              <a:r>
                <a:rPr kumimoji="1" lang="en-US" altLang="zh-CN" sz="500" b="1" dirty="0">
                  <a:solidFill>
                    <a:srgbClr val="FFFFFF"/>
                  </a:solidFill>
                  <a:latin typeface="Arial" charset="0"/>
                  <a:ea typeface="Arial" charset="0"/>
                  <a:cs typeface="Arial" charset="0"/>
                </a:rPr>
                <a:t>181/181/</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181</a:t>
              </a:r>
            </a:p>
          </p:txBody>
        </p:sp>
        <p:sp>
          <p:nvSpPr>
            <p:cNvPr id="127" name="矩形 13">
              <a:extLst>
                <a:ext uri="{FF2B5EF4-FFF2-40B4-BE49-F238E27FC236}">
                  <a16:creationId xmlns:a16="http://schemas.microsoft.com/office/drawing/2014/main" id="{2C404A07-276B-3648-BB25-4EDB5905448C}"/>
                </a:ext>
              </a:extLst>
            </p:cNvPr>
            <p:cNvSpPr/>
            <p:nvPr userDrawn="1"/>
          </p:nvSpPr>
          <p:spPr>
            <a:xfrm>
              <a:off x="7541580" y="6324025"/>
              <a:ext cx="513579" cy="664397"/>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221/221/</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221</a:t>
              </a:r>
            </a:p>
          </p:txBody>
        </p:sp>
        <p:sp>
          <p:nvSpPr>
            <p:cNvPr id="128" name="矩形 13">
              <a:extLst>
                <a:ext uri="{FF2B5EF4-FFF2-40B4-BE49-F238E27FC236}">
                  <a16:creationId xmlns:a16="http://schemas.microsoft.com/office/drawing/2014/main" id="{72B0F29C-A346-8946-9B8E-8F1B9DFF7AD0}"/>
                </a:ext>
              </a:extLst>
            </p:cNvPr>
            <p:cNvSpPr/>
            <p:nvPr userDrawn="1"/>
          </p:nvSpPr>
          <p:spPr>
            <a:xfrm>
              <a:off x="8083608" y="6324025"/>
              <a:ext cx="513579" cy="664397"/>
            </a:xfrm>
            <a:prstGeom prst="rect">
              <a:avLst/>
            </a:prstGeom>
            <a:solidFill>
              <a:srgbClr val="FFFFFF"/>
            </a:solidFill>
            <a:ln w="6350">
              <a:solidFill>
                <a:srgbClr val="B5B5B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a:t>
              </a:r>
            </a:p>
            <a:p>
              <a:pPr algn="ctr">
                <a:lnSpc>
                  <a:spcPts val="620"/>
                </a:lnSpc>
              </a:pPr>
              <a:r>
                <a:rPr kumimoji="1" lang="en-US" altLang="zh-CN" sz="500" b="1" dirty="0">
                  <a:solidFill>
                    <a:srgbClr val="595757"/>
                  </a:solidFill>
                  <a:latin typeface="Arial" charset="0"/>
                  <a:ea typeface="Arial" charset="0"/>
                  <a:cs typeface="Arial" charset="0"/>
                </a:rPr>
                <a:t>255/255/</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255</a:t>
              </a:r>
            </a:p>
          </p:txBody>
        </p:sp>
      </p:grpSp>
      <p:pic>
        <p:nvPicPr>
          <p:cNvPr id="46" name="Picture 45">
            <a:extLst>
              <a:ext uri="{FF2B5EF4-FFF2-40B4-BE49-F238E27FC236}">
                <a16:creationId xmlns:a16="http://schemas.microsoft.com/office/drawing/2014/main" id="{14AC29CB-5622-1F41-BB91-53E70AA4B0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96176" y="6323416"/>
            <a:ext cx="1270800" cy="275024"/>
          </a:xfrm>
          <a:prstGeom prst="rect">
            <a:avLst/>
          </a:prstGeom>
        </p:spPr>
      </p:pic>
    </p:spTree>
    <p:extLst>
      <p:ext uri="{BB962C8B-B14F-4D97-AF65-F5344CB8AC3E}">
        <p14:creationId xmlns:p14="http://schemas.microsoft.com/office/powerpoint/2010/main" val="61562305"/>
      </p:ext>
    </p:extLst>
  </p:cSld>
  <p:clrMap bg1="lt1" tx1="dk1" bg2="lt2" tx2="dk2" accent1="accent1" accent2="accent2" accent3="accent3" accent4="accent4" accent5="accent5" accent6="accent6" hlink="hlink" folHlink="folHlink"/>
  <p:hf hdr="0" ftr="0" dt="0"/>
  <p:txStyles>
    <p:titleStyle>
      <a:lvl1pPr algn="l" defTabSz="1187798" rtl="0" eaLnBrk="1" latinLnBrk="0" hangingPunct="1">
        <a:lnSpc>
          <a:spcPct val="90000"/>
        </a:lnSpc>
        <a:spcBef>
          <a:spcPct val="0"/>
        </a:spcBef>
        <a:buNone/>
        <a:defRPr sz="5716" kern="1200">
          <a:solidFill>
            <a:schemeClr val="tx1"/>
          </a:solidFill>
          <a:latin typeface="+mj-lt"/>
          <a:ea typeface="+mj-ea"/>
          <a:cs typeface="+mj-cs"/>
        </a:defRPr>
      </a:lvl1pPr>
    </p:titleStyle>
    <p:bodyStyle>
      <a:lvl1pPr marL="296950" indent="-296950" algn="l" defTabSz="1187798" rtl="0" eaLnBrk="1" latinLnBrk="0" hangingPunct="1">
        <a:lnSpc>
          <a:spcPct val="90000"/>
        </a:lnSpc>
        <a:spcBef>
          <a:spcPts val="1299"/>
        </a:spcBef>
        <a:buFont typeface="Arial" panose="020B0604020202020204" pitchFamily="34" charset="0"/>
        <a:buChar char="•"/>
        <a:defRPr sz="3636" kern="1200">
          <a:solidFill>
            <a:schemeClr val="tx1"/>
          </a:solidFill>
          <a:latin typeface="+mn-lt"/>
          <a:ea typeface="+mn-ea"/>
          <a:cs typeface="+mn-cs"/>
        </a:defRPr>
      </a:lvl1pPr>
      <a:lvl2pPr marL="890849" indent="-296950" algn="l" defTabSz="1187798" rtl="0" eaLnBrk="1" latinLnBrk="0" hangingPunct="1">
        <a:lnSpc>
          <a:spcPct val="90000"/>
        </a:lnSpc>
        <a:spcBef>
          <a:spcPts val="650"/>
        </a:spcBef>
        <a:buFont typeface="Arial" panose="020B0604020202020204" pitchFamily="34" charset="0"/>
        <a:buChar char="•"/>
        <a:defRPr sz="3118" kern="1200">
          <a:solidFill>
            <a:schemeClr val="tx1"/>
          </a:solidFill>
          <a:latin typeface="+mn-lt"/>
          <a:ea typeface="+mn-ea"/>
          <a:cs typeface="+mn-cs"/>
        </a:defRPr>
      </a:lvl2pPr>
      <a:lvl3pPr marL="1484748" indent="-296950" algn="l" defTabSz="1187798" rtl="0" eaLnBrk="1" latinLnBrk="0" hangingPunct="1">
        <a:lnSpc>
          <a:spcPct val="90000"/>
        </a:lnSpc>
        <a:spcBef>
          <a:spcPts val="650"/>
        </a:spcBef>
        <a:buFont typeface="Arial" panose="020B0604020202020204" pitchFamily="34" charset="0"/>
        <a:buChar char="•"/>
        <a:defRPr sz="2598" kern="1200">
          <a:solidFill>
            <a:schemeClr val="tx1"/>
          </a:solidFill>
          <a:latin typeface="+mn-lt"/>
          <a:ea typeface="+mn-ea"/>
          <a:cs typeface="+mn-cs"/>
        </a:defRPr>
      </a:lvl3pPr>
      <a:lvl4pPr marL="2078648"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4pPr>
      <a:lvl5pPr marL="26725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5pPr>
      <a:lvl6pPr marL="32664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6pPr>
      <a:lvl7pPr marL="3860346"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7pPr>
      <a:lvl8pPr marL="4454245"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8pPr>
      <a:lvl9pPr marL="5048144"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9pPr>
    </p:bodyStyle>
    <p:otherStyle>
      <a:defPPr>
        <a:defRPr lang="en-US"/>
      </a:defPPr>
      <a:lvl1pPr marL="0" algn="l" defTabSz="1187798" rtl="0" eaLnBrk="1" latinLnBrk="0" hangingPunct="1">
        <a:defRPr sz="2338" kern="1200">
          <a:solidFill>
            <a:schemeClr val="tx1"/>
          </a:solidFill>
          <a:latin typeface="+mn-lt"/>
          <a:ea typeface="+mn-ea"/>
          <a:cs typeface="+mn-cs"/>
        </a:defRPr>
      </a:lvl1pPr>
      <a:lvl2pPr marL="593900" algn="l" defTabSz="1187798" rtl="0" eaLnBrk="1" latinLnBrk="0" hangingPunct="1">
        <a:defRPr sz="2338" kern="1200">
          <a:solidFill>
            <a:schemeClr val="tx1"/>
          </a:solidFill>
          <a:latin typeface="+mn-lt"/>
          <a:ea typeface="+mn-ea"/>
          <a:cs typeface="+mn-cs"/>
        </a:defRPr>
      </a:lvl2pPr>
      <a:lvl3pPr marL="1187798" algn="l" defTabSz="1187798" rtl="0" eaLnBrk="1" latinLnBrk="0" hangingPunct="1">
        <a:defRPr sz="2338" kern="1200">
          <a:solidFill>
            <a:schemeClr val="tx1"/>
          </a:solidFill>
          <a:latin typeface="+mn-lt"/>
          <a:ea typeface="+mn-ea"/>
          <a:cs typeface="+mn-cs"/>
        </a:defRPr>
      </a:lvl3pPr>
      <a:lvl4pPr marL="1781699" algn="l" defTabSz="1187798" rtl="0" eaLnBrk="1" latinLnBrk="0" hangingPunct="1">
        <a:defRPr sz="2338" kern="1200">
          <a:solidFill>
            <a:schemeClr val="tx1"/>
          </a:solidFill>
          <a:latin typeface="+mn-lt"/>
          <a:ea typeface="+mn-ea"/>
          <a:cs typeface="+mn-cs"/>
        </a:defRPr>
      </a:lvl4pPr>
      <a:lvl5pPr marL="2375598" algn="l" defTabSz="1187798" rtl="0" eaLnBrk="1" latinLnBrk="0" hangingPunct="1">
        <a:defRPr sz="2338" kern="1200">
          <a:solidFill>
            <a:schemeClr val="tx1"/>
          </a:solidFill>
          <a:latin typeface="+mn-lt"/>
          <a:ea typeface="+mn-ea"/>
          <a:cs typeface="+mn-cs"/>
        </a:defRPr>
      </a:lvl5pPr>
      <a:lvl6pPr marL="2969497" algn="l" defTabSz="1187798" rtl="0" eaLnBrk="1" latinLnBrk="0" hangingPunct="1">
        <a:defRPr sz="2338" kern="1200">
          <a:solidFill>
            <a:schemeClr val="tx1"/>
          </a:solidFill>
          <a:latin typeface="+mn-lt"/>
          <a:ea typeface="+mn-ea"/>
          <a:cs typeface="+mn-cs"/>
        </a:defRPr>
      </a:lvl6pPr>
      <a:lvl7pPr marL="3563396" algn="l" defTabSz="1187798" rtl="0" eaLnBrk="1" latinLnBrk="0" hangingPunct="1">
        <a:defRPr sz="2338" kern="1200">
          <a:solidFill>
            <a:schemeClr val="tx1"/>
          </a:solidFill>
          <a:latin typeface="+mn-lt"/>
          <a:ea typeface="+mn-ea"/>
          <a:cs typeface="+mn-cs"/>
        </a:defRPr>
      </a:lvl7pPr>
      <a:lvl8pPr marL="4157297" algn="l" defTabSz="1187798" rtl="0" eaLnBrk="1" latinLnBrk="0" hangingPunct="1">
        <a:defRPr sz="2338" kern="1200">
          <a:solidFill>
            <a:schemeClr val="tx1"/>
          </a:solidFill>
          <a:latin typeface="+mn-lt"/>
          <a:ea typeface="+mn-ea"/>
          <a:cs typeface="+mn-cs"/>
        </a:defRPr>
      </a:lvl8pPr>
      <a:lvl9pPr marL="4751195" algn="l" defTabSz="1187798" rtl="0" eaLnBrk="1" latinLnBrk="0" hangingPunct="1">
        <a:defRPr sz="233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1">
          <p15:clr>
            <a:srgbClr val="F26B43"/>
          </p15:clr>
        </p15:guide>
        <p15:guide id="2" pos="3842">
          <p15:clr>
            <a:srgbClr val="F26B43"/>
          </p15:clr>
        </p15:guide>
        <p15:guide id="3" pos="458">
          <p15:clr>
            <a:srgbClr val="F26B43"/>
          </p15:clr>
        </p15:guide>
        <p15:guide id="4" pos="7225">
          <p15:clr>
            <a:srgbClr val="F26B43"/>
          </p15:clr>
        </p15:guide>
        <p15:guide id="5" orient="horz" pos="410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44" name="图片 4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18082" y="6250494"/>
            <a:ext cx="1390166" cy="412471"/>
          </a:xfrm>
          <a:prstGeom prst="rect">
            <a:avLst/>
          </a:prstGeom>
        </p:spPr>
      </p:pic>
      <p:grpSp>
        <p:nvGrpSpPr>
          <p:cNvPr id="88" name="Group 87">
            <a:extLst>
              <a:ext uri="{FF2B5EF4-FFF2-40B4-BE49-F238E27FC236}">
                <a16:creationId xmlns:a16="http://schemas.microsoft.com/office/drawing/2014/main" id="{37333705-F8D6-2847-B3CB-F2FAB51E2A3B}"/>
              </a:ext>
            </a:extLst>
          </p:cNvPr>
          <p:cNvGrpSpPr>
            <a:grpSpLocks noChangeAspect="1"/>
          </p:cNvGrpSpPr>
          <p:nvPr/>
        </p:nvGrpSpPr>
        <p:grpSpPr>
          <a:xfrm>
            <a:off x="12290471" y="2625389"/>
            <a:ext cx="1963323" cy="4233515"/>
            <a:chOff x="5343885" y="-48857"/>
            <a:chExt cx="3263586" cy="7037279"/>
          </a:xfrm>
        </p:grpSpPr>
        <p:sp>
          <p:nvSpPr>
            <p:cNvPr id="89" name="矩形 13">
              <a:extLst>
                <a:ext uri="{FF2B5EF4-FFF2-40B4-BE49-F238E27FC236}">
                  <a16:creationId xmlns:a16="http://schemas.microsoft.com/office/drawing/2014/main" id="{B14DFA89-D483-CF47-82CC-DD86D7CAB09E}"/>
                </a:ext>
              </a:extLst>
            </p:cNvPr>
            <p:cNvSpPr/>
            <p:nvPr userDrawn="1"/>
          </p:nvSpPr>
          <p:spPr>
            <a:xfrm>
              <a:off x="5356401" y="1934171"/>
              <a:ext cx="791510" cy="664397"/>
            </a:xfrm>
            <a:prstGeom prst="rect">
              <a:avLst/>
            </a:prstGeom>
            <a:solidFill>
              <a:srgbClr val="C4005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RGB</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196/0/84</a:t>
              </a:r>
            </a:p>
          </p:txBody>
        </p:sp>
        <p:sp>
          <p:nvSpPr>
            <p:cNvPr id="90" name="文本框 15">
              <a:extLst>
                <a:ext uri="{FF2B5EF4-FFF2-40B4-BE49-F238E27FC236}">
                  <a16:creationId xmlns:a16="http://schemas.microsoft.com/office/drawing/2014/main" id="{8223ADA0-340A-794B-93B7-24AFF612A719}"/>
                </a:ext>
              </a:extLst>
            </p:cNvPr>
            <p:cNvSpPr txBox="1"/>
            <p:nvPr userDrawn="1"/>
          </p:nvSpPr>
          <p:spPr>
            <a:xfrm>
              <a:off x="5352723" y="1694497"/>
              <a:ext cx="1052647" cy="204645"/>
            </a:xfrm>
            <a:prstGeom prst="rect">
              <a:avLst/>
            </a:prstGeom>
            <a:noFill/>
          </p:spPr>
          <p:txBody>
            <a:bodyPr wrap="square" lIns="0" tIns="0" rIns="0" bIns="0" rtlCol="0" anchor="b" anchorCtr="0">
              <a:spAutoFit/>
            </a:bodyPr>
            <a:lstStyle/>
            <a:p>
              <a:pPr algn="l">
                <a:lnSpc>
                  <a:spcPct val="100000"/>
                </a:lnSpc>
              </a:pPr>
              <a:r>
                <a:rPr kumimoji="1" lang="zh-CN" altLang="en-US" sz="800" b="0" i="0" dirty="0">
                  <a:solidFill>
                    <a:schemeClr val="tx1"/>
                  </a:solidFill>
                  <a:latin typeface="Microsoft YaHei" panose="020B0503020204020204" pitchFamily="34" charset="-122"/>
                  <a:ea typeface="Microsoft YaHei" panose="020B0503020204020204" pitchFamily="34" charset="-122"/>
                </a:rPr>
                <a:t>公司辅助色</a:t>
              </a:r>
            </a:p>
          </p:txBody>
        </p:sp>
        <p:sp>
          <p:nvSpPr>
            <p:cNvPr id="91" name="矩形 13">
              <a:extLst>
                <a:ext uri="{FF2B5EF4-FFF2-40B4-BE49-F238E27FC236}">
                  <a16:creationId xmlns:a16="http://schemas.microsoft.com/office/drawing/2014/main" id="{5F63E0E3-4F22-7948-AB1A-40A84ECA92EC}"/>
                </a:ext>
              </a:extLst>
            </p:cNvPr>
            <p:cNvSpPr/>
            <p:nvPr userDrawn="1"/>
          </p:nvSpPr>
          <p:spPr>
            <a:xfrm>
              <a:off x="6184680" y="1934171"/>
              <a:ext cx="791510" cy="664397"/>
            </a:xfrm>
            <a:prstGeom prst="rect">
              <a:avLst/>
            </a:prstGeom>
            <a:solidFill>
              <a:srgbClr val="CB377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203/55/120</a:t>
              </a:r>
            </a:p>
          </p:txBody>
        </p:sp>
        <p:sp>
          <p:nvSpPr>
            <p:cNvPr id="92" name="矩形 13">
              <a:extLst>
                <a:ext uri="{FF2B5EF4-FFF2-40B4-BE49-F238E27FC236}">
                  <a16:creationId xmlns:a16="http://schemas.microsoft.com/office/drawing/2014/main" id="{29C4A3C6-7C7B-7140-8F73-591E9F49143F}"/>
                </a:ext>
              </a:extLst>
            </p:cNvPr>
            <p:cNvSpPr/>
            <p:nvPr userDrawn="1"/>
          </p:nvSpPr>
          <p:spPr>
            <a:xfrm>
              <a:off x="5356401" y="3403061"/>
              <a:ext cx="791510" cy="664397"/>
            </a:xfrm>
            <a:prstGeom prst="rect">
              <a:avLst/>
            </a:prstGeom>
            <a:solidFill>
              <a:srgbClr val="ED6D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237/109/0</a:t>
              </a:r>
            </a:p>
          </p:txBody>
        </p:sp>
        <p:sp>
          <p:nvSpPr>
            <p:cNvPr id="93" name="矩形 13">
              <a:extLst>
                <a:ext uri="{FF2B5EF4-FFF2-40B4-BE49-F238E27FC236}">
                  <a16:creationId xmlns:a16="http://schemas.microsoft.com/office/drawing/2014/main" id="{BE4C9A8D-46B0-5B40-BC47-DB6C4899227F}"/>
                </a:ext>
              </a:extLst>
            </p:cNvPr>
            <p:cNvSpPr/>
            <p:nvPr userDrawn="1"/>
          </p:nvSpPr>
          <p:spPr>
            <a:xfrm>
              <a:off x="6184680" y="2673360"/>
              <a:ext cx="791510" cy="664397"/>
            </a:xfrm>
            <a:prstGeom prst="rect">
              <a:avLst/>
            </a:prstGeom>
            <a:solidFill>
              <a:srgbClr val="9936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78" rtl="0" eaLnBrk="1" fontAlgn="auto" latinLnBrk="0" hangingPunct="1">
                <a:lnSpc>
                  <a:spcPts val="620"/>
                </a:lnSpc>
                <a:spcBef>
                  <a:spcPts val="0"/>
                </a:spcBef>
                <a:spcAft>
                  <a:spcPts val="0"/>
                </a:spcAft>
                <a:buClrTx/>
                <a:buSzTx/>
                <a:buFontTx/>
                <a:buNone/>
                <a:tabLst/>
                <a:defRPr/>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153/54/54</a:t>
              </a:r>
            </a:p>
          </p:txBody>
        </p:sp>
        <p:sp>
          <p:nvSpPr>
            <p:cNvPr id="94" name="矩形 13">
              <a:extLst>
                <a:ext uri="{FF2B5EF4-FFF2-40B4-BE49-F238E27FC236}">
                  <a16:creationId xmlns:a16="http://schemas.microsoft.com/office/drawing/2014/main" id="{612F2ED4-F7A4-9E48-95E1-8D07B3BBE962}"/>
                </a:ext>
              </a:extLst>
            </p:cNvPr>
            <p:cNvSpPr/>
            <p:nvPr userDrawn="1"/>
          </p:nvSpPr>
          <p:spPr>
            <a:xfrm>
              <a:off x="5356401" y="4866463"/>
              <a:ext cx="791510" cy="664397"/>
            </a:xfrm>
            <a:prstGeom prst="rect">
              <a:avLst/>
            </a:prstGeom>
            <a:solidFill>
              <a:srgbClr val="62B23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98/178/48</a:t>
              </a:r>
            </a:p>
          </p:txBody>
        </p:sp>
        <p:sp>
          <p:nvSpPr>
            <p:cNvPr id="95" name="矩形 13">
              <a:extLst>
                <a:ext uri="{FF2B5EF4-FFF2-40B4-BE49-F238E27FC236}">
                  <a16:creationId xmlns:a16="http://schemas.microsoft.com/office/drawing/2014/main" id="{A9E1D476-C288-8945-A68A-1F20C557294B}"/>
                </a:ext>
              </a:extLst>
            </p:cNvPr>
            <p:cNvSpPr/>
            <p:nvPr userDrawn="1"/>
          </p:nvSpPr>
          <p:spPr>
            <a:xfrm>
              <a:off x="6184680" y="3415851"/>
              <a:ext cx="791510" cy="664397"/>
            </a:xfrm>
            <a:prstGeom prst="rect">
              <a:avLst/>
            </a:prstGeom>
            <a:solidFill>
              <a:srgbClr val="F2894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242/137/68</a:t>
              </a:r>
              <a:endParaRPr kumimoji="1" lang="mr-IN" altLang="zh-CN" sz="500" b="1" dirty="0">
                <a:solidFill>
                  <a:srgbClr val="FFFFFF"/>
                </a:solidFill>
                <a:latin typeface="Arial" charset="0"/>
                <a:ea typeface="Arial" charset="0"/>
                <a:cs typeface="Arial" charset="0"/>
              </a:endParaRPr>
            </a:p>
          </p:txBody>
        </p:sp>
        <p:sp>
          <p:nvSpPr>
            <p:cNvPr id="96" name="矩形 13">
              <a:extLst>
                <a:ext uri="{FF2B5EF4-FFF2-40B4-BE49-F238E27FC236}">
                  <a16:creationId xmlns:a16="http://schemas.microsoft.com/office/drawing/2014/main" id="{42823EBB-E62E-F149-AC9A-09950051F283}"/>
                </a:ext>
              </a:extLst>
            </p:cNvPr>
            <p:cNvSpPr/>
            <p:nvPr userDrawn="1"/>
          </p:nvSpPr>
          <p:spPr>
            <a:xfrm>
              <a:off x="5353240" y="184963"/>
              <a:ext cx="791510" cy="664397"/>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PANTONE 185C</a:t>
              </a:r>
            </a:p>
            <a:p>
              <a:pPr algn="ctr">
                <a:lnSpc>
                  <a:spcPts val="620"/>
                </a:lnSpc>
                <a:spcBef>
                  <a:spcPts val="0"/>
                </a:spcBef>
              </a:pPr>
              <a:r>
                <a:rPr kumimoji="1" lang="en-US" altLang="zh-CN" sz="500" b="1" dirty="0">
                  <a:solidFill>
                    <a:schemeClr val="tx2"/>
                  </a:solidFill>
                  <a:latin typeface="Arial" charset="0"/>
                  <a:ea typeface="Arial" charset="0"/>
                  <a:cs typeface="Arial" charset="0"/>
                </a:rPr>
                <a:t>RGB </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199/0/11  </a:t>
              </a:r>
            </a:p>
          </p:txBody>
        </p:sp>
        <p:sp>
          <p:nvSpPr>
            <p:cNvPr id="97" name="文本框 15">
              <a:extLst>
                <a:ext uri="{FF2B5EF4-FFF2-40B4-BE49-F238E27FC236}">
                  <a16:creationId xmlns:a16="http://schemas.microsoft.com/office/drawing/2014/main" id="{EA01C299-6FF2-3642-AAEC-A1DF62D9C654}"/>
                </a:ext>
              </a:extLst>
            </p:cNvPr>
            <p:cNvSpPr txBox="1"/>
            <p:nvPr userDrawn="1"/>
          </p:nvSpPr>
          <p:spPr>
            <a:xfrm>
              <a:off x="5343885" y="-48857"/>
              <a:ext cx="726488" cy="204645"/>
            </a:xfrm>
            <a:prstGeom prst="rect">
              <a:avLst/>
            </a:prstGeom>
            <a:noFill/>
          </p:spPr>
          <p:txBody>
            <a:bodyPr wrap="square" lIns="0" tIns="0" rIns="0" bIns="0" rtlCol="0" anchor="b" anchorCtr="0">
              <a:spAutoFit/>
            </a:bodyPr>
            <a:lstStyle/>
            <a:p>
              <a:pPr algn="l">
                <a:lnSpc>
                  <a:spcPct val="100000"/>
                </a:lnSpc>
              </a:pPr>
              <a:r>
                <a:rPr kumimoji="1" lang="zh-CN" altLang="en-US" sz="800" b="0" i="0" dirty="0">
                  <a:solidFill>
                    <a:schemeClr val="tx1"/>
                  </a:solidFill>
                  <a:latin typeface="Microsoft YaHei" panose="020B0503020204020204" pitchFamily="34" charset="-122"/>
                  <a:ea typeface="Microsoft YaHei" panose="020B0503020204020204" pitchFamily="34" charset="-122"/>
                </a:rPr>
                <a:t>公司色</a:t>
              </a:r>
            </a:p>
          </p:txBody>
        </p:sp>
        <p:sp>
          <p:nvSpPr>
            <p:cNvPr id="98" name="矩形 13">
              <a:extLst>
                <a:ext uri="{FF2B5EF4-FFF2-40B4-BE49-F238E27FC236}">
                  <a16:creationId xmlns:a16="http://schemas.microsoft.com/office/drawing/2014/main" id="{B84AB502-165F-764A-9621-65CA8CBBEAEA}"/>
                </a:ext>
              </a:extLst>
            </p:cNvPr>
            <p:cNvSpPr/>
            <p:nvPr userDrawn="1"/>
          </p:nvSpPr>
          <p:spPr>
            <a:xfrm>
              <a:off x="5352600" y="918047"/>
              <a:ext cx="791510" cy="664397"/>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PANTONE 186C</a:t>
              </a:r>
            </a:p>
            <a:p>
              <a:pPr algn="ctr">
                <a:lnSpc>
                  <a:spcPts val="620"/>
                </a:lnSpc>
              </a:pPr>
              <a:r>
                <a:rPr kumimoji="1" lang="en-US" altLang="zh-CN" sz="500" b="1" dirty="0">
                  <a:solidFill>
                    <a:schemeClr val="tx2"/>
                  </a:solidFill>
                  <a:latin typeface="Arial" charset="0"/>
                  <a:ea typeface="Arial" charset="0"/>
                  <a:cs typeface="Arial" charset="0"/>
                </a:rPr>
                <a:t>RGB</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200/16/46  </a:t>
              </a:r>
            </a:p>
          </p:txBody>
        </p:sp>
        <p:sp>
          <p:nvSpPr>
            <p:cNvPr id="99" name="矩形 13">
              <a:extLst>
                <a:ext uri="{FF2B5EF4-FFF2-40B4-BE49-F238E27FC236}">
                  <a16:creationId xmlns:a16="http://schemas.microsoft.com/office/drawing/2014/main" id="{CB8870E8-3E95-764C-B621-A168E194CC7A}"/>
                </a:ext>
              </a:extLst>
            </p:cNvPr>
            <p:cNvSpPr/>
            <p:nvPr userDrawn="1"/>
          </p:nvSpPr>
          <p:spPr>
            <a:xfrm>
              <a:off x="5354164" y="2665974"/>
              <a:ext cx="791510" cy="664397"/>
            </a:xfrm>
            <a:prstGeom prst="rect">
              <a:avLst/>
            </a:prstGeom>
            <a:solidFill>
              <a:srgbClr val="7F00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127/0/1</a:t>
              </a:r>
            </a:p>
          </p:txBody>
        </p:sp>
        <p:sp>
          <p:nvSpPr>
            <p:cNvPr id="100" name="矩形 13">
              <a:extLst>
                <a:ext uri="{FF2B5EF4-FFF2-40B4-BE49-F238E27FC236}">
                  <a16:creationId xmlns:a16="http://schemas.microsoft.com/office/drawing/2014/main" id="{356EF69A-1936-544F-A95F-0664F4E186D5}"/>
                </a:ext>
              </a:extLst>
            </p:cNvPr>
            <p:cNvSpPr/>
            <p:nvPr userDrawn="1"/>
          </p:nvSpPr>
          <p:spPr>
            <a:xfrm>
              <a:off x="5354164" y="4134866"/>
              <a:ext cx="791510" cy="664397"/>
            </a:xfrm>
            <a:prstGeom prst="rect">
              <a:avLst/>
            </a:prstGeom>
            <a:solidFill>
              <a:srgbClr val="FCC8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52/200/0</a:t>
              </a:r>
            </a:p>
          </p:txBody>
        </p:sp>
        <p:sp>
          <p:nvSpPr>
            <p:cNvPr id="101" name="矩形 13">
              <a:extLst>
                <a:ext uri="{FF2B5EF4-FFF2-40B4-BE49-F238E27FC236}">
                  <a16:creationId xmlns:a16="http://schemas.microsoft.com/office/drawing/2014/main" id="{03EBAB43-95A5-1C4A-8458-B86EB3D51FCA}"/>
                </a:ext>
              </a:extLst>
            </p:cNvPr>
            <p:cNvSpPr/>
            <p:nvPr userDrawn="1"/>
          </p:nvSpPr>
          <p:spPr>
            <a:xfrm>
              <a:off x="5354164" y="5596166"/>
              <a:ext cx="791510" cy="664397"/>
            </a:xfrm>
            <a:prstGeom prst="rect">
              <a:avLst/>
            </a:prstGeom>
            <a:solidFill>
              <a:srgbClr val="30B5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48/181/197</a:t>
              </a:r>
            </a:p>
          </p:txBody>
        </p:sp>
        <p:sp>
          <p:nvSpPr>
            <p:cNvPr id="102" name="矩形 13">
              <a:extLst>
                <a:ext uri="{FF2B5EF4-FFF2-40B4-BE49-F238E27FC236}">
                  <a16:creationId xmlns:a16="http://schemas.microsoft.com/office/drawing/2014/main" id="{371A8520-F934-304C-B57F-B49F768694E2}"/>
                </a:ext>
              </a:extLst>
            </p:cNvPr>
            <p:cNvSpPr/>
            <p:nvPr userDrawn="1"/>
          </p:nvSpPr>
          <p:spPr>
            <a:xfrm>
              <a:off x="6194511" y="4866463"/>
              <a:ext cx="791510" cy="664397"/>
            </a:xfrm>
            <a:prstGeom prst="rect">
              <a:avLst/>
            </a:prstGeom>
            <a:solidFill>
              <a:srgbClr val="81C15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129/193/95</a:t>
              </a:r>
            </a:p>
          </p:txBody>
        </p:sp>
        <p:sp>
          <p:nvSpPr>
            <p:cNvPr id="103" name="矩形 13">
              <a:extLst>
                <a:ext uri="{FF2B5EF4-FFF2-40B4-BE49-F238E27FC236}">
                  <a16:creationId xmlns:a16="http://schemas.microsoft.com/office/drawing/2014/main" id="{B83004D7-279B-C14E-9FCF-870FA1B74FDF}"/>
                </a:ext>
              </a:extLst>
            </p:cNvPr>
            <p:cNvSpPr/>
            <p:nvPr userDrawn="1"/>
          </p:nvSpPr>
          <p:spPr>
            <a:xfrm>
              <a:off x="6192274" y="4134866"/>
              <a:ext cx="791510" cy="664397"/>
            </a:xfrm>
            <a:prstGeom prst="rect">
              <a:avLst/>
            </a:prstGeom>
            <a:solidFill>
              <a:srgbClr val="FDD35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253/211/81</a:t>
              </a:r>
            </a:p>
          </p:txBody>
        </p:sp>
        <p:sp>
          <p:nvSpPr>
            <p:cNvPr id="104" name="矩形 13">
              <a:extLst>
                <a:ext uri="{FF2B5EF4-FFF2-40B4-BE49-F238E27FC236}">
                  <a16:creationId xmlns:a16="http://schemas.microsoft.com/office/drawing/2014/main" id="{99635968-4E69-CC41-9D78-6DF253FE3035}"/>
                </a:ext>
              </a:extLst>
            </p:cNvPr>
            <p:cNvSpPr/>
            <p:nvPr userDrawn="1"/>
          </p:nvSpPr>
          <p:spPr>
            <a:xfrm>
              <a:off x="6192274" y="5596166"/>
              <a:ext cx="791510" cy="664397"/>
            </a:xfrm>
            <a:prstGeom prst="rect">
              <a:avLst/>
            </a:prstGeom>
            <a:solidFill>
              <a:srgbClr val="56C4D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86/196/210</a:t>
              </a:r>
            </a:p>
          </p:txBody>
        </p:sp>
        <p:sp>
          <p:nvSpPr>
            <p:cNvPr id="105" name="矩形 13">
              <a:extLst>
                <a:ext uri="{FF2B5EF4-FFF2-40B4-BE49-F238E27FC236}">
                  <a16:creationId xmlns:a16="http://schemas.microsoft.com/office/drawing/2014/main" id="{BDBE4949-07B7-F046-AD95-68E4B0C11CCD}"/>
                </a:ext>
              </a:extLst>
            </p:cNvPr>
            <p:cNvSpPr/>
            <p:nvPr/>
          </p:nvSpPr>
          <p:spPr>
            <a:xfrm>
              <a:off x="6186245" y="184963"/>
              <a:ext cx="791510" cy="664397"/>
            </a:xfrm>
            <a:prstGeom prst="rect">
              <a:avLst/>
            </a:prstGeom>
            <a:solidFill>
              <a:srgbClr val="D339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211/57/65</a:t>
              </a:r>
            </a:p>
          </p:txBody>
        </p:sp>
        <p:sp>
          <p:nvSpPr>
            <p:cNvPr id="106" name="矩形 13">
              <a:extLst>
                <a:ext uri="{FF2B5EF4-FFF2-40B4-BE49-F238E27FC236}">
                  <a16:creationId xmlns:a16="http://schemas.microsoft.com/office/drawing/2014/main" id="{AA9F9E00-6A31-F14B-A2E4-79908835FD14}"/>
                </a:ext>
              </a:extLst>
            </p:cNvPr>
            <p:cNvSpPr/>
            <p:nvPr/>
          </p:nvSpPr>
          <p:spPr>
            <a:xfrm>
              <a:off x="6185604" y="918047"/>
              <a:ext cx="791510" cy="664397"/>
            </a:xfrm>
            <a:prstGeom prst="rect">
              <a:avLst/>
            </a:prstGeom>
            <a:solidFill>
              <a:srgbClr val="D3385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p>
            <a:p>
              <a:pPr algn="ctr">
                <a:lnSpc>
                  <a:spcPts val="620"/>
                </a:lnSpc>
              </a:pPr>
              <a:r>
                <a:rPr kumimoji="1" lang="en-US" altLang="zh-CN" sz="500" b="1" dirty="0">
                  <a:solidFill>
                    <a:srgbClr val="FFFFFF"/>
                  </a:solidFill>
                  <a:latin typeface="Arial" charset="0"/>
                  <a:ea typeface="Arial" charset="0"/>
                  <a:cs typeface="Arial" charset="0"/>
                </a:rPr>
                <a:t>211/56/89</a:t>
              </a:r>
            </a:p>
          </p:txBody>
        </p:sp>
        <p:sp>
          <p:nvSpPr>
            <p:cNvPr id="107" name="矩形 13">
              <a:extLst>
                <a:ext uri="{FF2B5EF4-FFF2-40B4-BE49-F238E27FC236}">
                  <a16:creationId xmlns:a16="http://schemas.microsoft.com/office/drawing/2014/main" id="{38715A31-485E-B744-B409-43F9F04B48F7}"/>
                </a:ext>
              </a:extLst>
            </p:cNvPr>
            <p:cNvSpPr/>
            <p:nvPr/>
          </p:nvSpPr>
          <p:spPr>
            <a:xfrm>
              <a:off x="6996262" y="1934171"/>
              <a:ext cx="791510" cy="664397"/>
            </a:xfrm>
            <a:prstGeom prst="rect">
              <a:avLst/>
            </a:prstGeom>
            <a:solidFill>
              <a:srgbClr val="DD80A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221/128/170</a:t>
              </a:r>
            </a:p>
          </p:txBody>
        </p:sp>
        <p:sp>
          <p:nvSpPr>
            <p:cNvPr id="108" name="矩形 13">
              <a:extLst>
                <a:ext uri="{FF2B5EF4-FFF2-40B4-BE49-F238E27FC236}">
                  <a16:creationId xmlns:a16="http://schemas.microsoft.com/office/drawing/2014/main" id="{4AE1609B-25DD-2C4A-B05B-D18ADBC39C71}"/>
                </a:ext>
              </a:extLst>
            </p:cNvPr>
            <p:cNvSpPr/>
            <p:nvPr/>
          </p:nvSpPr>
          <p:spPr>
            <a:xfrm>
              <a:off x="6996262" y="2673360"/>
              <a:ext cx="791510" cy="664397"/>
            </a:xfrm>
            <a:prstGeom prst="rect">
              <a:avLst/>
            </a:prstGeom>
            <a:solidFill>
              <a:srgbClr val="BF808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78" rtl="0" eaLnBrk="1" fontAlgn="auto" latinLnBrk="0" hangingPunct="1">
                <a:lnSpc>
                  <a:spcPts val="620"/>
                </a:lnSpc>
                <a:spcBef>
                  <a:spcPts val="0"/>
                </a:spcBef>
                <a:spcAft>
                  <a:spcPts val="0"/>
                </a:spcAft>
                <a:buClrTx/>
                <a:buSzTx/>
                <a:buFontTx/>
                <a:buNone/>
                <a:tabLst/>
                <a:defRPr/>
              </a:pPr>
              <a:r>
                <a:rPr kumimoji="1" lang="en-US" altLang="zh-CN" sz="500" b="1" dirty="0">
                  <a:solidFill>
                    <a:srgbClr val="595757"/>
                  </a:solidFill>
                  <a:latin typeface="Arial" charset="0"/>
                  <a:ea typeface="Arial" charset="0"/>
                  <a:cs typeface="Arial" charset="0"/>
                </a:rPr>
                <a:t>RGB 191/128/130</a:t>
              </a:r>
            </a:p>
          </p:txBody>
        </p:sp>
        <p:sp>
          <p:nvSpPr>
            <p:cNvPr id="109" name="矩形 13">
              <a:extLst>
                <a:ext uri="{FF2B5EF4-FFF2-40B4-BE49-F238E27FC236}">
                  <a16:creationId xmlns:a16="http://schemas.microsoft.com/office/drawing/2014/main" id="{ECE90F9F-DBBC-0B49-A42C-8B62397E473E}"/>
                </a:ext>
              </a:extLst>
            </p:cNvPr>
            <p:cNvSpPr/>
            <p:nvPr/>
          </p:nvSpPr>
          <p:spPr>
            <a:xfrm>
              <a:off x="6996262" y="3415851"/>
              <a:ext cx="791510" cy="664397"/>
            </a:xfrm>
            <a:prstGeom prst="rect">
              <a:avLst/>
            </a:prstGeom>
            <a:solidFill>
              <a:srgbClr val="F6B78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246/183/140</a:t>
              </a:r>
              <a:endParaRPr kumimoji="1" lang="mr-IN" altLang="zh-CN" sz="500" b="1" dirty="0">
                <a:solidFill>
                  <a:srgbClr val="595757"/>
                </a:solidFill>
                <a:latin typeface="Arial" charset="0"/>
                <a:ea typeface="Arial" charset="0"/>
                <a:cs typeface="Arial" charset="0"/>
              </a:endParaRPr>
            </a:p>
          </p:txBody>
        </p:sp>
        <p:sp>
          <p:nvSpPr>
            <p:cNvPr id="110" name="矩形 13">
              <a:extLst>
                <a:ext uri="{FF2B5EF4-FFF2-40B4-BE49-F238E27FC236}">
                  <a16:creationId xmlns:a16="http://schemas.microsoft.com/office/drawing/2014/main" id="{D5B387BA-F8B8-B54E-966E-F24E271747C4}"/>
                </a:ext>
              </a:extLst>
            </p:cNvPr>
            <p:cNvSpPr/>
            <p:nvPr/>
          </p:nvSpPr>
          <p:spPr>
            <a:xfrm>
              <a:off x="7006093" y="4866463"/>
              <a:ext cx="791510" cy="664397"/>
            </a:xfrm>
            <a:prstGeom prst="rect">
              <a:avLst/>
            </a:prstGeom>
            <a:solidFill>
              <a:srgbClr val="AFD89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176/216/156</a:t>
              </a:r>
            </a:p>
          </p:txBody>
        </p:sp>
        <p:sp>
          <p:nvSpPr>
            <p:cNvPr id="111" name="矩形 13">
              <a:extLst>
                <a:ext uri="{FF2B5EF4-FFF2-40B4-BE49-F238E27FC236}">
                  <a16:creationId xmlns:a16="http://schemas.microsoft.com/office/drawing/2014/main" id="{E6C9B99E-8C1C-2B49-B82E-3C754B8E5C02}"/>
                </a:ext>
              </a:extLst>
            </p:cNvPr>
            <p:cNvSpPr/>
            <p:nvPr/>
          </p:nvSpPr>
          <p:spPr>
            <a:xfrm>
              <a:off x="7003856" y="4134866"/>
              <a:ext cx="791510" cy="664397"/>
            </a:xfrm>
            <a:prstGeom prst="rect">
              <a:avLst/>
            </a:prstGeom>
            <a:solidFill>
              <a:srgbClr val="FDE39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253/227/181</a:t>
              </a:r>
            </a:p>
          </p:txBody>
        </p:sp>
        <p:sp>
          <p:nvSpPr>
            <p:cNvPr id="112" name="矩形 13">
              <a:extLst>
                <a:ext uri="{FF2B5EF4-FFF2-40B4-BE49-F238E27FC236}">
                  <a16:creationId xmlns:a16="http://schemas.microsoft.com/office/drawing/2014/main" id="{0106BFA2-9DE1-3A42-A6C6-69BCE0FA34F4}"/>
                </a:ext>
              </a:extLst>
            </p:cNvPr>
            <p:cNvSpPr/>
            <p:nvPr/>
          </p:nvSpPr>
          <p:spPr>
            <a:xfrm>
              <a:off x="7003856" y="5596166"/>
              <a:ext cx="791510" cy="664397"/>
            </a:xfrm>
            <a:prstGeom prst="rect">
              <a:avLst/>
            </a:prstGeom>
            <a:solidFill>
              <a:srgbClr val="94DAE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148/218/226</a:t>
              </a:r>
            </a:p>
          </p:txBody>
        </p:sp>
        <p:sp>
          <p:nvSpPr>
            <p:cNvPr id="113" name="矩形 13">
              <a:extLst>
                <a:ext uri="{FF2B5EF4-FFF2-40B4-BE49-F238E27FC236}">
                  <a16:creationId xmlns:a16="http://schemas.microsoft.com/office/drawing/2014/main" id="{F760C1C5-4342-C346-A7D2-D101978EDF66}"/>
                </a:ext>
              </a:extLst>
            </p:cNvPr>
            <p:cNvSpPr/>
            <p:nvPr/>
          </p:nvSpPr>
          <p:spPr>
            <a:xfrm>
              <a:off x="6997826" y="184963"/>
              <a:ext cx="791510" cy="664397"/>
            </a:xfrm>
            <a:prstGeom prst="rect">
              <a:avLst/>
            </a:prstGeom>
            <a:solidFill>
              <a:srgbClr val="E281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226/129/137</a:t>
              </a:r>
            </a:p>
          </p:txBody>
        </p:sp>
        <p:sp>
          <p:nvSpPr>
            <p:cNvPr id="114" name="矩形 13">
              <a:extLst>
                <a:ext uri="{FF2B5EF4-FFF2-40B4-BE49-F238E27FC236}">
                  <a16:creationId xmlns:a16="http://schemas.microsoft.com/office/drawing/2014/main" id="{5BB50A4A-0B64-7E4C-824C-1EBCA1A992CF}"/>
                </a:ext>
              </a:extLst>
            </p:cNvPr>
            <p:cNvSpPr/>
            <p:nvPr/>
          </p:nvSpPr>
          <p:spPr>
            <a:xfrm>
              <a:off x="6997185" y="918047"/>
              <a:ext cx="791510" cy="664397"/>
            </a:xfrm>
            <a:prstGeom prst="rect">
              <a:avLst/>
            </a:prstGeom>
            <a:solidFill>
              <a:srgbClr val="E281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226/129/152</a:t>
              </a:r>
            </a:p>
          </p:txBody>
        </p:sp>
        <p:sp>
          <p:nvSpPr>
            <p:cNvPr id="115" name="矩形 13">
              <a:extLst>
                <a:ext uri="{FF2B5EF4-FFF2-40B4-BE49-F238E27FC236}">
                  <a16:creationId xmlns:a16="http://schemas.microsoft.com/office/drawing/2014/main" id="{756A7E25-6C44-8A44-A8C5-61D19BC9EDAF}"/>
                </a:ext>
              </a:extLst>
            </p:cNvPr>
            <p:cNvSpPr/>
            <p:nvPr userDrawn="1"/>
          </p:nvSpPr>
          <p:spPr>
            <a:xfrm>
              <a:off x="7806130" y="1934171"/>
              <a:ext cx="791510" cy="664397"/>
            </a:xfrm>
            <a:prstGeom prst="rect">
              <a:avLst/>
            </a:prstGeom>
            <a:solidFill>
              <a:srgbClr val="EBB3C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235/179/204</a:t>
              </a:r>
            </a:p>
          </p:txBody>
        </p:sp>
        <p:sp>
          <p:nvSpPr>
            <p:cNvPr id="116" name="矩形 13">
              <a:extLst>
                <a:ext uri="{FF2B5EF4-FFF2-40B4-BE49-F238E27FC236}">
                  <a16:creationId xmlns:a16="http://schemas.microsoft.com/office/drawing/2014/main" id="{96588389-39CD-DF4E-B9AC-92091E25724E}"/>
                </a:ext>
              </a:extLst>
            </p:cNvPr>
            <p:cNvSpPr/>
            <p:nvPr/>
          </p:nvSpPr>
          <p:spPr>
            <a:xfrm>
              <a:off x="7806130" y="2673360"/>
              <a:ext cx="791510" cy="664397"/>
            </a:xfrm>
            <a:prstGeom prst="rect">
              <a:avLst/>
            </a:prstGeom>
            <a:solidFill>
              <a:srgbClr val="D8B3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78" rtl="0" eaLnBrk="1" fontAlgn="auto" latinLnBrk="0" hangingPunct="1">
                <a:lnSpc>
                  <a:spcPts val="620"/>
                </a:lnSpc>
                <a:spcBef>
                  <a:spcPts val="0"/>
                </a:spcBef>
                <a:spcAft>
                  <a:spcPts val="0"/>
                </a:spcAft>
                <a:buClrTx/>
                <a:buSzTx/>
                <a:buFontTx/>
                <a:buNone/>
                <a:tabLst/>
                <a:defRPr/>
              </a:pPr>
              <a:r>
                <a:rPr kumimoji="1" lang="en-US" altLang="zh-CN" sz="500" b="1" dirty="0">
                  <a:solidFill>
                    <a:srgbClr val="595757"/>
                  </a:solidFill>
                  <a:latin typeface="Arial" charset="0"/>
                  <a:ea typeface="Arial" charset="0"/>
                  <a:cs typeface="Arial" charset="0"/>
                </a:rPr>
                <a:t>RGB 216/179/179</a:t>
              </a:r>
            </a:p>
          </p:txBody>
        </p:sp>
        <p:sp>
          <p:nvSpPr>
            <p:cNvPr id="117" name="矩形 13">
              <a:extLst>
                <a:ext uri="{FF2B5EF4-FFF2-40B4-BE49-F238E27FC236}">
                  <a16:creationId xmlns:a16="http://schemas.microsoft.com/office/drawing/2014/main" id="{20725C9F-31AE-DB44-B70A-B4ECDEC0BC00}"/>
                </a:ext>
              </a:extLst>
            </p:cNvPr>
            <p:cNvSpPr/>
            <p:nvPr/>
          </p:nvSpPr>
          <p:spPr>
            <a:xfrm>
              <a:off x="7806130" y="3415851"/>
              <a:ext cx="791510" cy="664397"/>
            </a:xfrm>
            <a:prstGeom prst="rect">
              <a:avLst/>
            </a:prstGeom>
            <a:solidFill>
              <a:srgbClr val="FAD3B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250/211/187</a:t>
              </a:r>
              <a:endParaRPr kumimoji="1" lang="mr-IN" altLang="zh-CN" sz="500" b="1" dirty="0">
                <a:solidFill>
                  <a:srgbClr val="595757"/>
                </a:solidFill>
                <a:latin typeface="Arial" charset="0"/>
                <a:ea typeface="Arial" charset="0"/>
                <a:cs typeface="Arial" charset="0"/>
              </a:endParaRPr>
            </a:p>
          </p:txBody>
        </p:sp>
        <p:sp>
          <p:nvSpPr>
            <p:cNvPr id="118" name="矩形 13">
              <a:extLst>
                <a:ext uri="{FF2B5EF4-FFF2-40B4-BE49-F238E27FC236}">
                  <a16:creationId xmlns:a16="http://schemas.microsoft.com/office/drawing/2014/main" id="{AC5BCC27-B68D-0743-8E0B-E25F8D01C3A4}"/>
                </a:ext>
              </a:extLst>
            </p:cNvPr>
            <p:cNvSpPr/>
            <p:nvPr/>
          </p:nvSpPr>
          <p:spPr>
            <a:xfrm>
              <a:off x="7815961" y="4866463"/>
              <a:ext cx="791510" cy="664397"/>
            </a:xfrm>
            <a:prstGeom prst="rect">
              <a:avLst/>
            </a:prstGeom>
            <a:solidFill>
              <a:srgbClr val="D0E8C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208/232/196</a:t>
              </a:r>
            </a:p>
          </p:txBody>
        </p:sp>
        <p:sp>
          <p:nvSpPr>
            <p:cNvPr id="119" name="矩形 13">
              <a:extLst>
                <a:ext uri="{FF2B5EF4-FFF2-40B4-BE49-F238E27FC236}">
                  <a16:creationId xmlns:a16="http://schemas.microsoft.com/office/drawing/2014/main" id="{51C2E83A-C975-6945-B2FD-5B22BBB53DB7}"/>
                </a:ext>
              </a:extLst>
            </p:cNvPr>
            <p:cNvSpPr/>
            <p:nvPr/>
          </p:nvSpPr>
          <p:spPr>
            <a:xfrm>
              <a:off x="7813724" y="4134866"/>
              <a:ext cx="791510" cy="664397"/>
            </a:xfrm>
            <a:prstGeom prst="rect">
              <a:avLst/>
            </a:prstGeom>
            <a:solidFill>
              <a:srgbClr val="FEEE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254/238/193</a:t>
              </a:r>
            </a:p>
          </p:txBody>
        </p:sp>
        <p:sp>
          <p:nvSpPr>
            <p:cNvPr id="120" name="矩形 13">
              <a:extLst>
                <a:ext uri="{FF2B5EF4-FFF2-40B4-BE49-F238E27FC236}">
                  <a16:creationId xmlns:a16="http://schemas.microsoft.com/office/drawing/2014/main" id="{BEE9A95F-6965-354F-A2C7-2E8C81DDA52F}"/>
                </a:ext>
              </a:extLst>
            </p:cNvPr>
            <p:cNvSpPr/>
            <p:nvPr/>
          </p:nvSpPr>
          <p:spPr>
            <a:xfrm>
              <a:off x="7813724" y="5596166"/>
              <a:ext cx="791510" cy="664397"/>
            </a:xfrm>
            <a:prstGeom prst="rect">
              <a:avLst/>
            </a:prstGeom>
            <a:solidFill>
              <a:srgbClr val="BEE9E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190/23/238</a:t>
              </a:r>
            </a:p>
          </p:txBody>
        </p:sp>
        <p:sp>
          <p:nvSpPr>
            <p:cNvPr id="121" name="矩形 13">
              <a:extLst>
                <a:ext uri="{FF2B5EF4-FFF2-40B4-BE49-F238E27FC236}">
                  <a16:creationId xmlns:a16="http://schemas.microsoft.com/office/drawing/2014/main" id="{509164EB-3DC4-7A4F-9E7C-06EBC981CD0A}"/>
                </a:ext>
              </a:extLst>
            </p:cNvPr>
            <p:cNvSpPr/>
            <p:nvPr/>
          </p:nvSpPr>
          <p:spPr>
            <a:xfrm>
              <a:off x="7807694" y="184963"/>
              <a:ext cx="791510" cy="664397"/>
            </a:xfrm>
            <a:prstGeom prst="rect">
              <a:avLst/>
            </a:prstGeom>
            <a:solidFill>
              <a:srgbClr val="EEB3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239/178/184</a:t>
              </a:r>
            </a:p>
          </p:txBody>
        </p:sp>
        <p:sp>
          <p:nvSpPr>
            <p:cNvPr id="122" name="矩形 13">
              <a:extLst>
                <a:ext uri="{FF2B5EF4-FFF2-40B4-BE49-F238E27FC236}">
                  <a16:creationId xmlns:a16="http://schemas.microsoft.com/office/drawing/2014/main" id="{667867DD-D3E6-3040-A7B5-39345C0CE2E3}"/>
                </a:ext>
              </a:extLst>
            </p:cNvPr>
            <p:cNvSpPr/>
            <p:nvPr/>
          </p:nvSpPr>
          <p:spPr>
            <a:xfrm>
              <a:off x="7807054" y="918047"/>
              <a:ext cx="791510" cy="664397"/>
            </a:xfrm>
            <a:prstGeom prst="rect">
              <a:avLst/>
            </a:prstGeom>
            <a:solidFill>
              <a:srgbClr val="EEB3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238/179/193</a:t>
              </a:r>
            </a:p>
          </p:txBody>
        </p:sp>
        <p:sp>
          <p:nvSpPr>
            <p:cNvPr id="123" name="矩形 13">
              <a:extLst>
                <a:ext uri="{FF2B5EF4-FFF2-40B4-BE49-F238E27FC236}">
                  <a16:creationId xmlns:a16="http://schemas.microsoft.com/office/drawing/2014/main" id="{9EE10597-3782-AB46-8453-89FA049C6C46}"/>
                </a:ext>
              </a:extLst>
            </p:cNvPr>
            <p:cNvSpPr/>
            <p:nvPr userDrawn="1"/>
          </p:nvSpPr>
          <p:spPr>
            <a:xfrm>
              <a:off x="5354169" y="6324025"/>
              <a:ext cx="513579" cy="664397"/>
            </a:xfrm>
            <a:prstGeom prst="rect">
              <a:avLst/>
            </a:prstGeom>
            <a:solidFill>
              <a:srgbClr val="22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35/24/21</a:t>
              </a:r>
            </a:p>
          </p:txBody>
        </p:sp>
        <p:sp>
          <p:nvSpPr>
            <p:cNvPr id="124" name="矩形 13">
              <a:extLst>
                <a:ext uri="{FF2B5EF4-FFF2-40B4-BE49-F238E27FC236}">
                  <a16:creationId xmlns:a16="http://schemas.microsoft.com/office/drawing/2014/main" id="{966B3529-B594-884C-BED0-5887B34BBBB8}"/>
                </a:ext>
              </a:extLst>
            </p:cNvPr>
            <p:cNvSpPr/>
            <p:nvPr userDrawn="1"/>
          </p:nvSpPr>
          <p:spPr>
            <a:xfrm>
              <a:off x="5900626" y="6324025"/>
              <a:ext cx="513579" cy="664397"/>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p>
            <a:p>
              <a:pPr algn="ctr">
                <a:lnSpc>
                  <a:spcPts val="620"/>
                </a:lnSpc>
              </a:pPr>
              <a:r>
                <a:rPr kumimoji="1" lang="en-US" altLang="zh-CN" sz="500" b="1" dirty="0">
                  <a:solidFill>
                    <a:srgbClr val="FFFFFF"/>
                  </a:solidFill>
                  <a:latin typeface="Arial" charset="0"/>
                  <a:ea typeface="Arial" charset="0"/>
                  <a:cs typeface="Arial" charset="0"/>
                </a:rPr>
                <a:t>89/87/87</a:t>
              </a:r>
            </a:p>
          </p:txBody>
        </p:sp>
        <p:sp>
          <p:nvSpPr>
            <p:cNvPr id="125" name="矩形 13">
              <a:extLst>
                <a:ext uri="{FF2B5EF4-FFF2-40B4-BE49-F238E27FC236}">
                  <a16:creationId xmlns:a16="http://schemas.microsoft.com/office/drawing/2014/main" id="{0B0545C9-147F-584F-80D2-EF13876D7D33}"/>
                </a:ext>
              </a:extLst>
            </p:cNvPr>
            <p:cNvSpPr/>
            <p:nvPr userDrawn="1"/>
          </p:nvSpPr>
          <p:spPr>
            <a:xfrm>
              <a:off x="6450318" y="6324025"/>
              <a:ext cx="513579" cy="664397"/>
            </a:xfrm>
            <a:prstGeom prst="rect">
              <a:avLst/>
            </a:prstGeom>
            <a:solidFill>
              <a:srgbClr val="88888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p>
            <a:p>
              <a:pPr algn="ctr">
                <a:lnSpc>
                  <a:spcPts val="620"/>
                </a:lnSpc>
              </a:pPr>
              <a:r>
                <a:rPr kumimoji="1" lang="en-US" altLang="zh-CN" sz="500" b="1" dirty="0">
                  <a:solidFill>
                    <a:srgbClr val="FFFFFF"/>
                  </a:solidFill>
                  <a:latin typeface="Arial" charset="0"/>
                  <a:ea typeface="Arial" charset="0"/>
                  <a:cs typeface="Arial" charset="0"/>
                </a:rPr>
                <a:t>137/137/</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137</a:t>
              </a:r>
            </a:p>
          </p:txBody>
        </p:sp>
        <p:sp>
          <p:nvSpPr>
            <p:cNvPr id="126" name="矩形 13">
              <a:extLst>
                <a:ext uri="{FF2B5EF4-FFF2-40B4-BE49-F238E27FC236}">
                  <a16:creationId xmlns:a16="http://schemas.microsoft.com/office/drawing/2014/main" id="{44FD0A0B-0D45-3340-A523-465AC24134BF}"/>
                </a:ext>
              </a:extLst>
            </p:cNvPr>
            <p:cNvSpPr/>
            <p:nvPr userDrawn="1"/>
          </p:nvSpPr>
          <p:spPr>
            <a:xfrm>
              <a:off x="6998296" y="6324025"/>
              <a:ext cx="513579" cy="664397"/>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p>
            <a:p>
              <a:pPr algn="ctr">
                <a:lnSpc>
                  <a:spcPts val="620"/>
                </a:lnSpc>
              </a:pPr>
              <a:r>
                <a:rPr kumimoji="1" lang="en-US" altLang="zh-CN" sz="500" b="1" dirty="0">
                  <a:solidFill>
                    <a:srgbClr val="FFFFFF"/>
                  </a:solidFill>
                  <a:latin typeface="Arial" charset="0"/>
                  <a:ea typeface="Arial" charset="0"/>
                  <a:cs typeface="Arial" charset="0"/>
                </a:rPr>
                <a:t>181/181/</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181</a:t>
              </a:r>
            </a:p>
          </p:txBody>
        </p:sp>
        <p:sp>
          <p:nvSpPr>
            <p:cNvPr id="127" name="矩形 13">
              <a:extLst>
                <a:ext uri="{FF2B5EF4-FFF2-40B4-BE49-F238E27FC236}">
                  <a16:creationId xmlns:a16="http://schemas.microsoft.com/office/drawing/2014/main" id="{2C404A07-276B-3648-BB25-4EDB5905448C}"/>
                </a:ext>
              </a:extLst>
            </p:cNvPr>
            <p:cNvSpPr/>
            <p:nvPr userDrawn="1"/>
          </p:nvSpPr>
          <p:spPr>
            <a:xfrm>
              <a:off x="7541580" y="6324025"/>
              <a:ext cx="513579" cy="664397"/>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221/221/</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221</a:t>
              </a:r>
            </a:p>
          </p:txBody>
        </p:sp>
        <p:sp>
          <p:nvSpPr>
            <p:cNvPr id="128" name="矩形 13">
              <a:extLst>
                <a:ext uri="{FF2B5EF4-FFF2-40B4-BE49-F238E27FC236}">
                  <a16:creationId xmlns:a16="http://schemas.microsoft.com/office/drawing/2014/main" id="{72B0F29C-A346-8946-9B8E-8F1B9DFF7AD0}"/>
                </a:ext>
              </a:extLst>
            </p:cNvPr>
            <p:cNvSpPr/>
            <p:nvPr userDrawn="1"/>
          </p:nvSpPr>
          <p:spPr>
            <a:xfrm>
              <a:off x="8083608" y="6324025"/>
              <a:ext cx="513579" cy="664397"/>
            </a:xfrm>
            <a:prstGeom prst="rect">
              <a:avLst/>
            </a:prstGeom>
            <a:solidFill>
              <a:srgbClr val="FFFFFF"/>
            </a:solidFill>
            <a:ln w="6350">
              <a:solidFill>
                <a:srgbClr val="B5B5B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a:t>
              </a:r>
            </a:p>
            <a:p>
              <a:pPr algn="ctr">
                <a:lnSpc>
                  <a:spcPts val="620"/>
                </a:lnSpc>
              </a:pPr>
              <a:r>
                <a:rPr kumimoji="1" lang="en-US" altLang="zh-CN" sz="500" b="1" dirty="0">
                  <a:solidFill>
                    <a:srgbClr val="595757"/>
                  </a:solidFill>
                  <a:latin typeface="Arial" charset="0"/>
                  <a:ea typeface="Arial" charset="0"/>
                  <a:cs typeface="Arial" charset="0"/>
                </a:rPr>
                <a:t>255/255/</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255</a:t>
              </a:r>
            </a:p>
          </p:txBody>
        </p:sp>
      </p:grpSp>
    </p:spTree>
    <p:extLst>
      <p:ext uri="{BB962C8B-B14F-4D97-AF65-F5344CB8AC3E}">
        <p14:creationId xmlns:p14="http://schemas.microsoft.com/office/powerpoint/2010/main" val="301119655"/>
      </p:ext>
    </p:extLst>
  </p:cSld>
  <p:clrMap bg1="lt1" tx1="dk1" bg2="lt2" tx2="dk2" accent1="accent1" accent2="accent2" accent3="accent3" accent4="accent4" accent5="accent5" accent6="accent6" hlink="hlink" folHlink="folHlink"/>
  <p:hf hdr="0" ftr="0" dt="0"/>
  <p:txStyles>
    <p:titleStyle>
      <a:lvl1pPr algn="l" defTabSz="1187798" rtl="0" eaLnBrk="1" latinLnBrk="0" hangingPunct="1">
        <a:lnSpc>
          <a:spcPct val="90000"/>
        </a:lnSpc>
        <a:spcBef>
          <a:spcPct val="0"/>
        </a:spcBef>
        <a:buNone/>
        <a:defRPr sz="5716" kern="1200">
          <a:solidFill>
            <a:schemeClr val="tx1"/>
          </a:solidFill>
          <a:latin typeface="+mj-lt"/>
          <a:ea typeface="+mj-ea"/>
          <a:cs typeface="+mj-cs"/>
        </a:defRPr>
      </a:lvl1pPr>
    </p:titleStyle>
    <p:bodyStyle>
      <a:lvl1pPr marL="296950" indent="-296950" algn="l" defTabSz="1187798" rtl="0" eaLnBrk="1" latinLnBrk="0" hangingPunct="1">
        <a:lnSpc>
          <a:spcPct val="90000"/>
        </a:lnSpc>
        <a:spcBef>
          <a:spcPts val="1299"/>
        </a:spcBef>
        <a:buFont typeface="Arial" panose="020B0604020202020204" pitchFamily="34" charset="0"/>
        <a:buChar char="•"/>
        <a:defRPr sz="3636" kern="1200">
          <a:solidFill>
            <a:schemeClr val="tx1"/>
          </a:solidFill>
          <a:latin typeface="+mn-lt"/>
          <a:ea typeface="+mn-ea"/>
          <a:cs typeface="+mn-cs"/>
        </a:defRPr>
      </a:lvl1pPr>
      <a:lvl2pPr marL="890849" indent="-296950" algn="l" defTabSz="1187798" rtl="0" eaLnBrk="1" latinLnBrk="0" hangingPunct="1">
        <a:lnSpc>
          <a:spcPct val="90000"/>
        </a:lnSpc>
        <a:spcBef>
          <a:spcPts val="650"/>
        </a:spcBef>
        <a:buFont typeface="Arial" panose="020B0604020202020204" pitchFamily="34" charset="0"/>
        <a:buChar char="•"/>
        <a:defRPr sz="3118" kern="1200">
          <a:solidFill>
            <a:schemeClr val="tx1"/>
          </a:solidFill>
          <a:latin typeface="+mn-lt"/>
          <a:ea typeface="+mn-ea"/>
          <a:cs typeface="+mn-cs"/>
        </a:defRPr>
      </a:lvl2pPr>
      <a:lvl3pPr marL="1484748" indent="-296950" algn="l" defTabSz="1187798" rtl="0" eaLnBrk="1" latinLnBrk="0" hangingPunct="1">
        <a:lnSpc>
          <a:spcPct val="90000"/>
        </a:lnSpc>
        <a:spcBef>
          <a:spcPts val="650"/>
        </a:spcBef>
        <a:buFont typeface="Arial" panose="020B0604020202020204" pitchFamily="34" charset="0"/>
        <a:buChar char="•"/>
        <a:defRPr sz="2598" kern="1200">
          <a:solidFill>
            <a:schemeClr val="tx1"/>
          </a:solidFill>
          <a:latin typeface="+mn-lt"/>
          <a:ea typeface="+mn-ea"/>
          <a:cs typeface="+mn-cs"/>
        </a:defRPr>
      </a:lvl3pPr>
      <a:lvl4pPr marL="2078648"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4pPr>
      <a:lvl5pPr marL="26725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5pPr>
      <a:lvl6pPr marL="32664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6pPr>
      <a:lvl7pPr marL="3860346"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7pPr>
      <a:lvl8pPr marL="4454245"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8pPr>
      <a:lvl9pPr marL="5048144"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9pPr>
    </p:bodyStyle>
    <p:otherStyle>
      <a:defPPr>
        <a:defRPr lang="en-US"/>
      </a:defPPr>
      <a:lvl1pPr marL="0" algn="l" defTabSz="1187798" rtl="0" eaLnBrk="1" latinLnBrk="0" hangingPunct="1">
        <a:defRPr sz="2338" kern="1200">
          <a:solidFill>
            <a:schemeClr val="tx1"/>
          </a:solidFill>
          <a:latin typeface="+mn-lt"/>
          <a:ea typeface="+mn-ea"/>
          <a:cs typeface="+mn-cs"/>
        </a:defRPr>
      </a:lvl1pPr>
      <a:lvl2pPr marL="593900" algn="l" defTabSz="1187798" rtl="0" eaLnBrk="1" latinLnBrk="0" hangingPunct="1">
        <a:defRPr sz="2338" kern="1200">
          <a:solidFill>
            <a:schemeClr val="tx1"/>
          </a:solidFill>
          <a:latin typeface="+mn-lt"/>
          <a:ea typeface="+mn-ea"/>
          <a:cs typeface="+mn-cs"/>
        </a:defRPr>
      </a:lvl2pPr>
      <a:lvl3pPr marL="1187798" algn="l" defTabSz="1187798" rtl="0" eaLnBrk="1" latinLnBrk="0" hangingPunct="1">
        <a:defRPr sz="2338" kern="1200">
          <a:solidFill>
            <a:schemeClr val="tx1"/>
          </a:solidFill>
          <a:latin typeface="+mn-lt"/>
          <a:ea typeface="+mn-ea"/>
          <a:cs typeface="+mn-cs"/>
        </a:defRPr>
      </a:lvl3pPr>
      <a:lvl4pPr marL="1781699" algn="l" defTabSz="1187798" rtl="0" eaLnBrk="1" latinLnBrk="0" hangingPunct="1">
        <a:defRPr sz="2338" kern="1200">
          <a:solidFill>
            <a:schemeClr val="tx1"/>
          </a:solidFill>
          <a:latin typeface="+mn-lt"/>
          <a:ea typeface="+mn-ea"/>
          <a:cs typeface="+mn-cs"/>
        </a:defRPr>
      </a:lvl4pPr>
      <a:lvl5pPr marL="2375598" algn="l" defTabSz="1187798" rtl="0" eaLnBrk="1" latinLnBrk="0" hangingPunct="1">
        <a:defRPr sz="2338" kern="1200">
          <a:solidFill>
            <a:schemeClr val="tx1"/>
          </a:solidFill>
          <a:latin typeface="+mn-lt"/>
          <a:ea typeface="+mn-ea"/>
          <a:cs typeface="+mn-cs"/>
        </a:defRPr>
      </a:lvl5pPr>
      <a:lvl6pPr marL="2969497" algn="l" defTabSz="1187798" rtl="0" eaLnBrk="1" latinLnBrk="0" hangingPunct="1">
        <a:defRPr sz="2338" kern="1200">
          <a:solidFill>
            <a:schemeClr val="tx1"/>
          </a:solidFill>
          <a:latin typeface="+mn-lt"/>
          <a:ea typeface="+mn-ea"/>
          <a:cs typeface="+mn-cs"/>
        </a:defRPr>
      </a:lvl6pPr>
      <a:lvl7pPr marL="3563396" algn="l" defTabSz="1187798" rtl="0" eaLnBrk="1" latinLnBrk="0" hangingPunct="1">
        <a:defRPr sz="2338" kern="1200">
          <a:solidFill>
            <a:schemeClr val="tx1"/>
          </a:solidFill>
          <a:latin typeface="+mn-lt"/>
          <a:ea typeface="+mn-ea"/>
          <a:cs typeface="+mn-cs"/>
        </a:defRPr>
      </a:lvl7pPr>
      <a:lvl8pPr marL="4157297" algn="l" defTabSz="1187798" rtl="0" eaLnBrk="1" latinLnBrk="0" hangingPunct="1">
        <a:defRPr sz="2338" kern="1200">
          <a:solidFill>
            <a:schemeClr val="tx1"/>
          </a:solidFill>
          <a:latin typeface="+mn-lt"/>
          <a:ea typeface="+mn-ea"/>
          <a:cs typeface="+mn-cs"/>
        </a:defRPr>
      </a:lvl8pPr>
      <a:lvl9pPr marL="4751195" algn="l" defTabSz="1187798" rtl="0" eaLnBrk="1" latinLnBrk="0" hangingPunct="1">
        <a:defRPr sz="233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1">
          <p15:clr>
            <a:srgbClr val="F26B43"/>
          </p15:clr>
        </p15:guide>
        <p15:guide id="2" pos="3842">
          <p15:clr>
            <a:srgbClr val="F26B43"/>
          </p15:clr>
        </p15:guide>
        <p15:guide id="3" pos="458">
          <p15:clr>
            <a:srgbClr val="F26B43"/>
          </p15:clr>
        </p15:guide>
        <p15:guide id="4" pos="7225">
          <p15:clr>
            <a:srgbClr val="F26B43"/>
          </p15:clr>
        </p15:guide>
        <p15:guide id="5" orient="horz" pos="410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46" name="图片 4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55" y="0"/>
            <a:ext cx="12190452" cy="6858000"/>
          </a:xfrm>
          <a:prstGeom prst="rect">
            <a:avLst/>
          </a:prstGeom>
        </p:spPr>
      </p:pic>
      <p:pic>
        <p:nvPicPr>
          <p:cNvPr id="48" name="图片 4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8142" y="6317581"/>
            <a:ext cx="1295214" cy="283263"/>
          </a:xfrm>
          <a:prstGeom prst="rect">
            <a:avLst/>
          </a:prstGeom>
        </p:spPr>
      </p:pic>
      <p:sp>
        <p:nvSpPr>
          <p:cNvPr id="3" name="TextBox 2">
            <a:extLst>
              <a:ext uri="{FF2B5EF4-FFF2-40B4-BE49-F238E27FC236}">
                <a16:creationId xmlns:a16="http://schemas.microsoft.com/office/drawing/2014/main" id="{6785A3D6-1271-D247-9E96-1B376F4BE7BE}"/>
              </a:ext>
            </a:extLst>
          </p:cNvPr>
          <p:cNvSpPr txBox="1"/>
          <p:nvPr userDrawn="1"/>
        </p:nvSpPr>
        <p:spPr>
          <a:xfrm>
            <a:off x="1095467" y="6356939"/>
            <a:ext cx="3503965" cy="230832"/>
          </a:xfrm>
          <a:prstGeom prst="rect">
            <a:avLst/>
          </a:prstGeom>
          <a:noFill/>
        </p:spPr>
        <p:txBody>
          <a:bodyPr wrap="square" rtlCol="0">
            <a:spAutoFit/>
          </a:bodyPr>
          <a:lstStyle/>
          <a:p>
            <a:r>
              <a:rPr lang="en-US" altLang="zh-CN" sz="900" b="0" kern="1200" baseline="0" dirty="0">
                <a:solidFill>
                  <a:schemeClr val="tx2"/>
                </a:solidFill>
                <a:latin typeface="Arial" panose="020B0604020202020204" pitchFamily="34" charset="0"/>
                <a:ea typeface="+mn-ea"/>
                <a:cs typeface="Arial" panose="020B0604020202020204" pitchFamily="34" charset="0"/>
              </a:rPr>
              <a:t>Huawei Proprietary - Restricted Distribution</a:t>
            </a:r>
            <a:endParaRPr lang="en-US" sz="900" b="0" kern="1200" baseline="0" dirty="0">
              <a:solidFill>
                <a:schemeClr val="tx2"/>
              </a:solidFill>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EABEE2EE-BF4D-7A4A-B3C6-9E47668CCD98}"/>
              </a:ext>
            </a:extLst>
          </p:cNvPr>
          <p:cNvSpPr txBox="1"/>
          <p:nvPr userDrawn="1"/>
        </p:nvSpPr>
        <p:spPr>
          <a:xfrm>
            <a:off x="734131" y="6402806"/>
            <a:ext cx="499729" cy="138499"/>
          </a:xfrm>
          <a:prstGeom prst="rect">
            <a:avLst/>
          </a:prstGeom>
          <a:noFill/>
        </p:spPr>
        <p:txBody>
          <a:bodyPr wrap="square" lIns="0" tIns="0" rIns="0" bIns="0" rtlCol="0">
            <a:spAutoFit/>
          </a:bodyPr>
          <a:lstStyle/>
          <a:p>
            <a:pPr marL="0" marR="0" lvl="0" indent="0" algn="l" defTabSz="890849" rtl="0" eaLnBrk="1" fontAlgn="auto" latinLnBrk="0" hangingPunct="1">
              <a:lnSpc>
                <a:spcPct val="100000"/>
              </a:lnSpc>
              <a:spcBef>
                <a:spcPts val="0"/>
              </a:spcBef>
              <a:spcAft>
                <a:spcPts val="0"/>
              </a:spcAft>
              <a:buClrTx/>
              <a:buSzTx/>
              <a:buFontTx/>
              <a:buNone/>
              <a:tabLst/>
              <a:defRPr/>
            </a:pPr>
            <a:fld id="{C3837181-38C6-AD4F-B8BA-B444770388BB}" type="slidenum">
              <a:rPr lang="en-US" sz="900" smtClean="0">
                <a:solidFill>
                  <a:srgbClr val="1D1D1B"/>
                </a:solidFill>
                <a:latin typeface="Arial" panose="020B0604020202020204" pitchFamily="34" charset="0"/>
                <a:cs typeface="Arial" panose="020B0604020202020204" pitchFamily="34" charset="0"/>
              </a:rPr>
              <a:pPr marL="0" marR="0" lvl="0" indent="0" algn="l" defTabSz="890849" rtl="0" eaLnBrk="1" fontAlgn="auto" latinLnBrk="0" hangingPunct="1">
                <a:lnSpc>
                  <a:spcPct val="100000"/>
                </a:lnSpc>
                <a:spcBef>
                  <a:spcPts val="0"/>
                </a:spcBef>
                <a:spcAft>
                  <a:spcPts val="0"/>
                </a:spcAft>
                <a:buClrTx/>
                <a:buSzTx/>
                <a:buFontTx/>
                <a:buNone/>
                <a:tabLst/>
                <a:defRPr/>
              </a:pPr>
              <a:t>‹#›</a:t>
            </a:fld>
            <a:endParaRPr lang="en-US" sz="900" dirty="0">
              <a:solidFill>
                <a:srgbClr val="1D1D1B"/>
              </a:solidFill>
              <a:latin typeface="Arial" panose="020B0604020202020204" pitchFamily="34" charset="0"/>
              <a:cs typeface="Arial" panose="020B0604020202020204" pitchFamily="34" charset="0"/>
            </a:endParaRPr>
          </a:p>
        </p:txBody>
      </p:sp>
      <p:grpSp>
        <p:nvGrpSpPr>
          <p:cNvPr id="88" name="Group 87">
            <a:extLst>
              <a:ext uri="{FF2B5EF4-FFF2-40B4-BE49-F238E27FC236}">
                <a16:creationId xmlns:a16="http://schemas.microsoft.com/office/drawing/2014/main" id="{37333705-F8D6-2847-B3CB-F2FAB51E2A3B}"/>
              </a:ext>
            </a:extLst>
          </p:cNvPr>
          <p:cNvGrpSpPr>
            <a:grpSpLocks noChangeAspect="1"/>
          </p:cNvGrpSpPr>
          <p:nvPr userDrawn="1"/>
        </p:nvGrpSpPr>
        <p:grpSpPr>
          <a:xfrm>
            <a:off x="12290470" y="2625389"/>
            <a:ext cx="1967973" cy="4233515"/>
            <a:chOff x="5343885" y="-48857"/>
            <a:chExt cx="3271316" cy="7037279"/>
          </a:xfrm>
        </p:grpSpPr>
        <p:sp>
          <p:nvSpPr>
            <p:cNvPr id="89" name="矩形 13">
              <a:extLst>
                <a:ext uri="{FF2B5EF4-FFF2-40B4-BE49-F238E27FC236}">
                  <a16:creationId xmlns:a16="http://schemas.microsoft.com/office/drawing/2014/main" id="{B14DFA89-D483-CF47-82CC-DD86D7CAB09E}"/>
                </a:ext>
              </a:extLst>
            </p:cNvPr>
            <p:cNvSpPr/>
            <p:nvPr userDrawn="1"/>
          </p:nvSpPr>
          <p:spPr>
            <a:xfrm>
              <a:off x="5356401" y="1934171"/>
              <a:ext cx="791510" cy="664397"/>
            </a:xfrm>
            <a:prstGeom prst="rect">
              <a:avLst/>
            </a:prstGeom>
            <a:solidFill>
              <a:srgbClr val="C4005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RGB</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196/0/84</a:t>
              </a:r>
            </a:p>
          </p:txBody>
        </p:sp>
        <p:sp>
          <p:nvSpPr>
            <p:cNvPr id="90" name="文本框 15">
              <a:extLst>
                <a:ext uri="{FF2B5EF4-FFF2-40B4-BE49-F238E27FC236}">
                  <a16:creationId xmlns:a16="http://schemas.microsoft.com/office/drawing/2014/main" id="{8223ADA0-340A-794B-93B7-24AFF612A719}"/>
                </a:ext>
              </a:extLst>
            </p:cNvPr>
            <p:cNvSpPr txBox="1"/>
            <p:nvPr userDrawn="1"/>
          </p:nvSpPr>
          <p:spPr>
            <a:xfrm>
              <a:off x="5352723" y="1694497"/>
              <a:ext cx="1052647" cy="204645"/>
            </a:xfrm>
            <a:prstGeom prst="rect">
              <a:avLst/>
            </a:prstGeom>
            <a:noFill/>
          </p:spPr>
          <p:txBody>
            <a:bodyPr wrap="square" lIns="0" tIns="0" rIns="0" bIns="0" rtlCol="0" anchor="b" anchorCtr="0">
              <a:spAutoFit/>
            </a:bodyPr>
            <a:lstStyle/>
            <a:p>
              <a:pPr algn="l">
                <a:lnSpc>
                  <a:spcPct val="100000"/>
                </a:lnSpc>
              </a:pPr>
              <a:r>
                <a:rPr kumimoji="1" lang="zh-CN" altLang="en-US" sz="800" b="0" i="0" dirty="0">
                  <a:solidFill>
                    <a:schemeClr val="tx1"/>
                  </a:solidFill>
                  <a:latin typeface="Microsoft YaHei" panose="020B0503020204020204" pitchFamily="34" charset="-122"/>
                  <a:ea typeface="Microsoft YaHei" panose="020B0503020204020204" pitchFamily="34" charset="-122"/>
                </a:rPr>
                <a:t>公司辅助色</a:t>
              </a:r>
            </a:p>
          </p:txBody>
        </p:sp>
        <p:sp>
          <p:nvSpPr>
            <p:cNvPr id="91" name="矩形 13">
              <a:extLst>
                <a:ext uri="{FF2B5EF4-FFF2-40B4-BE49-F238E27FC236}">
                  <a16:creationId xmlns:a16="http://schemas.microsoft.com/office/drawing/2014/main" id="{5F63E0E3-4F22-7948-AB1A-40A84ECA92EC}"/>
                </a:ext>
              </a:extLst>
            </p:cNvPr>
            <p:cNvSpPr/>
            <p:nvPr userDrawn="1"/>
          </p:nvSpPr>
          <p:spPr>
            <a:xfrm>
              <a:off x="6184680" y="1934171"/>
              <a:ext cx="791510" cy="664397"/>
            </a:xfrm>
            <a:prstGeom prst="rect">
              <a:avLst/>
            </a:prstGeom>
            <a:solidFill>
              <a:srgbClr val="CB377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203/55/120</a:t>
              </a:r>
            </a:p>
          </p:txBody>
        </p:sp>
        <p:sp>
          <p:nvSpPr>
            <p:cNvPr id="92" name="矩形 13">
              <a:extLst>
                <a:ext uri="{FF2B5EF4-FFF2-40B4-BE49-F238E27FC236}">
                  <a16:creationId xmlns:a16="http://schemas.microsoft.com/office/drawing/2014/main" id="{29C4A3C6-7C7B-7140-8F73-591E9F49143F}"/>
                </a:ext>
              </a:extLst>
            </p:cNvPr>
            <p:cNvSpPr/>
            <p:nvPr userDrawn="1"/>
          </p:nvSpPr>
          <p:spPr>
            <a:xfrm>
              <a:off x="5356401" y="3403061"/>
              <a:ext cx="791510" cy="664397"/>
            </a:xfrm>
            <a:prstGeom prst="rect">
              <a:avLst/>
            </a:prstGeom>
            <a:solidFill>
              <a:srgbClr val="ED6D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237/109/0</a:t>
              </a:r>
            </a:p>
          </p:txBody>
        </p:sp>
        <p:sp>
          <p:nvSpPr>
            <p:cNvPr id="93" name="矩形 13">
              <a:extLst>
                <a:ext uri="{FF2B5EF4-FFF2-40B4-BE49-F238E27FC236}">
                  <a16:creationId xmlns:a16="http://schemas.microsoft.com/office/drawing/2014/main" id="{BE4C9A8D-46B0-5B40-BC47-DB6C4899227F}"/>
                </a:ext>
              </a:extLst>
            </p:cNvPr>
            <p:cNvSpPr/>
            <p:nvPr userDrawn="1"/>
          </p:nvSpPr>
          <p:spPr>
            <a:xfrm>
              <a:off x="6184680" y="2673360"/>
              <a:ext cx="791510" cy="664397"/>
            </a:xfrm>
            <a:prstGeom prst="rect">
              <a:avLst/>
            </a:prstGeom>
            <a:solidFill>
              <a:srgbClr val="9936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78" rtl="0" eaLnBrk="1" fontAlgn="auto" latinLnBrk="0" hangingPunct="1">
                <a:lnSpc>
                  <a:spcPts val="620"/>
                </a:lnSpc>
                <a:spcBef>
                  <a:spcPts val="0"/>
                </a:spcBef>
                <a:spcAft>
                  <a:spcPts val="0"/>
                </a:spcAft>
                <a:buClrTx/>
                <a:buSzTx/>
                <a:buFontTx/>
                <a:buNone/>
                <a:tabLst/>
                <a:defRPr/>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153/54/54</a:t>
              </a:r>
            </a:p>
          </p:txBody>
        </p:sp>
        <p:sp>
          <p:nvSpPr>
            <p:cNvPr id="94" name="矩形 13">
              <a:extLst>
                <a:ext uri="{FF2B5EF4-FFF2-40B4-BE49-F238E27FC236}">
                  <a16:creationId xmlns:a16="http://schemas.microsoft.com/office/drawing/2014/main" id="{612F2ED4-F7A4-9E48-95E1-8D07B3BBE962}"/>
                </a:ext>
              </a:extLst>
            </p:cNvPr>
            <p:cNvSpPr/>
            <p:nvPr userDrawn="1"/>
          </p:nvSpPr>
          <p:spPr>
            <a:xfrm>
              <a:off x="5356401" y="4866463"/>
              <a:ext cx="791510" cy="664397"/>
            </a:xfrm>
            <a:prstGeom prst="rect">
              <a:avLst/>
            </a:prstGeom>
            <a:solidFill>
              <a:srgbClr val="62B23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98/178/48</a:t>
              </a:r>
            </a:p>
          </p:txBody>
        </p:sp>
        <p:sp>
          <p:nvSpPr>
            <p:cNvPr id="95" name="矩形 13">
              <a:extLst>
                <a:ext uri="{FF2B5EF4-FFF2-40B4-BE49-F238E27FC236}">
                  <a16:creationId xmlns:a16="http://schemas.microsoft.com/office/drawing/2014/main" id="{A9E1D476-C288-8945-A68A-1F20C557294B}"/>
                </a:ext>
              </a:extLst>
            </p:cNvPr>
            <p:cNvSpPr/>
            <p:nvPr userDrawn="1"/>
          </p:nvSpPr>
          <p:spPr>
            <a:xfrm>
              <a:off x="6184680" y="3415851"/>
              <a:ext cx="791510" cy="664397"/>
            </a:xfrm>
            <a:prstGeom prst="rect">
              <a:avLst/>
            </a:prstGeom>
            <a:solidFill>
              <a:srgbClr val="F2894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242/137/68</a:t>
              </a:r>
              <a:endParaRPr kumimoji="1" lang="mr-IN" altLang="zh-CN" sz="500" b="1" dirty="0">
                <a:solidFill>
                  <a:srgbClr val="FFFFFF"/>
                </a:solidFill>
                <a:latin typeface="Arial" charset="0"/>
                <a:ea typeface="Arial" charset="0"/>
                <a:cs typeface="Arial" charset="0"/>
              </a:endParaRPr>
            </a:p>
          </p:txBody>
        </p:sp>
        <p:sp>
          <p:nvSpPr>
            <p:cNvPr id="96" name="矩形 13">
              <a:extLst>
                <a:ext uri="{FF2B5EF4-FFF2-40B4-BE49-F238E27FC236}">
                  <a16:creationId xmlns:a16="http://schemas.microsoft.com/office/drawing/2014/main" id="{42823EBB-E62E-F149-AC9A-09950051F283}"/>
                </a:ext>
              </a:extLst>
            </p:cNvPr>
            <p:cNvSpPr/>
            <p:nvPr userDrawn="1"/>
          </p:nvSpPr>
          <p:spPr>
            <a:xfrm>
              <a:off x="5353240" y="184963"/>
              <a:ext cx="791510" cy="664397"/>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PANTONE 185C</a:t>
              </a:r>
            </a:p>
            <a:p>
              <a:pPr algn="ctr">
                <a:lnSpc>
                  <a:spcPts val="620"/>
                </a:lnSpc>
                <a:spcBef>
                  <a:spcPts val="0"/>
                </a:spcBef>
              </a:pPr>
              <a:r>
                <a:rPr kumimoji="1" lang="en-US" altLang="zh-CN" sz="500" b="1" dirty="0">
                  <a:solidFill>
                    <a:schemeClr val="tx2"/>
                  </a:solidFill>
                  <a:latin typeface="Arial" charset="0"/>
                  <a:ea typeface="Arial" charset="0"/>
                  <a:cs typeface="Arial" charset="0"/>
                </a:rPr>
                <a:t>RGB </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199/0/11  </a:t>
              </a:r>
            </a:p>
          </p:txBody>
        </p:sp>
        <p:sp>
          <p:nvSpPr>
            <p:cNvPr id="97" name="文本框 15">
              <a:extLst>
                <a:ext uri="{FF2B5EF4-FFF2-40B4-BE49-F238E27FC236}">
                  <a16:creationId xmlns:a16="http://schemas.microsoft.com/office/drawing/2014/main" id="{EA01C299-6FF2-3642-AAEC-A1DF62D9C654}"/>
                </a:ext>
              </a:extLst>
            </p:cNvPr>
            <p:cNvSpPr txBox="1"/>
            <p:nvPr userDrawn="1"/>
          </p:nvSpPr>
          <p:spPr>
            <a:xfrm>
              <a:off x="5343885" y="-48857"/>
              <a:ext cx="726488" cy="204645"/>
            </a:xfrm>
            <a:prstGeom prst="rect">
              <a:avLst/>
            </a:prstGeom>
            <a:noFill/>
          </p:spPr>
          <p:txBody>
            <a:bodyPr wrap="square" lIns="0" tIns="0" rIns="0" bIns="0" rtlCol="0" anchor="b" anchorCtr="0">
              <a:spAutoFit/>
            </a:bodyPr>
            <a:lstStyle/>
            <a:p>
              <a:pPr algn="l">
                <a:lnSpc>
                  <a:spcPct val="100000"/>
                </a:lnSpc>
              </a:pPr>
              <a:r>
                <a:rPr kumimoji="1" lang="zh-CN" altLang="en-US" sz="800" b="0" i="0" dirty="0">
                  <a:solidFill>
                    <a:schemeClr val="tx1"/>
                  </a:solidFill>
                  <a:latin typeface="Microsoft YaHei" panose="020B0503020204020204" pitchFamily="34" charset="-122"/>
                  <a:ea typeface="Microsoft YaHei" panose="020B0503020204020204" pitchFamily="34" charset="-122"/>
                </a:rPr>
                <a:t>公司色</a:t>
              </a:r>
            </a:p>
          </p:txBody>
        </p:sp>
        <p:sp>
          <p:nvSpPr>
            <p:cNvPr id="98" name="矩形 13">
              <a:extLst>
                <a:ext uri="{FF2B5EF4-FFF2-40B4-BE49-F238E27FC236}">
                  <a16:creationId xmlns:a16="http://schemas.microsoft.com/office/drawing/2014/main" id="{B84AB502-165F-764A-9621-65CA8CBBEAEA}"/>
                </a:ext>
              </a:extLst>
            </p:cNvPr>
            <p:cNvSpPr/>
            <p:nvPr userDrawn="1"/>
          </p:nvSpPr>
          <p:spPr>
            <a:xfrm>
              <a:off x="5352600" y="918047"/>
              <a:ext cx="791510" cy="664397"/>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PANTONE 186C</a:t>
              </a:r>
            </a:p>
            <a:p>
              <a:pPr algn="ctr">
                <a:lnSpc>
                  <a:spcPts val="620"/>
                </a:lnSpc>
              </a:pPr>
              <a:r>
                <a:rPr kumimoji="1" lang="en-US" altLang="zh-CN" sz="500" b="1" dirty="0">
                  <a:solidFill>
                    <a:schemeClr val="tx2"/>
                  </a:solidFill>
                  <a:latin typeface="Arial" charset="0"/>
                  <a:ea typeface="Arial" charset="0"/>
                  <a:cs typeface="Arial" charset="0"/>
                </a:rPr>
                <a:t>RGB</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200/16/46  </a:t>
              </a:r>
            </a:p>
          </p:txBody>
        </p:sp>
        <p:sp>
          <p:nvSpPr>
            <p:cNvPr id="99" name="矩形 13">
              <a:extLst>
                <a:ext uri="{FF2B5EF4-FFF2-40B4-BE49-F238E27FC236}">
                  <a16:creationId xmlns:a16="http://schemas.microsoft.com/office/drawing/2014/main" id="{CB8870E8-3E95-764C-B621-A168E194CC7A}"/>
                </a:ext>
              </a:extLst>
            </p:cNvPr>
            <p:cNvSpPr/>
            <p:nvPr userDrawn="1"/>
          </p:nvSpPr>
          <p:spPr>
            <a:xfrm>
              <a:off x="5354164" y="2665974"/>
              <a:ext cx="791510" cy="664397"/>
            </a:xfrm>
            <a:prstGeom prst="rect">
              <a:avLst/>
            </a:prstGeom>
            <a:solidFill>
              <a:srgbClr val="7F00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127/0/1</a:t>
              </a:r>
            </a:p>
          </p:txBody>
        </p:sp>
        <p:sp>
          <p:nvSpPr>
            <p:cNvPr id="100" name="矩形 13">
              <a:extLst>
                <a:ext uri="{FF2B5EF4-FFF2-40B4-BE49-F238E27FC236}">
                  <a16:creationId xmlns:a16="http://schemas.microsoft.com/office/drawing/2014/main" id="{356EF69A-1936-544F-A95F-0664F4E186D5}"/>
                </a:ext>
              </a:extLst>
            </p:cNvPr>
            <p:cNvSpPr/>
            <p:nvPr userDrawn="1"/>
          </p:nvSpPr>
          <p:spPr>
            <a:xfrm>
              <a:off x="5354164" y="4134866"/>
              <a:ext cx="791510" cy="664397"/>
            </a:xfrm>
            <a:prstGeom prst="rect">
              <a:avLst/>
            </a:prstGeom>
            <a:solidFill>
              <a:srgbClr val="FCC8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52/200/0</a:t>
              </a:r>
            </a:p>
          </p:txBody>
        </p:sp>
        <p:sp>
          <p:nvSpPr>
            <p:cNvPr id="101" name="矩形 13">
              <a:extLst>
                <a:ext uri="{FF2B5EF4-FFF2-40B4-BE49-F238E27FC236}">
                  <a16:creationId xmlns:a16="http://schemas.microsoft.com/office/drawing/2014/main" id="{03EBAB43-95A5-1C4A-8458-B86EB3D51FCA}"/>
                </a:ext>
              </a:extLst>
            </p:cNvPr>
            <p:cNvSpPr/>
            <p:nvPr userDrawn="1"/>
          </p:nvSpPr>
          <p:spPr>
            <a:xfrm>
              <a:off x="5354164" y="5596166"/>
              <a:ext cx="791510" cy="664397"/>
            </a:xfrm>
            <a:prstGeom prst="rect">
              <a:avLst/>
            </a:prstGeom>
            <a:solidFill>
              <a:srgbClr val="30B5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48/181/197</a:t>
              </a:r>
            </a:p>
          </p:txBody>
        </p:sp>
        <p:sp>
          <p:nvSpPr>
            <p:cNvPr id="102" name="矩形 13">
              <a:extLst>
                <a:ext uri="{FF2B5EF4-FFF2-40B4-BE49-F238E27FC236}">
                  <a16:creationId xmlns:a16="http://schemas.microsoft.com/office/drawing/2014/main" id="{371A8520-F934-304C-B57F-B49F768694E2}"/>
                </a:ext>
              </a:extLst>
            </p:cNvPr>
            <p:cNvSpPr/>
            <p:nvPr userDrawn="1"/>
          </p:nvSpPr>
          <p:spPr>
            <a:xfrm>
              <a:off x="6184543" y="4866463"/>
              <a:ext cx="791510" cy="664398"/>
            </a:xfrm>
            <a:prstGeom prst="rect">
              <a:avLst/>
            </a:prstGeom>
            <a:solidFill>
              <a:srgbClr val="81C15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129/193/95</a:t>
              </a:r>
            </a:p>
          </p:txBody>
        </p:sp>
        <p:sp>
          <p:nvSpPr>
            <p:cNvPr id="103" name="矩形 13">
              <a:extLst>
                <a:ext uri="{FF2B5EF4-FFF2-40B4-BE49-F238E27FC236}">
                  <a16:creationId xmlns:a16="http://schemas.microsoft.com/office/drawing/2014/main" id="{B83004D7-279B-C14E-9FCF-870FA1B74FDF}"/>
                </a:ext>
              </a:extLst>
            </p:cNvPr>
            <p:cNvSpPr/>
            <p:nvPr userDrawn="1"/>
          </p:nvSpPr>
          <p:spPr>
            <a:xfrm>
              <a:off x="6182308" y="4134866"/>
              <a:ext cx="791510" cy="664398"/>
            </a:xfrm>
            <a:prstGeom prst="rect">
              <a:avLst/>
            </a:prstGeom>
            <a:solidFill>
              <a:srgbClr val="FDD35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253/211/81</a:t>
              </a:r>
            </a:p>
          </p:txBody>
        </p:sp>
        <p:sp>
          <p:nvSpPr>
            <p:cNvPr id="104" name="矩形 13">
              <a:extLst>
                <a:ext uri="{FF2B5EF4-FFF2-40B4-BE49-F238E27FC236}">
                  <a16:creationId xmlns:a16="http://schemas.microsoft.com/office/drawing/2014/main" id="{99635968-4E69-CC41-9D78-6DF253FE3035}"/>
                </a:ext>
              </a:extLst>
            </p:cNvPr>
            <p:cNvSpPr/>
            <p:nvPr userDrawn="1"/>
          </p:nvSpPr>
          <p:spPr>
            <a:xfrm>
              <a:off x="6177324" y="5596166"/>
              <a:ext cx="791510" cy="664398"/>
            </a:xfrm>
            <a:prstGeom prst="rect">
              <a:avLst/>
            </a:prstGeom>
            <a:solidFill>
              <a:srgbClr val="56C4D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86/196/210</a:t>
              </a:r>
            </a:p>
          </p:txBody>
        </p:sp>
        <p:sp>
          <p:nvSpPr>
            <p:cNvPr id="105" name="矩形 13">
              <a:extLst>
                <a:ext uri="{FF2B5EF4-FFF2-40B4-BE49-F238E27FC236}">
                  <a16:creationId xmlns:a16="http://schemas.microsoft.com/office/drawing/2014/main" id="{BDBE4949-07B7-F046-AD95-68E4B0C11CCD}"/>
                </a:ext>
              </a:extLst>
            </p:cNvPr>
            <p:cNvSpPr/>
            <p:nvPr/>
          </p:nvSpPr>
          <p:spPr>
            <a:xfrm>
              <a:off x="6186245" y="184963"/>
              <a:ext cx="791510" cy="664397"/>
            </a:xfrm>
            <a:prstGeom prst="rect">
              <a:avLst/>
            </a:prstGeom>
            <a:solidFill>
              <a:srgbClr val="D339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211/57/65</a:t>
              </a:r>
            </a:p>
          </p:txBody>
        </p:sp>
        <p:sp>
          <p:nvSpPr>
            <p:cNvPr id="106" name="矩形 13">
              <a:extLst>
                <a:ext uri="{FF2B5EF4-FFF2-40B4-BE49-F238E27FC236}">
                  <a16:creationId xmlns:a16="http://schemas.microsoft.com/office/drawing/2014/main" id="{AA9F9E00-6A31-F14B-A2E4-79908835FD14}"/>
                </a:ext>
              </a:extLst>
            </p:cNvPr>
            <p:cNvSpPr/>
            <p:nvPr/>
          </p:nvSpPr>
          <p:spPr>
            <a:xfrm>
              <a:off x="6185604" y="918047"/>
              <a:ext cx="791510" cy="664397"/>
            </a:xfrm>
            <a:prstGeom prst="rect">
              <a:avLst/>
            </a:prstGeom>
            <a:solidFill>
              <a:srgbClr val="D3385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p>
            <a:p>
              <a:pPr algn="ctr">
                <a:lnSpc>
                  <a:spcPts val="620"/>
                </a:lnSpc>
              </a:pPr>
              <a:r>
                <a:rPr kumimoji="1" lang="en-US" altLang="zh-CN" sz="500" b="1" dirty="0">
                  <a:solidFill>
                    <a:srgbClr val="FFFFFF"/>
                  </a:solidFill>
                  <a:latin typeface="Arial" charset="0"/>
                  <a:ea typeface="Arial" charset="0"/>
                  <a:cs typeface="Arial" charset="0"/>
                </a:rPr>
                <a:t>211/56/89</a:t>
              </a:r>
            </a:p>
          </p:txBody>
        </p:sp>
        <p:sp>
          <p:nvSpPr>
            <p:cNvPr id="107" name="矩形 13">
              <a:extLst>
                <a:ext uri="{FF2B5EF4-FFF2-40B4-BE49-F238E27FC236}">
                  <a16:creationId xmlns:a16="http://schemas.microsoft.com/office/drawing/2014/main" id="{38715A31-485E-B744-B409-43F9F04B48F7}"/>
                </a:ext>
              </a:extLst>
            </p:cNvPr>
            <p:cNvSpPr/>
            <p:nvPr/>
          </p:nvSpPr>
          <p:spPr>
            <a:xfrm>
              <a:off x="6996262" y="1934171"/>
              <a:ext cx="791510" cy="664397"/>
            </a:xfrm>
            <a:prstGeom prst="rect">
              <a:avLst/>
            </a:prstGeom>
            <a:solidFill>
              <a:srgbClr val="DD80A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221/128/170</a:t>
              </a:r>
            </a:p>
          </p:txBody>
        </p:sp>
        <p:sp>
          <p:nvSpPr>
            <p:cNvPr id="108" name="矩形 13">
              <a:extLst>
                <a:ext uri="{FF2B5EF4-FFF2-40B4-BE49-F238E27FC236}">
                  <a16:creationId xmlns:a16="http://schemas.microsoft.com/office/drawing/2014/main" id="{4AE1609B-25DD-2C4A-B05B-D18ADBC39C71}"/>
                </a:ext>
              </a:extLst>
            </p:cNvPr>
            <p:cNvSpPr/>
            <p:nvPr/>
          </p:nvSpPr>
          <p:spPr>
            <a:xfrm>
              <a:off x="6996262" y="2673360"/>
              <a:ext cx="791510" cy="664397"/>
            </a:xfrm>
            <a:prstGeom prst="rect">
              <a:avLst/>
            </a:prstGeom>
            <a:solidFill>
              <a:srgbClr val="BF808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78" rtl="0" eaLnBrk="1" fontAlgn="auto" latinLnBrk="0" hangingPunct="1">
                <a:lnSpc>
                  <a:spcPts val="620"/>
                </a:lnSpc>
                <a:spcBef>
                  <a:spcPts val="0"/>
                </a:spcBef>
                <a:spcAft>
                  <a:spcPts val="0"/>
                </a:spcAft>
                <a:buClrTx/>
                <a:buSzTx/>
                <a:buFontTx/>
                <a:buNone/>
                <a:tabLst/>
                <a:defRPr/>
              </a:pPr>
              <a:r>
                <a:rPr kumimoji="1" lang="en-US" altLang="zh-CN" sz="500" b="1" dirty="0">
                  <a:solidFill>
                    <a:srgbClr val="595757"/>
                  </a:solidFill>
                  <a:latin typeface="Arial" charset="0"/>
                  <a:ea typeface="Arial" charset="0"/>
                  <a:cs typeface="Arial" charset="0"/>
                </a:rPr>
                <a:t>RGB 191/128/130</a:t>
              </a:r>
            </a:p>
          </p:txBody>
        </p:sp>
        <p:sp>
          <p:nvSpPr>
            <p:cNvPr id="109" name="矩形 13">
              <a:extLst>
                <a:ext uri="{FF2B5EF4-FFF2-40B4-BE49-F238E27FC236}">
                  <a16:creationId xmlns:a16="http://schemas.microsoft.com/office/drawing/2014/main" id="{ECE90F9F-DBBC-0B49-A42C-8B62397E473E}"/>
                </a:ext>
              </a:extLst>
            </p:cNvPr>
            <p:cNvSpPr/>
            <p:nvPr/>
          </p:nvSpPr>
          <p:spPr>
            <a:xfrm>
              <a:off x="6996262" y="3415851"/>
              <a:ext cx="791510" cy="664397"/>
            </a:xfrm>
            <a:prstGeom prst="rect">
              <a:avLst/>
            </a:prstGeom>
            <a:solidFill>
              <a:srgbClr val="F6B78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246/183/140</a:t>
              </a:r>
              <a:endParaRPr kumimoji="1" lang="mr-IN" altLang="zh-CN" sz="500" b="1" dirty="0">
                <a:solidFill>
                  <a:srgbClr val="595757"/>
                </a:solidFill>
                <a:latin typeface="Arial" charset="0"/>
                <a:ea typeface="Arial" charset="0"/>
                <a:cs typeface="Arial" charset="0"/>
              </a:endParaRPr>
            </a:p>
          </p:txBody>
        </p:sp>
        <p:sp>
          <p:nvSpPr>
            <p:cNvPr id="110" name="矩形 13">
              <a:extLst>
                <a:ext uri="{FF2B5EF4-FFF2-40B4-BE49-F238E27FC236}">
                  <a16:creationId xmlns:a16="http://schemas.microsoft.com/office/drawing/2014/main" id="{D5B387BA-F8B8-B54E-966E-F24E271747C4}"/>
                </a:ext>
              </a:extLst>
            </p:cNvPr>
            <p:cNvSpPr/>
            <p:nvPr/>
          </p:nvSpPr>
          <p:spPr>
            <a:xfrm>
              <a:off x="7006093" y="4866463"/>
              <a:ext cx="791510" cy="664397"/>
            </a:xfrm>
            <a:prstGeom prst="rect">
              <a:avLst/>
            </a:prstGeom>
            <a:solidFill>
              <a:srgbClr val="AFD89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176/216/156</a:t>
              </a:r>
            </a:p>
          </p:txBody>
        </p:sp>
        <p:sp>
          <p:nvSpPr>
            <p:cNvPr id="111" name="矩形 13">
              <a:extLst>
                <a:ext uri="{FF2B5EF4-FFF2-40B4-BE49-F238E27FC236}">
                  <a16:creationId xmlns:a16="http://schemas.microsoft.com/office/drawing/2014/main" id="{E6C9B99E-8C1C-2B49-B82E-3C754B8E5C02}"/>
                </a:ext>
              </a:extLst>
            </p:cNvPr>
            <p:cNvSpPr/>
            <p:nvPr/>
          </p:nvSpPr>
          <p:spPr>
            <a:xfrm>
              <a:off x="7003856" y="4134866"/>
              <a:ext cx="791510" cy="664397"/>
            </a:xfrm>
            <a:prstGeom prst="rect">
              <a:avLst/>
            </a:prstGeom>
            <a:solidFill>
              <a:srgbClr val="FDE39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253/227/181</a:t>
              </a:r>
            </a:p>
          </p:txBody>
        </p:sp>
        <p:sp>
          <p:nvSpPr>
            <p:cNvPr id="112" name="矩形 13">
              <a:extLst>
                <a:ext uri="{FF2B5EF4-FFF2-40B4-BE49-F238E27FC236}">
                  <a16:creationId xmlns:a16="http://schemas.microsoft.com/office/drawing/2014/main" id="{0106BFA2-9DE1-3A42-A6C6-69BCE0FA34F4}"/>
                </a:ext>
              </a:extLst>
            </p:cNvPr>
            <p:cNvSpPr/>
            <p:nvPr/>
          </p:nvSpPr>
          <p:spPr>
            <a:xfrm>
              <a:off x="7003856" y="5596166"/>
              <a:ext cx="791510" cy="664397"/>
            </a:xfrm>
            <a:prstGeom prst="rect">
              <a:avLst/>
            </a:prstGeom>
            <a:solidFill>
              <a:srgbClr val="94DAE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148/218/226</a:t>
              </a:r>
            </a:p>
          </p:txBody>
        </p:sp>
        <p:sp>
          <p:nvSpPr>
            <p:cNvPr id="113" name="矩形 13">
              <a:extLst>
                <a:ext uri="{FF2B5EF4-FFF2-40B4-BE49-F238E27FC236}">
                  <a16:creationId xmlns:a16="http://schemas.microsoft.com/office/drawing/2014/main" id="{F760C1C5-4342-C346-A7D2-D101978EDF66}"/>
                </a:ext>
              </a:extLst>
            </p:cNvPr>
            <p:cNvSpPr/>
            <p:nvPr/>
          </p:nvSpPr>
          <p:spPr>
            <a:xfrm>
              <a:off x="6997826" y="184963"/>
              <a:ext cx="791510" cy="664397"/>
            </a:xfrm>
            <a:prstGeom prst="rect">
              <a:avLst/>
            </a:prstGeom>
            <a:solidFill>
              <a:srgbClr val="E281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226/129/137</a:t>
              </a:r>
            </a:p>
          </p:txBody>
        </p:sp>
        <p:sp>
          <p:nvSpPr>
            <p:cNvPr id="114" name="矩形 13">
              <a:extLst>
                <a:ext uri="{FF2B5EF4-FFF2-40B4-BE49-F238E27FC236}">
                  <a16:creationId xmlns:a16="http://schemas.microsoft.com/office/drawing/2014/main" id="{5BB50A4A-0B64-7E4C-824C-1EBCA1A992CF}"/>
                </a:ext>
              </a:extLst>
            </p:cNvPr>
            <p:cNvSpPr/>
            <p:nvPr/>
          </p:nvSpPr>
          <p:spPr>
            <a:xfrm>
              <a:off x="6997185" y="918047"/>
              <a:ext cx="791510" cy="664397"/>
            </a:xfrm>
            <a:prstGeom prst="rect">
              <a:avLst/>
            </a:prstGeom>
            <a:solidFill>
              <a:srgbClr val="E281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226/129/152</a:t>
              </a:r>
            </a:p>
          </p:txBody>
        </p:sp>
        <p:sp>
          <p:nvSpPr>
            <p:cNvPr id="115" name="矩形 13">
              <a:extLst>
                <a:ext uri="{FF2B5EF4-FFF2-40B4-BE49-F238E27FC236}">
                  <a16:creationId xmlns:a16="http://schemas.microsoft.com/office/drawing/2014/main" id="{756A7E25-6C44-8A44-A8C5-61D19BC9EDAF}"/>
                </a:ext>
              </a:extLst>
            </p:cNvPr>
            <p:cNvSpPr/>
            <p:nvPr userDrawn="1"/>
          </p:nvSpPr>
          <p:spPr>
            <a:xfrm>
              <a:off x="7806130" y="1934171"/>
              <a:ext cx="791510" cy="664397"/>
            </a:xfrm>
            <a:prstGeom prst="rect">
              <a:avLst/>
            </a:prstGeom>
            <a:solidFill>
              <a:srgbClr val="EBB3C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235/179/204</a:t>
              </a:r>
            </a:p>
          </p:txBody>
        </p:sp>
        <p:sp>
          <p:nvSpPr>
            <p:cNvPr id="116" name="矩形 13">
              <a:extLst>
                <a:ext uri="{FF2B5EF4-FFF2-40B4-BE49-F238E27FC236}">
                  <a16:creationId xmlns:a16="http://schemas.microsoft.com/office/drawing/2014/main" id="{96588389-39CD-DF4E-B9AC-92091E25724E}"/>
                </a:ext>
              </a:extLst>
            </p:cNvPr>
            <p:cNvSpPr/>
            <p:nvPr/>
          </p:nvSpPr>
          <p:spPr>
            <a:xfrm>
              <a:off x="7806130" y="2673360"/>
              <a:ext cx="791510" cy="664397"/>
            </a:xfrm>
            <a:prstGeom prst="rect">
              <a:avLst/>
            </a:prstGeom>
            <a:solidFill>
              <a:srgbClr val="D8B3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78" rtl="0" eaLnBrk="1" fontAlgn="auto" latinLnBrk="0" hangingPunct="1">
                <a:lnSpc>
                  <a:spcPts val="620"/>
                </a:lnSpc>
                <a:spcBef>
                  <a:spcPts val="0"/>
                </a:spcBef>
                <a:spcAft>
                  <a:spcPts val="0"/>
                </a:spcAft>
                <a:buClrTx/>
                <a:buSzTx/>
                <a:buFontTx/>
                <a:buNone/>
                <a:tabLst/>
                <a:defRPr/>
              </a:pPr>
              <a:r>
                <a:rPr kumimoji="1" lang="en-US" altLang="zh-CN" sz="500" b="1" dirty="0">
                  <a:solidFill>
                    <a:srgbClr val="595757"/>
                  </a:solidFill>
                  <a:latin typeface="Arial" charset="0"/>
                  <a:ea typeface="Arial" charset="0"/>
                  <a:cs typeface="Arial" charset="0"/>
                </a:rPr>
                <a:t>RGB 216/179/179</a:t>
              </a:r>
            </a:p>
          </p:txBody>
        </p:sp>
        <p:sp>
          <p:nvSpPr>
            <p:cNvPr id="117" name="矩形 13">
              <a:extLst>
                <a:ext uri="{FF2B5EF4-FFF2-40B4-BE49-F238E27FC236}">
                  <a16:creationId xmlns:a16="http://schemas.microsoft.com/office/drawing/2014/main" id="{20725C9F-31AE-DB44-B70A-B4ECDEC0BC00}"/>
                </a:ext>
              </a:extLst>
            </p:cNvPr>
            <p:cNvSpPr/>
            <p:nvPr/>
          </p:nvSpPr>
          <p:spPr>
            <a:xfrm>
              <a:off x="7811114" y="3415851"/>
              <a:ext cx="791510" cy="664398"/>
            </a:xfrm>
            <a:prstGeom prst="rect">
              <a:avLst/>
            </a:prstGeom>
            <a:solidFill>
              <a:srgbClr val="FAD3B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250/211/187</a:t>
              </a:r>
              <a:endParaRPr kumimoji="1" lang="mr-IN" altLang="zh-CN" sz="500" b="1" dirty="0">
                <a:solidFill>
                  <a:srgbClr val="595757"/>
                </a:solidFill>
                <a:latin typeface="Arial" charset="0"/>
                <a:ea typeface="Arial" charset="0"/>
                <a:cs typeface="Arial" charset="0"/>
              </a:endParaRPr>
            </a:p>
          </p:txBody>
        </p:sp>
        <p:sp>
          <p:nvSpPr>
            <p:cNvPr id="118" name="矩形 13">
              <a:extLst>
                <a:ext uri="{FF2B5EF4-FFF2-40B4-BE49-F238E27FC236}">
                  <a16:creationId xmlns:a16="http://schemas.microsoft.com/office/drawing/2014/main" id="{AC5BCC27-B68D-0743-8E0B-E25F8D01C3A4}"/>
                </a:ext>
              </a:extLst>
            </p:cNvPr>
            <p:cNvSpPr/>
            <p:nvPr/>
          </p:nvSpPr>
          <p:spPr>
            <a:xfrm>
              <a:off x="7820945" y="4866463"/>
              <a:ext cx="791510" cy="664398"/>
            </a:xfrm>
            <a:prstGeom prst="rect">
              <a:avLst/>
            </a:prstGeom>
            <a:solidFill>
              <a:srgbClr val="D0E8C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208/232/196</a:t>
              </a:r>
            </a:p>
          </p:txBody>
        </p:sp>
        <p:sp>
          <p:nvSpPr>
            <p:cNvPr id="119" name="矩形 13">
              <a:extLst>
                <a:ext uri="{FF2B5EF4-FFF2-40B4-BE49-F238E27FC236}">
                  <a16:creationId xmlns:a16="http://schemas.microsoft.com/office/drawing/2014/main" id="{51C2E83A-C975-6945-B2FD-5B22BBB53DB7}"/>
                </a:ext>
              </a:extLst>
            </p:cNvPr>
            <p:cNvSpPr/>
            <p:nvPr/>
          </p:nvSpPr>
          <p:spPr>
            <a:xfrm>
              <a:off x="7818707" y="4134866"/>
              <a:ext cx="791510" cy="664398"/>
            </a:xfrm>
            <a:prstGeom prst="rect">
              <a:avLst/>
            </a:prstGeom>
            <a:solidFill>
              <a:srgbClr val="FEEE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254/238/193</a:t>
              </a:r>
            </a:p>
          </p:txBody>
        </p:sp>
        <p:sp>
          <p:nvSpPr>
            <p:cNvPr id="120" name="矩形 13">
              <a:extLst>
                <a:ext uri="{FF2B5EF4-FFF2-40B4-BE49-F238E27FC236}">
                  <a16:creationId xmlns:a16="http://schemas.microsoft.com/office/drawing/2014/main" id="{BEE9A95F-6965-354F-A2C7-2E8C81DDA52F}"/>
                </a:ext>
              </a:extLst>
            </p:cNvPr>
            <p:cNvSpPr/>
            <p:nvPr/>
          </p:nvSpPr>
          <p:spPr>
            <a:xfrm>
              <a:off x="7823691" y="5596166"/>
              <a:ext cx="791510" cy="664398"/>
            </a:xfrm>
            <a:prstGeom prst="rect">
              <a:avLst/>
            </a:prstGeom>
            <a:solidFill>
              <a:srgbClr val="BEE9E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190/233/238</a:t>
              </a:r>
            </a:p>
          </p:txBody>
        </p:sp>
        <p:sp>
          <p:nvSpPr>
            <p:cNvPr id="121" name="矩形 13">
              <a:extLst>
                <a:ext uri="{FF2B5EF4-FFF2-40B4-BE49-F238E27FC236}">
                  <a16:creationId xmlns:a16="http://schemas.microsoft.com/office/drawing/2014/main" id="{509164EB-3DC4-7A4F-9E7C-06EBC981CD0A}"/>
                </a:ext>
              </a:extLst>
            </p:cNvPr>
            <p:cNvSpPr/>
            <p:nvPr/>
          </p:nvSpPr>
          <p:spPr>
            <a:xfrm>
              <a:off x="7807694" y="184963"/>
              <a:ext cx="791510" cy="664397"/>
            </a:xfrm>
            <a:prstGeom prst="rect">
              <a:avLst/>
            </a:prstGeom>
            <a:solidFill>
              <a:srgbClr val="EEB3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239/178/184</a:t>
              </a:r>
            </a:p>
          </p:txBody>
        </p:sp>
        <p:sp>
          <p:nvSpPr>
            <p:cNvPr id="122" name="矩形 13">
              <a:extLst>
                <a:ext uri="{FF2B5EF4-FFF2-40B4-BE49-F238E27FC236}">
                  <a16:creationId xmlns:a16="http://schemas.microsoft.com/office/drawing/2014/main" id="{667867DD-D3E6-3040-A7B5-39345C0CE2E3}"/>
                </a:ext>
              </a:extLst>
            </p:cNvPr>
            <p:cNvSpPr/>
            <p:nvPr/>
          </p:nvSpPr>
          <p:spPr>
            <a:xfrm>
              <a:off x="7807054" y="918047"/>
              <a:ext cx="791510" cy="664397"/>
            </a:xfrm>
            <a:prstGeom prst="rect">
              <a:avLst/>
            </a:prstGeom>
            <a:solidFill>
              <a:srgbClr val="EEB3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238/179/193</a:t>
              </a:r>
            </a:p>
          </p:txBody>
        </p:sp>
        <p:sp>
          <p:nvSpPr>
            <p:cNvPr id="123" name="矩形 13">
              <a:extLst>
                <a:ext uri="{FF2B5EF4-FFF2-40B4-BE49-F238E27FC236}">
                  <a16:creationId xmlns:a16="http://schemas.microsoft.com/office/drawing/2014/main" id="{9EE10597-3782-AB46-8453-89FA049C6C46}"/>
                </a:ext>
              </a:extLst>
            </p:cNvPr>
            <p:cNvSpPr/>
            <p:nvPr userDrawn="1"/>
          </p:nvSpPr>
          <p:spPr>
            <a:xfrm>
              <a:off x="5354169" y="6324025"/>
              <a:ext cx="513579" cy="664397"/>
            </a:xfrm>
            <a:prstGeom prst="rect">
              <a:avLst/>
            </a:prstGeom>
            <a:solidFill>
              <a:srgbClr val="22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0/0/0</a:t>
              </a:r>
            </a:p>
          </p:txBody>
        </p:sp>
        <p:sp>
          <p:nvSpPr>
            <p:cNvPr id="124" name="矩形 13">
              <a:extLst>
                <a:ext uri="{FF2B5EF4-FFF2-40B4-BE49-F238E27FC236}">
                  <a16:creationId xmlns:a16="http://schemas.microsoft.com/office/drawing/2014/main" id="{966B3529-B594-884C-BED0-5887B34BBBB8}"/>
                </a:ext>
              </a:extLst>
            </p:cNvPr>
            <p:cNvSpPr/>
            <p:nvPr userDrawn="1"/>
          </p:nvSpPr>
          <p:spPr>
            <a:xfrm>
              <a:off x="5900626" y="6324025"/>
              <a:ext cx="513579" cy="664397"/>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p>
            <a:p>
              <a:pPr algn="ctr">
                <a:lnSpc>
                  <a:spcPts val="620"/>
                </a:lnSpc>
              </a:pPr>
              <a:r>
                <a:rPr kumimoji="1" lang="en-US" altLang="zh-CN" sz="500" b="1" dirty="0">
                  <a:solidFill>
                    <a:srgbClr val="FFFFFF"/>
                  </a:solidFill>
                  <a:latin typeface="Arial" charset="0"/>
                  <a:ea typeface="Arial" charset="0"/>
                  <a:cs typeface="Arial" charset="0"/>
                </a:rPr>
                <a:t>89/87/87</a:t>
              </a:r>
            </a:p>
          </p:txBody>
        </p:sp>
        <p:sp>
          <p:nvSpPr>
            <p:cNvPr id="125" name="矩形 13">
              <a:extLst>
                <a:ext uri="{FF2B5EF4-FFF2-40B4-BE49-F238E27FC236}">
                  <a16:creationId xmlns:a16="http://schemas.microsoft.com/office/drawing/2014/main" id="{0B0545C9-147F-584F-80D2-EF13876D7D33}"/>
                </a:ext>
              </a:extLst>
            </p:cNvPr>
            <p:cNvSpPr/>
            <p:nvPr userDrawn="1"/>
          </p:nvSpPr>
          <p:spPr>
            <a:xfrm>
              <a:off x="6445335" y="6324024"/>
              <a:ext cx="513579" cy="664398"/>
            </a:xfrm>
            <a:prstGeom prst="rect">
              <a:avLst/>
            </a:prstGeom>
            <a:solidFill>
              <a:srgbClr val="88888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p>
            <a:p>
              <a:pPr algn="ctr">
                <a:lnSpc>
                  <a:spcPts val="620"/>
                </a:lnSpc>
              </a:pPr>
              <a:r>
                <a:rPr kumimoji="1" lang="en-US" altLang="zh-CN" sz="500" b="1" dirty="0">
                  <a:solidFill>
                    <a:srgbClr val="FFFFFF"/>
                  </a:solidFill>
                  <a:latin typeface="Arial" charset="0"/>
                  <a:ea typeface="Arial" charset="0"/>
                  <a:cs typeface="Arial" charset="0"/>
                </a:rPr>
                <a:t>137/137/</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137</a:t>
              </a:r>
            </a:p>
          </p:txBody>
        </p:sp>
        <p:sp>
          <p:nvSpPr>
            <p:cNvPr id="126" name="矩形 13">
              <a:extLst>
                <a:ext uri="{FF2B5EF4-FFF2-40B4-BE49-F238E27FC236}">
                  <a16:creationId xmlns:a16="http://schemas.microsoft.com/office/drawing/2014/main" id="{44FD0A0B-0D45-3340-A523-465AC24134BF}"/>
                </a:ext>
              </a:extLst>
            </p:cNvPr>
            <p:cNvSpPr/>
            <p:nvPr userDrawn="1"/>
          </p:nvSpPr>
          <p:spPr>
            <a:xfrm>
              <a:off x="7003279" y="6324024"/>
              <a:ext cx="513579" cy="664398"/>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p>
            <a:p>
              <a:pPr algn="ctr">
                <a:lnSpc>
                  <a:spcPts val="620"/>
                </a:lnSpc>
              </a:pPr>
              <a:r>
                <a:rPr kumimoji="1" lang="en-US" altLang="zh-CN" sz="500" b="1" dirty="0">
                  <a:solidFill>
                    <a:srgbClr val="FFFFFF"/>
                  </a:solidFill>
                  <a:latin typeface="Arial" charset="0"/>
                  <a:ea typeface="Arial" charset="0"/>
                  <a:cs typeface="Arial" charset="0"/>
                </a:rPr>
                <a:t>181/181/</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181</a:t>
              </a:r>
            </a:p>
          </p:txBody>
        </p:sp>
        <p:sp>
          <p:nvSpPr>
            <p:cNvPr id="127" name="矩形 13">
              <a:extLst>
                <a:ext uri="{FF2B5EF4-FFF2-40B4-BE49-F238E27FC236}">
                  <a16:creationId xmlns:a16="http://schemas.microsoft.com/office/drawing/2014/main" id="{2C404A07-276B-3648-BB25-4EDB5905448C}"/>
                </a:ext>
              </a:extLst>
            </p:cNvPr>
            <p:cNvSpPr/>
            <p:nvPr userDrawn="1"/>
          </p:nvSpPr>
          <p:spPr>
            <a:xfrm>
              <a:off x="7551547" y="6324024"/>
              <a:ext cx="513579" cy="664398"/>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221/221/</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221</a:t>
              </a:r>
            </a:p>
          </p:txBody>
        </p:sp>
        <p:sp>
          <p:nvSpPr>
            <p:cNvPr id="128" name="矩形 13">
              <a:extLst>
                <a:ext uri="{FF2B5EF4-FFF2-40B4-BE49-F238E27FC236}">
                  <a16:creationId xmlns:a16="http://schemas.microsoft.com/office/drawing/2014/main" id="{72B0F29C-A346-8946-9B8E-8F1B9DFF7AD0}"/>
                </a:ext>
              </a:extLst>
            </p:cNvPr>
            <p:cNvSpPr/>
            <p:nvPr userDrawn="1"/>
          </p:nvSpPr>
          <p:spPr>
            <a:xfrm>
              <a:off x="8098559" y="6324024"/>
              <a:ext cx="513579" cy="664398"/>
            </a:xfrm>
            <a:prstGeom prst="rect">
              <a:avLst/>
            </a:prstGeom>
            <a:solidFill>
              <a:srgbClr val="FFFFFF"/>
            </a:solidFill>
            <a:ln w="6350">
              <a:solidFill>
                <a:srgbClr val="B5B5B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a:t>
              </a:r>
            </a:p>
            <a:p>
              <a:pPr algn="ctr">
                <a:lnSpc>
                  <a:spcPts val="620"/>
                </a:lnSpc>
              </a:pPr>
              <a:r>
                <a:rPr kumimoji="1" lang="en-US" altLang="zh-CN" sz="500" b="1" dirty="0">
                  <a:solidFill>
                    <a:srgbClr val="595757"/>
                  </a:solidFill>
                  <a:latin typeface="Arial" charset="0"/>
                  <a:ea typeface="Arial" charset="0"/>
                  <a:cs typeface="Arial" charset="0"/>
                </a:rPr>
                <a:t>255/255/</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255</a:t>
              </a:r>
            </a:p>
          </p:txBody>
        </p:sp>
      </p:grpSp>
    </p:spTree>
    <p:extLst>
      <p:ext uri="{BB962C8B-B14F-4D97-AF65-F5344CB8AC3E}">
        <p14:creationId xmlns:p14="http://schemas.microsoft.com/office/powerpoint/2010/main" val="1625583969"/>
      </p:ext>
    </p:extLst>
  </p:cSld>
  <p:clrMap bg1="lt1" tx1="dk1" bg2="lt2" tx2="dk2" accent1="accent1" accent2="accent2" accent3="accent3" accent4="accent4" accent5="accent5" accent6="accent6" hlink="hlink" folHlink="folHlink"/>
  <p:hf hdr="0" ftr="0" dt="0"/>
  <p:txStyles>
    <p:titleStyle>
      <a:lvl1pPr algn="l" defTabSz="1187798" rtl="0" eaLnBrk="1" latinLnBrk="0" hangingPunct="1">
        <a:lnSpc>
          <a:spcPct val="90000"/>
        </a:lnSpc>
        <a:spcBef>
          <a:spcPct val="0"/>
        </a:spcBef>
        <a:buNone/>
        <a:defRPr sz="5716" kern="1200">
          <a:solidFill>
            <a:schemeClr val="tx1"/>
          </a:solidFill>
          <a:latin typeface="+mj-lt"/>
          <a:ea typeface="+mj-ea"/>
          <a:cs typeface="+mj-cs"/>
        </a:defRPr>
      </a:lvl1pPr>
    </p:titleStyle>
    <p:bodyStyle>
      <a:lvl1pPr marL="296950" indent="-296950" algn="l" defTabSz="1187798" rtl="0" eaLnBrk="1" latinLnBrk="0" hangingPunct="1">
        <a:lnSpc>
          <a:spcPct val="90000"/>
        </a:lnSpc>
        <a:spcBef>
          <a:spcPts val="1299"/>
        </a:spcBef>
        <a:buFont typeface="Arial" panose="020B0604020202020204" pitchFamily="34" charset="0"/>
        <a:buChar char="•"/>
        <a:defRPr sz="3636" kern="1200">
          <a:solidFill>
            <a:schemeClr val="tx1"/>
          </a:solidFill>
          <a:latin typeface="+mn-lt"/>
          <a:ea typeface="+mn-ea"/>
          <a:cs typeface="+mn-cs"/>
        </a:defRPr>
      </a:lvl1pPr>
      <a:lvl2pPr marL="890849" indent="-296950" algn="l" defTabSz="1187798" rtl="0" eaLnBrk="1" latinLnBrk="0" hangingPunct="1">
        <a:lnSpc>
          <a:spcPct val="90000"/>
        </a:lnSpc>
        <a:spcBef>
          <a:spcPts val="650"/>
        </a:spcBef>
        <a:buFont typeface="Arial" panose="020B0604020202020204" pitchFamily="34" charset="0"/>
        <a:buChar char="•"/>
        <a:defRPr sz="3118" kern="1200">
          <a:solidFill>
            <a:schemeClr val="tx1"/>
          </a:solidFill>
          <a:latin typeface="+mn-lt"/>
          <a:ea typeface="+mn-ea"/>
          <a:cs typeface="+mn-cs"/>
        </a:defRPr>
      </a:lvl2pPr>
      <a:lvl3pPr marL="1484748" indent="-296950" algn="l" defTabSz="1187798" rtl="0" eaLnBrk="1" latinLnBrk="0" hangingPunct="1">
        <a:lnSpc>
          <a:spcPct val="90000"/>
        </a:lnSpc>
        <a:spcBef>
          <a:spcPts val="650"/>
        </a:spcBef>
        <a:buFont typeface="Arial" panose="020B0604020202020204" pitchFamily="34" charset="0"/>
        <a:buChar char="•"/>
        <a:defRPr sz="2598" kern="1200">
          <a:solidFill>
            <a:schemeClr val="tx1"/>
          </a:solidFill>
          <a:latin typeface="+mn-lt"/>
          <a:ea typeface="+mn-ea"/>
          <a:cs typeface="+mn-cs"/>
        </a:defRPr>
      </a:lvl3pPr>
      <a:lvl4pPr marL="2078648"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4pPr>
      <a:lvl5pPr marL="26725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5pPr>
      <a:lvl6pPr marL="32664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6pPr>
      <a:lvl7pPr marL="3860346"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7pPr>
      <a:lvl8pPr marL="4454245"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8pPr>
      <a:lvl9pPr marL="5048144"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9pPr>
    </p:bodyStyle>
    <p:otherStyle>
      <a:defPPr>
        <a:defRPr lang="en-US"/>
      </a:defPPr>
      <a:lvl1pPr marL="0" algn="l" defTabSz="1187798" rtl="0" eaLnBrk="1" latinLnBrk="0" hangingPunct="1">
        <a:defRPr sz="2338" kern="1200">
          <a:solidFill>
            <a:schemeClr val="tx1"/>
          </a:solidFill>
          <a:latin typeface="+mn-lt"/>
          <a:ea typeface="+mn-ea"/>
          <a:cs typeface="+mn-cs"/>
        </a:defRPr>
      </a:lvl1pPr>
      <a:lvl2pPr marL="593900" algn="l" defTabSz="1187798" rtl="0" eaLnBrk="1" latinLnBrk="0" hangingPunct="1">
        <a:defRPr sz="2338" kern="1200">
          <a:solidFill>
            <a:schemeClr val="tx1"/>
          </a:solidFill>
          <a:latin typeface="+mn-lt"/>
          <a:ea typeface="+mn-ea"/>
          <a:cs typeface="+mn-cs"/>
        </a:defRPr>
      </a:lvl2pPr>
      <a:lvl3pPr marL="1187798" algn="l" defTabSz="1187798" rtl="0" eaLnBrk="1" latinLnBrk="0" hangingPunct="1">
        <a:defRPr sz="2338" kern="1200">
          <a:solidFill>
            <a:schemeClr val="tx1"/>
          </a:solidFill>
          <a:latin typeface="+mn-lt"/>
          <a:ea typeface="+mn-ea"/>
          <a:cs typeface="+mn-cs"/>
        </a:defRPr>
      </a:lvl3pPr>
      <a:lvl4pPr marL="1781699" algn="l" defTabSz="1187798" rtl="0" eaLnBrk="1" latinLnBrk="0" hangingPunct="1">
        <a:defRPr sz="2338" kern="1200">
          <a:solidFill>
            <a:schemeClr val="tx1"/>
          </a:solidFill>
          <a:latin typeface="+mn-lt"/>
          <a:ea typeface="+mn-ea"/>
          <a:cs typeface="+mn-cs"/>
        </a:defRPr>
      </a:lvl4pPr>
      <a:lvl5pPr marL="2375598" algn="l" defTabSz="1187798" rtl="0" eaLnBrk="1" latinLnBrk="0" hangingPunct="1">
        <a:defRPr sz="2338" kern="1200">
          <a:solidFill>
            <a:schemeClr val="tx1"/>
          </a:solidFill>
          <a:latin typeface="+mn-lt"/>
          <a:ea typeface="+mn-ea"/>
          <a:cs typeface="+mn-cs"/>
        </a:defRPr>
      </a:lvl5pPr>
      <a:lvl6pPr marL="2969497" algn="l" defTabSz="1187798" rtl="0" eaLnBrk="1" latinLnBrk="0" hangingPunct="1">
        <a:defRPr sz="2338" kern="1200">
          <a:solidFill>
            <a:schemeClr val="tx1"/>
          </a:solidFill>
          <a:latin typeface="+mn-lt"/>
          <a:ea typeface="+mn-ea"/>
          <a:cs typeface="+mn-cs"/>
        </a:defRPr>
      </a:lvl6pPr>
      <a:lvl7pPr marL="3563396" algn="l" defTabSz="1187798" rtl="0" eaLnBrk="1" latinLnBrk="0" hangingPunct="1">
        <a:defRPr sz="2338" kern="1200">
          <a:solidFill>
            <a:schemeClr val="tx1"/>
          </a:solidFill>
          <a:latin typeface="+mn-lt"/>
          <a:ea typeface="+mn-ea"/>
          <a:cs typeface="+mn-cs"/>
        </a:defRPr>
      </a:lvl7pPr>
      <a:lvl8pPr marL="4157297" algn="l" defTabSz="1187798" rtl="0" eaLnBrk="1" latinLnBrk="0" hangingPunct="1">
        <a:defRPr sz="2338" kern="1200">
          <a:solidFill>
            <a:schemeClr val="tx1"/>
          </a:solidFill>
          <a:latin typeface="+mn-lt"/>
          <a:ea typeface="+mn-ea"/>
          <a:cs typeface="+mn-cs"/>
        </a:defRPr>
      </a:lvl8pPr>
      <a:lvl9pPr marL="4751195" algn="l" defTabSz="1187798" rtl="0" eaLnBrk="1" latinLnBrk="0" hangingPunct="1">
        <a:defRPr sz="2338"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65.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tags" Target="../tags/tag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7.xml"/></Relationships>
</file>

<file path=ppt/slides/_rels/slide1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xml"/><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7.xml"/><Relationship Id="rId1" Type="http://schemas.openxmlformats.org/officeDocument/2006/relationships/tags" Target="../tags/tag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7.xml"/><Relationship Id="rId1" Type="http://schemas.openxmlformats.org/officeDocument/2006/relationships/tags" Target="../tags/tag7.xml"/><Relationship Id="rId4" Type="http://schemas.openxmlformats.org/officeDocument/2006/relationships/image" Target="../media/image9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3.xml"/><Relationship Id="rId1" Type="http://schemas.openxmlformats.org/officeDocument/2006/relationships/tags" Target="../tags/tag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1.xml"/><Relationship Id="rId1" Type="http://schemas.openxmlformats.org/officeDocument/2006/relationships/tags" Target="../tags/tag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10.xml"/></Relationships>
</file>

<file path=ppt/slides/_rels/slide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6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1.xml"/><Relationship Id="rId1" Type="http://schemas.openxmlformats.org/officeDocument/2006/relationships/tags" Target="../tags/tag11.xml"/><Relationship Id="rId4" Type="http://schemas.openxmlformats.org/officeDocument/2006/relationships/image" Target="../media/image9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1.xml"/><Relationship Id="rId1" Type="http://schemas.openxmlformats.org/officeDocument/2006/relationships/tags" Target="../tags/tag12.xml"/><Relationship Id="rId4" Type="http://schemas.openxmlformats.org/officeDocument/2006/relationships/image" Target="../media/image9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1.xml"/><Relationship Id="rId1" Type="http://schemas.openxmlformats.org/officeDocument/2006/relationships/tags" Target="../tags/tag1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1.xml"/><Relationship Id="rId1" Type="http://schemas.openxmlformats.org/officeDocument/2006/relationships/tags" Target="../tags/tag14.xml"/><Relationship Id="rId4" Type="http://schemas.openxmlformats.org/officeDocument/2006/relationships/image" Target="../media/image10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1.xml"/><Relationship Id="rId1" Type="http://schemas.openxmlformats.org/officeDocument/2006/relationships/tags" Target="../tags/tag1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1.xml"/><Relationship Id="rId1" Type="http://schemas.openxmlformats.org/officeDocument/2006/relationships/tags" Target="../tags/tag16.xml"/><Relationship Id="rId4" Type="http://schemas.openxmlformats.org/officeDocument/2006/relationships/image" Target="../media/image10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1.xml"/><Relationship Id="rId1" Type="http://schemas.openxmlformats.org/officeDocument/2006/relationships/tags" Target="../tags/tag19.xml"/><Relationship Id="rId4" Type="http://schemas.openxmlformats.org/officeDocument/2006/relationships/image" Target="../media/image104.png"/></Relationships>
</file>

<file path=ppt/slides/_rels/slide2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61.xml"/><Relationship Id="rId1" Type="http://schemas.openxmlformats.org/officeDocument/2006/relationships/tags" Target="../tags/tag2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1.xml"/><Relationship Id="rId1" Type="http://schemas.openxmlformats.org/officeDocument/2006/relationships/tags" Target="../tags/tag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8.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65.xml"/><Relationship Id="rId1" Type="http://schemas.openxmlformats.org/officeDocument/2006/relationships/tags" Target="../tags/tag22.xml"/></Relationships>
</file>

<file path=ppt/slides/_rels/slide3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5.png"/><Relationship Id="rId1" Type="http://schemas.openxmlformats.org/officeDocument/2006/relationships/slideLayout" Target="../slideLayouts/slideLayout65.xml"/></Relationships>
</file>

<file path=ppt/slides/_rels/slide3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6.png"/><Relationship Id="rId1" Type="http://schemas.openxmlformats.org/officeDocument/2006/relationships/slideLayout" Target="../slideLayouts/slideLayout6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7.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65.xml"/><Relationship Id="rId1" Type="http://schemas.openxmlformats.org/officeDocument/2006/relationships/tags" Target="../tags/tag2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1.xml"/><Relationship Id="rId1" Type="http://schemas.openxmlformats.org/officeDocument/2006/relationships/tags" Target="../tags/tag24.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1.xml"/><Relationship Id="rId1" Type="http://schemas.openxmlformats.org/officeDocument/2006/relationships/tags" Target="../tags/tag25.xml"/></Relationships>
</file>

<file path=ppt/slides/_rels/slide37.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25.xml"/><Relationship Id="rId1" Type="http://schemas.openxmlformats.org/officeDocument/2006/relationships/slideLayout" Target="../slideLayouts/slideLayout6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7.xml"/><Relationship Id="rId1" Type="http://schemas.openxmlformats.org/officeDocument/2006/relationships/tags" Target="../tags/tag26.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65.xml"/><Relationship Id="rId1" Type="http://schemas.openxmlformats.org/officeDocument/2006/relationships/tags" Target="../tags/tag27.xml"/></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7.xml"/><Relationship Id="rId5" Type="http://schemas.openxmlformats.org/officeDocument/2006/relationships/image" Target="../media/image42.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67.xml"/><Relationship Id="rId1" Type="http://schemas.openxmlformats.org/officeDocument/2006/relationships/tags" Target="../tags/tag28.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65.xml"/><Relationship Id="rId1" Type="http://schemas.openxmlformats.org/officeDocument/2006/relationships/tags" Target="../tags/tag29.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3.xml"/><Relationship Id="rId1" Type="http://schemas.openxmlformats.org/officeDocument/2006/relationships/tags" Target="../tags/tag30.xml"/><Relationship Id="rId4" Type="http://schemas.openxmlformats.org/officeDocument/2006/relationships/chart" Target="../charts/chart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chart" Target="../charts/chart5.xml"/><Relationship Id="rId2" Type="http://schemas.openxmlformats.org/officeDocument/2006/relationships/slideLayout" Target="../slideLayouts/slideLayout23.xml"/><Relationship Id="rId1" Type="http://schemas.openxmlformats.org/officeDocument/2006/relationships/tags" Target="../tags/tag31.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jpeg"/><Relationship Id="rId18" Type="http://schemas.openxmlformats.org/officeDocument/2006/relationships/image" Target="../media/image59.jpeg"/><Relationship Id="rId26" Type="http://schemas.openxmlformats.org/officeDocument/2006/relationships/image" Target="../media/image67.jpeg"/><Relationship Id="rId3" Type="http://schemas.openxmlformats.org/officeDocument/2006/relationships/image" Target="../media/image44.png"/><Relationship Id="rId21" Type="http://schemas.openxmlformats.org/officeDocument/2006/relationships/image" Target="../media/image62.jpeg"/><Relationship Id="rId7" Type="http://schemas.openxmlformats.org/officeDocument/2006/relationships/image" Target="../media/image48.jpeg"/><Relationship Id="rId12" Type="http://schemas.openxmlformats.org/officeDocument/2006/relationships/image" Target="../media/image53.jpeg"/><Relationship Id="rId17" Type="http://schemas.openxmlformats.org/officeDocument/2006/relationships/image" Target="../media/image58.png"/><Relationship Id="rId25" Type="http://schemas.openxmlformats.org/officeDocument/2006/relationships/image" Target="../media/image66.png"/><Relationship Id="rId2" Type="http://schemas.openxmlformats.org/officeDocument/2006/relationships/image" Target="../media/image43.jpeg"/><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67.xml"/><Relationship Id="rId6" Type="http://schemas.openxmlformats.org/officeDocument/2006/relationships/image" Target="../media/image47.jpeg"/><Relationship Id="rId11" Type="http://schemas.openxmlformats.org/officeDocument/2006/relationships/image" Target="../media/image52.jpeg"/><Relationship Id="rId24" Type="http://schemas.openxmlformats.org/officeDocument/2006/relationships/image" Target="../media/image65.jpeg"/><Relationship Id="rId5" Type="http://schemas.openxmlformats.org/officeDocument/2006/relationships/image" Target="../media/image46.jpeg"/><Relationship Id="rId15" Type="http://schemas.openxmlformats.org/officeDocument/2006/relationships/image" Target="../media/image56.jpeg"/><Relationship Id="rId23" Type="http://schemas.openxmlformats.org/officeDocument/2006/relationships/image" Target="../media/image64.png"/><Relationship Id="rId10" Type="http://schemas.openxmlformats.org/officeDocument/2006/relationships/image" Target="../media/image51.jpeg"/><Relationship Id="rId19" Type="http://schemas.openxmlformats.org/officeDocument/2006/relationships/image" Target="../media/image60.png"/><Relationship Id="rId4" Type="http://schemas.openxmlformats.org/officeDocument/2006/relationships/image" Target="../media/image45.jpeg"/><Relationship Id="rId9" Type="http://schemas.openxmlformats.org/officeDocument/2006/relationships/image" Target="../media/image50.jpeg"/><Relationship Id="rId14" Type="http://schemas.openxmlformats.org/officeDocument/2006/relationships/image" Target="../media/image55.jpeg"/><Relationship Id="rId22" Type="http://schemas.openxmlformats.org/officeDocument/2006/relationships/image" Target="../media/image63.jpeg"/></Relationships>
</file>

<file path=ppt/slides/_rels/slide6.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18" Type="http://schemas.openxmlformats.org/officeDocument/2006/relationships/image" Target="../media/image81.png"/><Relationship Id="rId3" Type="http://schemas.openxmlformats.org/officeDocument/2006/relationships/image" Target="../media/image68.png"/><Relationship Id="rId21" Type="http://schemas.openxmlformats.org/officeDocument/2006/relationships/image" Target="../media/image84.jpeg"/><Relationship Id="rId7" Type="http://schemas.microsoft.com/office/2007/relationships/hdphoto" Target="../media/hdphoto2.wdp"/><Relationship Id="rId12" Type="http://schemas.openxmlformats.org/officeDocument/2006/relationships/image" Target="../media/image76.png"/><Relationship Id="rId17" Type="http://schemas.openxmlformats.org/officeDocument/2006/relationships/image" Target="../media/image80.png"/><Relationship Id="rId25" Type="http://schemas.microsoft.com/office/2007/relationships/hdphoto" Target="../media/hdphoto4.wdp"/><Relationship Id="rId2" Type="http://schemas.openxmlformats.org/officeDocument/2006/relationships/notesSlide" Target="../notesSlides/notesSlide3.xml"/><Relationship Id="rId16" Type="http://schemas.openxmlformats.org/officeDocument/2006/relationships/image" Target="../media/image79.png"/><Relationship Id="rId20" Type="http://schemas.openxmlformats.org/officeDocument/2006/relationships/image" Target="../media/image83.png"/><Relationship Id="rId1" Type="http://schemas.openxmlformats.org/officeDocument/2006/relationships/slideLayout" Target="../slideLayouts/slideLayout68.xml"/><Relationship Id="rId6" Type="http://schemas.openxmlformats.org/officeDocument/2006/relationships/image" Target="../media/image71.png"/><Relationship Id="rId11" Type="http://schemas.openxmlformats.org/officeDocument/2006/relationships/image" Target="../media/image75.png"/><Relationship Id="rId24" Type="http://schemas.openxmlformats.org/officeDocument/2006/relationships/image" Target="../media/image87.png"/><Relationship Id="rId5" Type="http://schemas.openxmlformats.org/officeDocument/2006/relationships/image" Target="../media/image70.png"/><Relationship Id="rId15" Type="http://schemas.microsoft.com/office/2007/relationships/hdphoto" Target="../media/hdphoto3.wdp"/><Relationship Id="rId23" Type="http://schemas.openxmlformats.org/officeDocument/2006/relationships/image" Target="../media/image86.png"/><Relationship Id="rId10" Type="http://schemas.openxmlformats.org/officeDocument/2006/relationships/image" Target="../media/image74.png"/><Relationship Id="rId19" Type="http://schemas.openxmlformats.org/officeDocument/2006/relationships/image" Target="../media/image82.png"/><Relationship Id="rId4" Type="http://schemas.openxmlformats.org/officeDocument/2006/relationships/image" Target="../media/image69.png"/><Relationship Id="rId9" Type="http://schemas.openxmlformats.org/officeDocument/2006/relationships/image" Target="../media/image73.jpeg"/><Relationship Id="rId14" Type="http://schemas.openxmlformats.org/officeDocument/2006/relationships/image" Target="../media/image78.png"/><Relationship Id="rId22" Type="http://schemas.openxmlformats.org/officeDocument/2006/relationships/image" Target="../media/image85.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5.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1.xml"/><Relationship Id="rId1" Type="http://schemas.openxmlformats.org/officeDocument/2006/relationships/tags" Target="../tags/tag3.xml"/></Relationships>
</file>

<file path=ppt/slides/_rels/slide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4294967295"/>
          </p:nvPr>
        </p:nvSpPr>
        <p:spPr>
          <a:xfrm>
            <a:off x="621522" y="2009461"/>
            <a:ext cx="10539397" cy="1076325"/>
          </a:xfrm>
        </p:spPr>
        <p:txBody>
          <a:bodyPr anchor="ctr">
            <a:normAutofit/>
          </a:bodyPr>
          <a:lstStyle/>
          <a:p>
            <a:pPr marL="0" indent="0" algn="ctr">
              <a:buNone/>
            </a:pPr>
            <a:r>
              <a:rPr lang="zh-CN" altLang="en-US" sz="4000" b="1" dirty="0">
                <a:solidFill>
                  <a:schemeClr val="bg1"/>
                </a:solidFill>
                <a:latin typeface="微软雅黑" panose="020B0503020204020204" pitchFamily="34" charset="-122"/>
                <a:ea typeface="微软雅黑" panose="020B0503020204020204" pitchFamily="34" charset="-122"/>
              </a:rPr>
              <a:t> </a:t>
            </a:r>
            <a:r>
              <a:rPr lang="en-US" altLang="zh-CN" sz="4000" b="1" dirty="0">
                <a:solidFill>
                  <a:schemeClr val="bg1"/>
                </a:solidFill>
                <a:latin typeface="微软雅黑" panose="020B0503020204020204" pitchFamily="34" charset="-122"/>
                <a:ea typeface="微软雅黑" panose="020B0503020204020204" pitchFamily="34" charset="-122"/>
              </a:rPr>
              <a:t>openGauss</a:t>
            </a:r>
            <a:r>
              <a:rPr lang="zh-CN" altLang="en-US" sz="4000" b="1" dirty="0">
                <a:solidFill>
                  <a:schemeClr val="bg1"/>
                </a:solidFill>
                <a:latin typeface="微软雅黑" panose="020B0503020204020204" pitchFamily="34" charset="-122"/>
                <a:ea typeface="微软雅黑" panose="020B0503020204020204" pitchFamily="34" charset="-122"/>
              </a:rPr>
              <a:t>面向数据基础设施的开源数据库</a:t>
            </a:r>
          </a:p>
        </p:txBody>
      </p:sp>
    </p:spTree>
    <p:extLst>
      <p:ext uri="{BB962C8B-B14F-4D97-AF65-F5344CB8AC3E}">
        <p14:creationId xmlns:p14="http://schemas.microsoft.com/office/powerpoint/2010/main" val="13289243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6D68B372-35A5-48B5-91B1-DABC7958A30A}"/>
              </a:ext>
            </a:extLst>
          </p:cNvPr>
          <p:cNvSpPr/>
          <p:nvPr/>
        </p:nvSpPr>
        <p:spPr>
          <a:xfrm>
            <a:off x="2323314" y="2303925"/>
            <a:ext cx="1713889" cy="1423147"/>
          </a:xfrm>
          <a:prstGeom prst="rect">
            <a:avLst/>
          </a:prstGeom>
          <a:solidFill>
            <a:srgbClr val="C00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zh-CN" altLang="en-US" kern="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4" name="标题 1">
            <a:extLst>
              <a:ext uri="{FF2B5EF4-FFF2-40B4-BE49-F238E27FC236}">
                <a16:creationId xmlns:a16="http://schemas.microsoft.com/office/drawing/2014/main" id="{3E3E06AC-0634-42CE-85B1-E2A24B801D28}"/>
              </a:ext>
            </a:extLst>
          </p:cNvPr>
          <p:cNvSpPr>
            <a:spLocks noGrp="1"/>
          </p:cNvSpPr>
          <p:nvPr>
            <p:custDataLst>
              <p:tags r:id="rId1"/>
            </p:custDataLst>
          </p:nvPr>
        </p:nvSpPr>
        <p:spPr>
          <a:xfrm>
            <a:off x="550733" y="681317"/>
            <a:ext cx="10579883" cy="789533"/>
          </a:xfrm>
          <a:prstGeom prst="rect">
            <a:avLst/>
          </a:prstGeom>
        </p:spPr>
        <p:txBody>
          <a:bodyPr vert="horz" lIns="120000" tIns="62400" rIns="120000" bIns="62400" rtlCol="0" anchor="ctr" anchorCtr="0">
            <a:normAutofit/>
          </a:bodyPr>
          <a:lstStyle>
            <a:lvl1pPr algn="l" defTabSz="685800" rtl="0" eaLnBrk="1" fontAlgn="auto" latinLnBrk="0" hangingPunct="1">
              <a:lnSpc>
                <a:spcPct val="100000"/>
              </a:lnSpc>
              <a:spcBef>
                <a:spcPct val="0"/>
              </a:spcBef>
              <a:buNone/>
              <a:defRPr sz="2700" b="1" u="none" strike="noStrike" kern="1200" cap="none" spc="300" normalizeH="0" baseline="0">
                <a:solidFill>
                  <a:sysClr val="windowText" lastClr="000000">
                    <a:lumMod val="85000"/>
                    <a:lumOff val="15000"/>
                  </a:sysClr>
                </a:solidFill>
                <a:uFillTx/>
                <a:latin typeface="Arial" panose="020B0604020202020204" pitchFamily="34" charset="0"/>
                <a:ea typeface="微软雅黑" panose="020B0503020204020204" charset="-122"/>
                <a:cs typeface="+mn-ea"/>
              </a:defRPr>
            </a:lvl1pPr>
          </a:lstStyle>
          <a:p>
            <a:pPr defTabSz="914377"/>
            <a:r>
              <a:rPr lang="zh-CN" altLang="en-US" sz="4000" spc="400" dirty="0">
                <a:latin typeface="微软雅黑" panose="020B0503020204020204" pitchFamily="34" charset="-122"/>
                <a:ea typeface="微软雅黑" panose="020B0503020204020204" pitchFamily="34" charset="-122"/>
              </a:rPr>
              <a:t>目录</a:t>
            </a:r>
          </a:p>
        </p:txBody>
      </p:sp>
      <p:sp>
        <p:nvSpPr>
          <p:cNvPr id="6" name="矩形 5">
            <a:extLst>
              <a:ext uri="{FF2B5EF4-FFF2-40B4-BE49-F238E27FC236}">
                <a16:creationId xmlns:a16="http://schemas.microsoft.com/office/drawing/2014/main" id="{B4971A59-BEB4-436B-80EF-65BD62CDFAC3}"/>
              </a:ext>
            </a:extLst>
          </p:cNvPr>
          <p:cNvSpPr/>
          <p:nvPr/>
        </p:nvSpPr>
        <p:spPr>
          <a:xfrm>
            <a:off x="412752" y="2303925"/>
            <a:ext cx="1713889" cy="1423147"/>
          </a:xfrm>
          <a:prstGeom prst="rect">
            <a:avLst/>
          </a:prstGeom>
          <a:solidFill>
            <a:schemeClr val="bg1">
              <a:lumMod val="9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zh-CN" altLang="en-US" kern="0">
              <a:solidFill>
                <a:prstClr val="white"/>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7" name="文本框 6">
            <a:extLst>
              <a:ext uri="{FF2B5EF4-FFF2-40B4-BE49-F238E27FC236}">
                <a16:creationId xmlns:a16="http://schemas.microsoft.com/office/drawing/2014/main" id="{991371C5-E275-4AFE-B9F6-D44AE6D35666}"/>
              </a:ext>
            </a:extLst>
          </p:cNvPr>
          <p:cNvSpPr txBox="1"/>
          <p:nvPr/>
        </p:nvSpPr>
        <p:spPr>
          <a:xfrm>
            <a:off x="542543" y="2383776"/>
            <a:ext cx="643558" cy="615553"/>
          </a:xfrm>
          <a:prstGeom prst="rect">
            <a:avLst/>
          </a:prstGeom>
          <a:noFill/>
        </p:spPr>
        <p:txBody>
          <a:bodyPr wrap="square" lIns="0" tIns="0" rIns="0" bIns="0" rtlCol="0">
            <a:spAutoFit/>
          </a:bodyPr>
          <a:lstStyle>
            <a:defPPr>
              <a:defRPr lang="en-US"/>
            </a:defPPr>
            <a:lvl1pPr>
              <a:defRPr sz="4000" b="1">
                <a:solidFill>
                  <a:srgbClr val="666666"/>
                </a:solidFill>
                <a:latin typeface="Arial" panose="020B0604020202020204" pitchFamily="34" charset="0"/>
                <a:ea typeface="Microsoft YaHei" panose="020B0503020204020204" pitchFamily="34" charset="-122"/>
                <a:cs typeface="+mn-ea"/>
              </a:defRPr>
            </a:lvl1pPr>
          </a:lstStyle>
          <a:p>
            <a:pPr marL="0" marR="0" lvl="0" indent="0" algn="l" defTabSz="914478" rtl="0" eaLnBrk="1" fontAlgn="auto" latinLnBrk="0" hangingPunct="1">
              <a:lnSpc>
                <a:spcPct val="100000"/>
              </a:lnSpc>
              <a:spcBef>
                <a:spcPts val="0"/>
              </a:spcBef>
              <a:spcAft>
                <a:spcPts val="0"/>
              </a:spcAft>
              <a:buClrTx/>
              <a:buSzTx/>
              <a:buFontTx/>
              <a:buNone/>
              <a:tabLst/>
              <a:defRPr/>
            </a:pPr>
            <a:r>
              <a:rPr lang="en-US" altLang="zh-CN" dirty="0">
                <a:latin typeface="微软雅黑" panose="020B0503020204020204" pitchFamily="34" charset="-122"/>
                <a:ea typeface="微软雅黑" panose="020B0503020204020204" pitchFamily="34" charset="-122"/>
                <a:sym typeface="Arial" panose="020B0604020202020204" pitchFamily="34" charset="0"/>
              </a:rPr>
              <a:t>01</a:t>
            </a: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8" name="文本框 7">
            <a:extLst>
              <a:ext uri="{FF2B5EF4-FFF2-40B4-BE49-F238E27FC236}">
                <a16:creationId xmlns:a16="http://schemas.microsoft.com/office/drawing/2014/main" id="{6FCACE9E-BE00-4706-8886-6B85C5133E53}"/>
              </a:ext>
            </a:extLst>
          </p:cNvPr>
          <p:cNvSpPr txBox="1"/>
          <p:nvPr/>
        </p:nvSpPr>
        <p:spPr>
          <a:xfrm>
            <a:off x="802105" y="3008255"/>
            <a:ext cx="1233871" cy="553998"/>
          </a:xfrm>
          <a:prstGeom prst="rect">
            <a:avLst/>
          </a:prstGeom>
          <a:noFill/>
        </p:spPr>
        <p:txBody>
          <a:bodyPr wrap="square" lIns="0" tIns="0" rIns="0" bIns="0" rtlCol="0">
            <a:spAutoFit/>
          </a:bodyPr>
          <a:lstStyle>
            <a:defPPr>
              <a:defRPr lang="en-US"/>
            </a:defPPr>
            <a:lvl1pPr>
              <a:defRPr>
                <a:solidFill>
                  <a:srgbClr val="666666"/>
                </a:solidFill>
                <a:latin typeface="Arial" panose="020B0604020202020204" pitchFamily="34" charset="0"/>
                <a:ea typeface="Microsoft YaHei" panose="020B0503020204020204" pitchFamily="34" charset="-122"/>
                <a:cs typeface="Arial" panose="020B0604020202020204" pitchFamily="34" charset="0"/>
              </a:defRPr>
            </a:lvl1pPr>
          </a:lstStyle>
          <a:p>
            <a:pPr lvl="0">
              <a:defRPr/>
            </a:pPr>
            <a:r>
              <a:rPr lang="en-US" altLang="zh-CN" dirty="0">
                <a:latin typeface="微软雅黑" panose="020B0503020204020204" pitchFamily="34" charset="-122"/>
                <a:ea typeface="微软雅黑" panose="020B0503020204020204" pitchFamily="34" charset="-122"/>
                <a:sym typeface="Arial" panose="020B0604020202020204" pitchFamily="34" charset="0"/>
              </a:rPr>
              <a:t>openGauss </a:t>
            </a:r>
            <a:r>
              <a:rPr lang="zh-CN" altLang="en-US" dirty="0">
                <a:latin typeface="微软雅黑" panose="020B0503020204020204" pitchFamily="34" charset="-122"/>
                <a:ea typeface="微软雅黑" panose="020B0503020204020204" pitchFamily="34" charset="-122"/>
                <a:sym typeface="Arial" panose="020B0604020202020204" pitchFamily="34" charset="0"/>
              </a:rPr>
              <a:t>总体架构</a:t>
            </a:r>
          </a:p>
        </p:txBody>
      </p:sp>
      <p:sp>
        <p:nvSpPr>
          <p:cNvPr id="9" name="文本框 8">
            <a:extLst>
              <a:ext uri="{FF2B5EF4-FFF2-40B4-BE49-F238E27FC236}">
                <a16:creationId xmlns:a16="http://schemas.microsoft.com/office/drawing/2014/main" id="{FB0919E2-7957-498C-8B8E-F5F19996D27E}"/>
              </a:ext>
            </a:extLst>
          </p:cNvPr>
          <p:cNvSpPr txBox="1"/>
          <p:nvPr/>
        </p:nvSpPr>
        <p:spPr>
          <a:xfrm>
            <a:off x="2398720" y="2383776"/>
            <a:ext cx="643558" cy="615553"/>
          </a:xfrm>
          <a:prstGeom prst="rect">
            <a:avLst/>
          </a:prstGeom>
          <a:noFill/>
        </p:spPr>
        <p:txBody>
          <a:bodyPr wrap="square" lIns="0" tIns="0" rIns="0" bIns="0" rtlCol="0">
            <a:spAutoFit/>
          </a:bodyPr>
          <a:lstStyle>
            <a:defPPr>
              <a:defRPr lang="en-US"/>
            </a:defPPr>
            <a:lvl1pPr>
              <a:defRPr sz="4000" b="1">
                <a:solidFill>
                  <a:srgbClr val="666666"/>
                </a:solidFill>
                <a:latin typeface="Arial" panose="020B0604020202020204" pitchFamily="34" charset="0"/>
                <a:ea typeface="Microsoft YaHei" panose="020B0503020204020204" pitchFamily="34" charset="-122"/>
                <a:cs typeface="+mn-ea"/>
              </a:defRPr>
            </a:lvl1pPr>
          </a:lstStyle>
          <a:p>
            <a:pPr marL="0" marR="0" lvl="0" indent="0" algn="l" defTabSz="914478"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Arial" panose="020B0604020202020204" pitchFamily="34" charset="0"/>
              </a:rPr>
              <a:t>02</a:t>
            </a:r>
            <a:endParaRPr kumimoji="0" lang="zh-CN" altLang="en-US" sz="4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10" name="文本框 9">
            <a:extLst>
              <a:ext uri="{FF2B5EF4-FFF2-40B4-BE49-F238E27FC236}">
                <a16:creationId xmlns:a16="http://schemas.microsoft.com/office/drawing/2014/main" id="{AA121249-4B92-4EC9-8D21-6A27D06C1884}"/>
              </a:ext>
            </a:extLst>
          </p:cNvPr>
          <p:cNvSpPr txBox="1"/>
          <p:nvPr/>
        </p:nvSpPr>
        <p:spPr>
          <a:xfrm>
            <a:off x="2717989" y="2945097"/>
            <a:ext cx="1433930" cy="553998"/>
          </a:xfrm>
          <a:prstGeom prst="rect">
            <a:avLst/>
          </a:prstGeom>
          <a:noFill/>
        </p:spPr>
        <p:txBody>
          <a:bodyPr wrap="square" lIns="0" tIns="0" rIns="0" bIns="0" rtlCol="0">
            <a:spAutoFit/>
          </a:bodyPr>
          <a:lstStyle>
            <a:defPPr>
              <a:defRPr lang="en-US"/>
            </a:defPPr>
            <a:lvl1pPr>
              <a:defRPr>
                <a:solidFill>
                  <a:srgbClr val="666666"/>
                </a:solidFill>
                <a:latin typeface="Arial" panose="020B0604020202020204" pitchFamily="34" charset="0"/>
                <a:ea typeface="Microsoft YaHei" panose="020B0503020204020204" pitchFamily="34" charset="-122"/>
                <a:cs typeface="Arial" panose="020B0604020202020204" pitchFamily="34" charset="0"/>
              </a:defRPr>
            </a:lvl1pPr>
          </a:lstStyle>
          <a:p>
            <a:pPr lvl="0">
              <a:defRPr/>
            </a:pPr>
            <a:r>
              <a:rPr lang="en-US" altLang="zh-CN"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openGauss </a:t>
            </a:r>
            <a:r>
              <a:rPr lang="zh-CN" altLang="en-US"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内核特性</a:t>
            </a:r>
          </a:p>
        </p:txBody>
      </p:sp>
      <p:sp>
        <p:nvSpPr>
          <p:cNvPr id="18" name="矩形 17">
            <a:extLst>
              <a:ext uri="{FF2B5EF4-FFF2-40B4-BE49-F238E27FC236}">
                <a16:creationId xmlns:a16="http://schemas.microsoft.com/office/drawing/2014/main" id="{85E92E1A-DEE2-4CD4-BAF5-5421173C102F}"/>
              </a:ext>
            </a:extLst>
          </p:cNvPr>
          <p:cNvSpPr/>
          <p:nvPr/>
        </p:nvSpPr>
        <p:spPr>
          <a:xfrm>
            <a:off x="4291899" y="2303925"/>
            <a:ext cx="1713889" cy="1423147"/>
          </a:xfrm>
          <a:prstGeom prst="rect">
            <a:avLst/>
          </a:prstGeom>
          <a:solidFill>
            <a:schemeClr val="bg1">
              <a:lumMod val="9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9" name="文本框 18">
            <a:extLst>
              <a:ext uri="{FF2B5EF4-FFF2-40B4-BE49-F238E27FC236}">
                <a16:creationId xmlns:a16="http://schemas.microsoft.com/office/drawing/2014/main" id="{DC76C82C-2E0D-4E18-912C-79DD11C9D00B}"/>
              </a:ext>
            </a:extLst>
          </p:cNvPr>
          <p:cNvSpPr txBox="1"/>
          <p:nvPr/>
        </p:nvSpPr>
        <p:spPr>
          <a:xfrm>
            <a:off x="4367305" y="2383776"/>
            <a:ext cx="643558" cy="615553"/>
          </a:xfrm>
          <a:prstGeom prst="rect">
            <a:avLst/>
          </a:prstGeom>
          <a:noFill/>
        </p:spPr>
        <p:txBody>
          <a:bodyPr wrap="square" lIns="0" tIns="0" rIns="0" bIns="0" rtlCol="0">
            <a:spAutoFit/>
          </a:bodyPr>
          <a:lstStyle>
            <a:defPPr>
              <a:defRPr lang="en-US"/>
            </a:defPPr>
            <a:lvl1pPr>
              <a:defRPr sz="4000" b="1">
                <a:solidFill>
                  <a:srgbClr val="666666"/>
                </a:solidFill>
                <a:latin typeface="Arial" panose="020B0604020202020204" pitchFamily="34" charset="0"/>
                <a:ea typeface="Microsoft YaHei" panose="020B0503020204020204" pitchFamily="34" charset="-122"/>
                <a:cs typeface="+mn-ea"/>
              </a:defRPr>
            </a:lvl1pPr>
          </a:lstStyle>
          <a:p>
            <a:pPr marL="0" marR="0" lvl="0" indent="0" algn="l" defTabSz="914478"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sym typeface="Arial" panose="020B0604020202020204" pitchFamily="34" charset="0"/>
              </a:rPr>
              <a:t>03</a:t>
            </a:r>
            <a:endParaRPr kumimoji="0" lang="zh-CN" altLang="en-US" sz="4000" b="1" i="0" u="none" strike="noStrike" kern="120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21" name="矩形 20">
            <a:extLst>
              <a:ext uri="{FF2B5EF4-FFF2-40B4-BE49-F238E27FC236}">
                <a16:creationId xmlns:a16="http://schemas.microsoft.com/office/drawing/2014/main" id="{D2C663CB-42B8-4ED7-95C8-51CBD40BDF99}"/>
              </a:ext>
            </a:extLst>
          </p:cNvPr>
          <p:cNvSpPr/>
          <p:nvPr/>
        </p:nvSpPr>
        <p:spPr>
          <a:xfrm>
            <a:off x="6251650" y="2305330"/>
            <a:ext cx="1713889" cy="1423147"/>
          </a:xfrm>
          <a:prstGeom prst="rect">
            <a:avLst/>
          </a:prstGeom>
          <a:solidFill>
            <a:schemeClr val="bg1">
              <a:lumMod val="9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2" name="文本框 21">
            <a:extLst>
              <a:ext uri="{FF2B5EF4-FFF2-40B4-BE49-F238E27FC236}">
                <a16:creationId xmlns:a16="http://schemas.microsoft.com/office/drawing/2014/main" id="{79C348E4-E1E5-47AB-BF01-DB643ADBCAEA}"/>
              </a:ext>
            </a:extLst>
          </p:cNvPr>
          <p:cNvSpPr txBox="1"/>
          <p:nvPr/>
        </p:nvSpPr>
        <p:spPr>
          <a:xfrm>
            <a:off x="6327056" y="2385181"/>
            <a:ext cx="643558" cy="615553"/>
          </a:xfrm>
          <a:prstGeom prst="rect">
            <a:avLst/>
          </a:prstGeom>
          <a:noFill/>
        </p:spPr>
        <p:txBody>
          <a:bodyPr wrap="square" lIns="0" tIns="0" rIns="0" bIns="0" rtlCol="0">
            <a:spAutoFit/>
          </a:bodyPr>
          <a:lstStyle>
            <a:defPPr>
              <a:defRPr lang="en-US"/>
            </a:defPPr>
            <a:lvl1pPr>
              <a:defRPr sz="4000" b="1">
                <a:solidFill>
                  <a:srgbClr val="666666"/>
                </a:solidFill>
                <a:latin typeface="Arial" panose="020B0604020202020204" pitchFamily="34" charset="0"/>
                <a:ea typeface="Microsoft YaHei" panose="020B0503020204020204" pitchFamily="34" charset="-122"/>
                <a:cs typeface="+mn-ea"/>
              </a:defRPr>
            </a:lvl1pPr>
          </a:lstStyle>
          <a:p>
            <a:pPr marL="0" marR="0" lvl="0" indent="0" algn="l" defTabSz="914478"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sym typeface="Arial" panose="020B0604020202020204" pitchFamily="34" charset="0"/>
              </a:rPr>
              <a:t>04</a:t>
            </a:r>
            <a:endParaRPr kumimoji="0" lang="zh-CN" altLang="en-US" sz="4000" b="1" i="0" u="none" strike="noStrike" kern="120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23" name="文本框 22">
            <a:extLst>
              <a:ext uri="{FF2B5EF4-FFF2-40B4-BE49-F238E27FC236}">
                <a16:creationId xmlns:a16="http://schemas.microsoft.com/office/drawing/2014/main" id="{AF4D6E40-9512-4DE0-BEDE-AA6365D614C2}"/>
              </a:ext>
            </a:extLst>
          </p:cNvPr>
          <p:cNvSpPr txBox="1"/>
          <p:nvPr/>
        </p:nvSpPr>
        <p:spPr>
          <a:xfrm>
            <a:off x="6646325" y="2946502"/>
            <a:ext cx="1433930" cy="553998"/>
          </a:xfrm>
          <a:prstGeom prst="rect">
            <a:avLst/>
          </a:prstGeom>
          <a:noFill/>
        </p:spPr>
        <p:txBody>
          <a:bodyPr wrap="square" lIns="0" tIns="0" rIns="0" bIns="0" rtlCol="0">
            <a:spAutoFit/>
          </a:bodyPr>
          <a:lstStyle>
            <a:defPPr>
              <a:defRPr lang="en-US"/>
            </a:defPPr>
            <a:lvl1pPr>
              <a:defRPr>
                <a:solidFill>
                  <a:srgbClr val="666666"/>
                </a:solidFill>
                <a:latin typeface="Arial" panose="020B0604020202020204" pitchFamily="34" charset="0"/>
                <a:ea typeface="Microsoft YaHei" panose="020B0503020204020204" pitchFamily="34" charset="-122"/>
                <a:cs typeface="Arial" panose="020B0604020202020204" pitchFamily="34" charset="0"/>
              </a:defRPr>
            </a:lvl1pPr>
          </a:lstStyle>
          <a:p>
            <a:pPr>
              <a:defRPr/>
            </a:pPr>
            <a:r>
              <a:rPr lang="en-US" altLang="zh-CN" dirty="0">
                <a:latin typeface="微软雅黑" panose="020B0503020204020204" pitchFamily="34" charset="-122"/>
                <a:ea typeface="微软雅黑" panose="020B0503020204020204" pitchFamily="34" charset="-122"/>
                <a:sym typeface="Arial" panose="020B0604020202020204" pitchFamily="34" charset="0"/>
              </a:rPr>
              <a:t>openGauss </a:t>
            </a:r>
            <a:r>
              <a:rPr lang="en-US" altLang="zh-CN" dirty="0" err="1">
                <a:latin typeface="微软雅黑" panose="020B0503020204020204" pitchFamily="34" charset="-122"/>
                <a:ea typeface="微软雅黑" panose="020B0503020204020204" pitchFamily="34" charset="-122"/>
              </a:rPr>
              <a:t>DataPod</a:t>
            </a: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24" name="矩形 23">
            <a:extLst>
              <a:ext uri="{FF2B5EF4-FFF2-40B4-BE49-F238E27FC236}">
                <a16:creationId xmlns:a16="http://schemas.microsoft.com/office/drawing/2014/main" id="{E2D2D08F-66F5-43DB-955B-8B71A8C7D6DE}"/>
              </a:ext>
            </a:extLst>
          </p:cNvPr>
          <p:cNvSpPr/>
          <p:nvPr/>
        </p:nvSpPr>
        <p:spPr>
          <a:xfrm>
            <a:off x="8171046" y="2303925"/>
            <a:ext cx="1713889" cy="1423147"/>
          </a:xfrm>
          <a:prstGeom prst="rect">
            <a:avLst/>
          </a:prstGeom>
          <a:solidFill>
            <a:schemeClr val="bg1">
              <a:lumMod val="9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5" name="文本框 24">
            <a:extLst>
              <a:ext uri="{FF2B5EF4-FFF2-40B4-BE49-F238E27FC236}">
                <a16:creationId xmlns:a16="http://schemas.microsoft.com/office/drawing/2014/main" id="{45FDE5C5-9C1A-4AAE-BA1F-2CA9B9FCC3FD}"/>
              </a:ext>
            </a:extLst>
          </p:cNvPr>
          <p:cNvSpPr txBox="1"/>
          <p:nvPr/>
        </p:nvSpPr>
        <p:spPr>
          <a:xfrm>
            <a:off x="8246452" y="2383776"/>
            <a:ext cx="643558" cy="615553"/>
          </a:xfrm>
          <a:prstGeom prst="rect">
            <a:avLst/>
          </a:prstGeom>
          <a:noFill/>
        </p:spPr>
        <p:txBody>
          <a:bodyPr wrap="square" lIns="0" tIns="0" rIns="0" bIns="0" rtlCol="0">
            <a:spAutoFit/>
          </a:bodyPr>
          <a:lstStyle>
            <a:defPPr>
              <a:defRPr lang="en-US"/>
            </a:defPPr>
            <a:lvl1pPr>
              <a:defRPr sz="4000" b="1">
                <a:solidFill>
                  <a:srgbClr val="666666"/>
                </a:solidFill>
                <a:latin typeface="Arial" panose="020B0604020202020204" pitchFamily="34" charset="0"/>
                <a:ea typeface="Microsoft YaHei" panose="020B0503020204020204" pitchFamily="34" charset="-122"/>
                <a:cs typeface="+mn-ea"/>
              </a:defRPr>
            </a:lvl1pPr>
          </a:lstStyle>
          <a:p>
            <a:pPr marL="0" marR="0" lvl="0" indent="0" algn="l" defTabSz="914478"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sym typeface="Arial" panose="020B0604020202020204" pitchFamily="34" charset="0"/>
              </a:rPr>
              <a:t>05</a:t>
            </a:r>
            <a:endParaRPr kumimoji="0" lang="zh-CN" altLang="en-US" sz="4000" b="1" i="0" u="none" strike="noStrike" kern="120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26" name="文本框 25">
            <a:extLst>
              <a:ext uri="{FF2B5EF4-FFF2-40B4-BE49-F238E27FC236}">
                <a16:creationId xmlns:a16="http://schemas.microsoft.com/office/drawing/2014/main" id="{DAE4E1EF-EECE-4EED-8B11-8FE32BC848F2}"/>
              </a:ext>
            </a:extLst>
          </p:cNvPr>
          <p:cNvSpPr txBox="1"/>
          <p:nvPr/>
        </p:nvSpPr>
        <p:spPr>
          <a:xfrm>
            <a:off x="8565721" y="2945097"/>
            <a:ext cx="1319214" cy="553998"/>
          </a:xfrm>
          <a:prstGeom prst="rect">
            <a:avLst/>
          </a:prstGeom>
          <a:noFill/>
        </p:spPr>
        <p:txBody>
          <a:bodyPr wrap="square" lIns="0" tIns="0" rIns="0" bIns="0" rtlCol="0">
            <a:spAutoFit/>
          </a:bodyPr>
          <a:lstStyle>
            <a:defPPr>
              <a:defRPr lang="en-US"/>
            </a:defPPr>
            <a:lvl1pPr>
              <a:defRPr>
                <a:solidFill>
                  <a:srgbClr val="666666"/>
                </a:solidFill>
                <a:latin typeface="Arial" panose="020B0604020202020204" pitchFamily="34" charset="0"/>
                <a:ea typeface="Microsoft YaHei" panose="020B0503020204020204" pitchFamily="34" charset="-122"/>
                <a:cs typeface="Arial" panose="020B0604020202020204" pitchFamily="34" charset="0"/>
              </a:defRPr>
            </a:lvl1pPr>
          </a:lstStyle>
          <a:p>
            <a:pPr lvl="0">
              <a:defRPr/>
            </a:pPr>
            <a:r>
              <a:rPr lang="en-US" altLang="zh-CN" dirty="0">
                <a:latin typeface="微软雅黑" panose="020B0503020204020204" pitchFamily="34" charset="-122"/>
                <a:ea typeface="微软雅黑" panose="020B0503020204020204" pitchFamily="34" charset="-122"/>
                <a:sym typeface="Arial" panose="020B0604020202020204" pitchFamily="34" charset="0"/>
              </a:rPr>
              <a:t>openGauss </a:t>
            </a:r>
            <a:r>
              <a:rPr lang="en-US" altLang="zh-CN" dirty="0" err="1">
                <a:latin typeface="微软雅黑" panose="020B0503020204020204" pitchFamily="34" charset="-122"/>
                <a:ea typeface="微软雅黑" panose="020B0503020204020204" pitchFamily="34" charset="-122"/>
              </a:rPr>
              <a:t>DataKit</a:t>
            </a: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27" name="直接连接符 26">
            <a:extLst>
              <a:ext uri="{FF2B5EF4-FFF2-40B4-BE49-F238E27FC236}">
                <a16:creationId xmlns:a16="http://schemas.microsoft.com/office/drawing/2014/main" id="{EA16392C-84B4-46F3-B9F2-D425B8596F11}"/>
              </a:ext>
            </a:extLst>
          </p:cNvPr>
          <p:cNvCxnSpPr/>
          <p:nvPr/>
        </p:nvCxnSpPr>
        <p:spPr>
          <a:xfrm>
            <a:off x="412752" y="3792066"/>
            <a:ext cx="17138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F0A91B5A-098B-481F-A205-C125E4BD0855}"/>
              </a:ext>
            </a:extLst>
          </p:cNvPr>
          <p:cNvCxnSpPr/>
          <p:nvPr/>
        </p:nvCxnSpPr>
        <p:spPr>
          <a:xfrm>
            <a:off x="4291899" y="3792066"/>
            <a:ext cx="17138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19EA81C7-3B1F-4A9F-BC6B-EC559CF3B81C}"/>
              </a:ext>
            </a:extLst>
          </p:cNvPr>
          <p:cNvCxnSpPr/>
          <p:nvPr/>
        </p:nvCxnSpPr>
        <p:spPr>
          <a:xfrm>
            <a:off x="8171046" y="3792066"/>
            <a:ext cx="17138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0070AF7B-A478-4DDD-BEB2-C8EF09400DAF}"/>
              </a:ext>
            </a:extLst>
          </p:cNvPr>
          <p:cNvCxnSpPr/>
          <p:nvPr/>
        </p:nvCxnSpPr>
        <p:spPr>
          <a:xfrm>
            <a:off x="6250965" y="3793470"/>
            <a:ext cx="17138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EFEB0749-475F-4625-855B-82F3EDF0E83D}"/>
              </a:ext>
            </a:extLst>
          </p:cNvPr>
          <p:cNvCxnSpPr/>
          <p:nvPr/>
        </p:nvCxnSpPr>
        <p:spPr>
          <a:xfrm>
            <a:off x="2323314" y="3792065"/>
            <a:ext cx="1713889"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id="{1C392E42-31B0-467A-8390-9AF0D8E79241}"/>
              </a:ext>
            </a:extLst>
          </p:cNvPr>
          <p:cNvSpPr/>
          <p:nvPr/>
        </p:nvSpPr>
        <p:spPr>
          <a:xfrm>
            <a:off x="10124796" y="2305330"/>
            <a:ext cx="1713889" cy="1423147"/>
          </a:xfrm>
          <a:prstGeom prst="rect">
            <a:avLst/>
          </a:prstGeom>
          <a:solidFill>
            <a:schemeClr val="bg1">
              <a:lumMod val="9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3" name="文本框 32">
            <a:extLst>
              <a:ext uri="{FF2B5EF4-FFF2-40B4-BE49-F238E27FC236}">
                <a16:creationId xmlns:a16="http://schemas.microsoft.com/office/drawing/2014/main" id="{1C27A769-67C2-4A2F-9661-A4C24C5564C5}"/>
              </a:ext>
            </a:extLst>
          </p:cNvPr>
          <p:cNvSpPr txBox="1"/>
          <p:nvPr/>
        </p:nvSpPr>
        <p:spPr>
          <a:xfrm>
            <a:off x="10200202" y="2385181"/>
            <a:ext cx="643558" cy="615553"/>
          </a:xfrm>
          <a:prstGeom prst="rect">
            <a:avLst/>
          </a:prstGeom>
          <a:noFill/>
        </p:spPr>
        <p:txBody>
          <a:bodyPr wrap="square" lIns="0" tIns="0" rIns="0" bIns="0" rtlCol="0">
            <a:spAutoFit/>
          </a:bodyPr>
          <a:lstStyle>
            <a:defPPr>
              <a:defRPr lang="en-US"/>
            </a:defPPr>
            <a:lvl1pPr>
              <a:defRPr sz="4000" b="1">
                <a:solidFill>
                  <a:srgbClr val="666666"/>
                </a:solidFill>
                <a:latin typeface="Arial" panose="020B0604020202020204" pitchFamily="34" charset="0"/>
                <a:ea typeface="Microsoft YaHei" panose="020B0503020204020204" pitchFamily="34" charset="-122"/>
                <a:cs typeface="+mn-ea"/>
              </a:defRPr>
            </a:lvl1pPr>
          </a:lstStyle>
          <a:p>
            <a:pPr marL="0" marR="0" lvl="0" indent="0" algn="l" defTabSz="914478"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sym typeface="Arial" panose="020B0604020202020204" pitchFamily="34" charset="0"/>
              </a:rPr>
              <a:t>06</a:t>
            </a:r>
            <a:endParaRPr kumimoji="0" lang="zh-CN" altLang="en-US" sz="4000" b="1" i="0" u="none" strike="noStrike" kern="120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34" name="文本框 33">
            <a:extLst>
              <a:ext uri="{FF2B5EF4-FFF2-40B4-BE49-F238E27FC236}">
                <a16:creationId xmlns:a16="http://schemas.microsoft.com/office/drawing/2014/main" id="{DB160B3F-D1B9-40DF-80BD-03CBB781E36E}"/>
              </a:ext>
            </a:extLst>
          </p:cNvPr>
          <p:cNvSpPr txBox="1"/>
          <p:nvPr/>
        </p:nvSpPr>
        <p:spPr>
          <a:xfrm>
            <a:off x="10519471" y="2946502"/>
            <a:ext cx="1319214" cy="553998"/>
          </a:xfrm>
          <a:prstGeom prst="rect">
            <a:avLst/>
          </a:prstGeom>
          <a:noFill/>
        </p:spPr>
        <p:txBody>
          <a:bodyPr wrap="square" lIns="0" tIns="0" rIns="0" bIns="0" rtlCol="0">
            <a:spAutoFit/>
          </a:bodyPr>
          <a:lstStyle>
            <a:defPPr>
              <a:defRPr lang="en-US"/>
            </a:defPPr>
            <a:lvl1pPr>
              <a:defRPr>
                <a:solidFill>
                  <a:srgbClr val="666666"/>
                </a:solidFill>
                <a:latin typeface="Arial" panose="020B0604020202020204" pitchFamily="34" charset="0"/>
                <a:ea typeface="Microsoft YaHei" panose="020B0503020204020204" pitchFamily="34" charset="-122"/>
                <a:cs typeface="Arial" panose="020B0604020202020204" pitchFamily="34" charset="0"/>
              </a:defRPr>
            </a:lvl1pPr>
          </a:lstStyle>
          <a:p>
            <a:pPr lvl="0">
              <a:defRPr/>
            </a:pPr>
            <a:r>
              <a:rPr lang="en-US" altLang="zh-CN" dirty="0">
                <a:latin typeface="微软雅黑" panose="020B0503020204020204" pitchFamily="34" charset="-122"/>
                <a:ea typeface="微软雅黑" panose="020B0503020204020204" pitchFamily="34" charset="-122"/>
                <a:sym typeface="Arial" panose="020B0604020202020204" pitchFamily="34" charset="0"/>
              </a:rPr>
              <a:t>openGauss</a:t>
            </a:r>
            <a:r>
              <a:rPr lang="zh-CN" altLang="en-US" dirty="0">
                <a:latin typeface="微软雅黑" panose="020B0503020204020204" pitchFamily="34" charset="-122"/>
                <a:ea typeface="微软雅黑" panose="020B0503020204020204" pitchFamily="34" charset="-122"/>
              </a:rPr>
              <a:t>基准测试</a:t>
            </a: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35" name="直接连接符 34">
            <a:extLst>
              <a:ext uri="{FF2B5EF4-FFF2-40B4-BE49-F238E27FC236}">
                <a16:creationId xmlns:a16="http://schemas.microsoft.com/office/drawing/2014/main" id="{F3ECA4FD-0524-49D7-9010-40E6F00562A9}"/>
              </a:ext>
            </a:extLst>
          </p:cNvPr>
          <p:cNvCxnSpPr/>
          <p:nvPr/>
        </p:nvCxnSpPr>
        <p:spPr>
          <a:xfrm>
            <a:off x="10124796" y="3793471"/>
            <a:ext cx="1713889"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D5909CA0-A65C-4692-BD2D-041132EE510E}"/>
              </a:ext>
            </a:extLst>
          </p:cNvPr>
          <p:cNvSpPr txBox="1"/>
          <p:nvPr/>
        </p:nvSpPr>
        <p:spPr>
          <a:xfrm>
            <a:off x="4613167" y="2996925"/>
            <a:ext cx="1433930" cy="276999"/>
          </a:xfrm>
          <a:prstGeom prst="rect">
            <a:avLst/>
          </a:prstGeom>
          <a:noFill/>
        </p:spPr>
        <p:txBody>
          <a:bodyPr wrap="square" lIns="0" tIns="0" rIns="0" bIns="0" rtlCol="0">
            <a:spAutoFit/>
          </a:bodyPr>
          <a:lstStyle>
            <a:defPPr>
              <a:defRPr lang="en-US"/>
            </a:defPPr>
            <a:lvl1pPr>
              <a:defRPr>
                <a:solidFill>
                  <a:srgbClr val="666666"/>
                </a:solidFill>
                <a:latin typeface="Arial" panose="020B0604020202020204" pitchFamily="34" charset="0"/>
                <a:ea typeface="Microsoft YaHei" panose="020B0503020204020204" pitchFamily="34" charset="-122"/>
                <a:cs typeface="Arial" panose="020B0604020202020204" pitchFamily="34" charset="0"/>
              </a:defRPr>
            </a:lvl1pPr>
          </a:lstStyle>
          <a:p>
            <a:pPr>
              <a:defRPr/>
            </a:pPr>
            <a:r>
              <a:rPr lang="en-US" altLang="zh-CN" dirty="0" err="1">
                <a:latin typeface="微软雅黑" panose="020B0503020204020204" pitchFamily="34" charset="-122"/>
                <a:ea typeface="微软雅黑" panose="020B0503020204020204" pitchFamily="34" charset="-122"/>
                <a:sym typeface="Arial" panose="020B0604020202020204" pitchFamily="34" charset="0"/>
              </a:rPr>
              <a:t>oGRAC</a:t>
            </a: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258660982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3E3E06AC-0634-42CE-85B1-E2A24B801D28}"/>
              </a:ext>
            </a:extLst>
          </p:cNvPr>
          <p:cNvSpPr>
            <a:spLocks noGrp="1"/>
          </p:cNvSpPr>
          <p:nvPr>
            <p:custDataLst>
              <p:tags r:id="rId1"/>
            </p:custDataLst>
          </p:nvPr>
        </p:nvSpPr>
        <p:spPr>
          <a:xfrm>
            <a:off x="0" y="386517"/>
            <a:ext cx="12196763" cy="553327"/>
          </a:xfrm>
          <a:prstGeom prst="rect">
            <a:avLst/>
          </a:prstGeom>
        </p:spPr>
        <p:txBody>
          <a:bodyPr vert="horz" lIns="120000" tIns="62400" rIns="120000" bIns="62400" rtlCol="0" anchor="ctr" anchorCtr="0">
            <a:normAutofit/>
          </a:bodyPr>
          <a:lstStyle>
            <a:lvl1pPr algn="l" defTabSz="685800" rtl="0" eaLnBrk="1" fontAlgn="auto" latinLnBrk="0" hangingPunct="1">
              <a:lnSpc>
                <a:spcPct val="100000"/>
              </a:lnSpc>
              <a:spcBef>
                <a:spcPct val="0"/>
              </a:spcBef>
              <a:buNone/>
              <a:defRPr sz="2700" b="1" u="none" strike="noStrike" kern="1200" cap="none" spc="300" normalizeH="0" baseline="0">
                <a:solidFill>
                  <a:sysClr val="windowText" lastClr="000000">
                    <a:lumMod val="85000"/>
                    <a:lumOff val="15000"/>
                  </a:sysClr>
                </a:solidFill>
                <a:uFillTx/>
                <a:latin typeface="Arial" panose="020B0604020202020204" pitchFamily="34" charset="0"/>
                <a:ea typeface="微软雅黑" panose="020B0503020204020204" charset="-122"/>
                <a:cs typeface="+mn-ea"/>
              </a:defRPr>
            </a:lvl1pPr>
          </a:lstStyle>
          <a:p>
            <a:pPr algn="ctr" defTabSz="914377">
              <a:defRPr/>
            </a:pPr>
            <a:r>
              <a:rPr lang="en-US" altLang="zh-CN" sz="2800" b="0" spc="0" dirty="0">
                <a:latin typeface="微软雅黑" panose="020B0503020204020204" pitchFamily="34" charset="-122"/>
                <a:ea typeface="微软雅黑" panose="020B0503020204020204" pitchFamily="34" charset="-122"/>
              </a:rPr>
              <a:t>openGauss </a:t>
            </a:r>
            <a:r>
              <a:rPr lang="zh-CN" altLang="en-US" sz="2800" b="0" spc="0" dirty="0">
                <a:latin typeface="微软雅黑" panose="020B0503020204020204" pitchFamily="34" charset="-122"/>
                <a:ea typeface="微软雅黑" panose="020B0503020204020204" pitchFamily="34" charset="-122"/>
              </a:rPr>
              <a:t>逻辑模块</a:t>
            </a:r>
          </a:p>
        </p:txBody>
      </p:sp>
      <p:sp>
        <p:nvSpPr>
          <p:cNvPr id="405" name="矩形 404">
            <a:extLst>
              <a:ext uri="{FF2B5EF4-FFF2-40B4-BE49-F238E27FC236}">
                <a16:creationId xmlns:a16="http://schemas.microsoft.com/office/drawing/2014/main" id="{98ABBF50-6B4E-4A71-BA5B-B1379FF22D5C}"/>
              </a:ext>
            </a:extLst>
          </p:cNvPr>
          <p:cNvSpPr/>
          <p:nvPr/>
        </p:nvSpPr>
        <p:spPr>
          <a:xfrm>
            <a:off x="10744200" y="4339214"/>
            <a:ext cx="682625" cy="306976"/>
          </a:xfrm>
          <a:prstGeom prst="rect">
            <a:avLst/>
          </a:prstGeom>
          <a:solidFill>
            <a:schemeClr val="accent4">
              <a:lumMod val="40000"/>
              <a:lumOff val="60000"/>
            </a:schemeClr>
          </a:solidFill>
          <a:ln w="12700" cap="flat" cmpd="sng" algn="ctr">
            <a:noFill/>
            <a:prstDash val="solid"/>
          </a:ln>
          <a:effectLst/>
        </p:spPr>
        <p:txBody>
          <a:bodyPr rtlCol="0" anchor="ctr"/>
          <a:lstStyle/>
          <a:p>
            <a:pPr algn="ctr" defTabSz="1218536">
              <a:defRPr/>
            </a:pPr>
            <a:r>
              <a:rPr lang="zh-CN" altLang="en-US" sz="900" b="1"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内核</a:t>
            </a:r>
            <a:endParaRPr lang="en-US" altLang="zh-CN" sz="900" b="1"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406" name="矩形 405">
            <a:extLst>
              <a:ext uri="{FF2B5EF4-FFF2-40B4-BE49-F238E27FC236}">
                <a16:creationId xmlns:a16="http://schemas.microsoft.com/office/drawing/2014/main" id="{EEBBFD24-34B9-475D-A963-9D0EC20B8698}"/>
              </a:ext>
            </a:extLst>
          </p:cNvPr>
          <p:cNvSpPr/>
          <p:nvPr/>
        </p:nvSpPr>
        <p:spPr>
          <a:xfrm>
            <a:off x="10744200" y="4895538"/>
            <a:ext cx="682625" cy="306976"/>
          </a:xfrm>
          <a:prstGeom prst="rect">
            <a:avLst/>
          </a:prstGeom>
          <a:solidFill>
            <a:schemeClr val="bg1">
              <a:lumMod val="85000"/>
            </a:schemeClr>
          </a:solidFill>
          <a:ln w="12700" cap="flat" cmpd="sng" algn="ctr">
            <a:noFill/>
            <a:prstDash val="solid"/>
          </a:ln>
          <a:effectLst/>
        </p:spPr>
        <p:txBody>
          <a:bodyPr rtlCol="0" anchor="ctr"/>
          <a:lstStyle/>
          <a:p>
            <a:pPr algn="ctr" defTabSz="1218536">
              <a:defRPr/>
            </a:pPr>
            <a:r>
              <a:rPr lang="zh-CN" altLang="en-US" sz="900" b="1"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公共能力</a:t>
            </a:r>
            <a:endParaRPr lang="en-US" altLang="zh-CN" sz="900" b="1"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407" name="矩形 406">
            <a:extLst>
              <a:ext uri="{FF2B5EF4-FFF2-40B4-BE49-F238E27FC236}">
                <a16:creationId xmlns:a16="http://schemas.microsoft.com/office/drawing/2014/main" id="{A93CAC9E-47B0-4B9C-A09B-EA92F1EB119D}"/>
              </a:ext>
            </a:extLst>
          </p:cNvPr>
          <p:cNvSpPr/>
          <p:nvPr/>
        </p:nvSpPr>
        <p:spPr>
          <a:xfrm>
            <a:off x="10744200" y="5451863"/>
            <a:ext cx="682625" cy="306976"/>
          </a:xfrm>
          <a:prstGeom prst="rect">
            <a:avLst/>
          </a:prstGeom>
          <a:solidFill>
            <a:schemeClr val="bg1">
              <a:lumMod val="65000"/>
            </a:schemeClr>
          </a:solidFill>
          <a:ln w="12700" cap="flat" cmpd="sng" algn="ctr">
            <a:noFill/>
            <a:prstDash val="solid"/>
          </a:ln>
          <a:effectLst/>
        </p:spPr>
        <p:txBody>
          <a:bodyPr rtlCol="0" anchor="ctr"/>
          <a:lstStyle/>
          <a:p>
            <a:pPr algn="ctr" defTabSz="1218536">
              <a:defRPr/>
            </a:pPr>
            <a:r>
              <a:rPr lang="en-US" altLang="zh-CN" sz="900" b="1"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OM &amp; CM</a:t>
            </a:r>
          </a:p>
        </p:txBody>
      </p:sp>
      <p:sp>
        <p:nvSpPr>
          <p:cNvPr id="332" name="矩形 331">
            <a:extLst>
              <a:ext uri="{FF2B5EF4-FFF2-40B4-BE49-F238E27FC236}">
                <a16:creationId xmlns:a16="http://schemas.microsoft.com/office/drawing/2014/main" id="{FD9EE7B5-9C4E-4865-9C76-A637C4F63E5E}"/>
              </a:ext>
            </a:extLst>
          </p:cNvPr>
          <p:cNvSpPr/>
          <p:nvPr/>
        </p:nvSpPr>
        <p:spPr>
          <a:xfrm>
            <a:off x="769938" y="1168548"/>
            <a:ext cx="8596154" cy="4591089"/>
          </a:xfrm>
          <a:prstGeom prst="rect">
            <a:avLst/>
          </a:prstGeom>
          <a:solidFill>
            <a:sysClr val="window" lastClr="FFFFFF"/>
          </a:solidFill>
          <a:ln w="12700" cap="flat" cmpd="sng" algn="ctr">
            <a:solidFill>
              <a:schemeClr val="bg1">
                <a:lumMod val="85000"/>
              </a:schemeClr>
            </a:solidFill>
            <a:prstDash val="solid"/>
          </a:ln>
          <a:effectLst/>
        </p:spPr>
        <p:txBody>
          <a:bodyPr rtlCol="0" anchor="t"/>
          <a:lstStyle/>
          <a:p>
            <a:pPr algn="ctr" defTabSz="1218536">
              <a:defRPr/>
            </a:pPr>
            <a:endParaRPr lang="en-US" altLang="zh-CN"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33" name="矩形 332">
            <a:extLst>
              <a:ext uri="{FF2B5EF4-FFF2-40B4-BE49-F238E27FC236}">
                <a16:creationId xmlns:a16="http://schemas.microsoft.com/office/drawing/2014/main" id="{9399B931-DFFB-430A-B0F2-5A6EBF669C3F}"/>
              </a:ext>
            </a:extLst>
          </p:cNvPr>
          <p:cNvSpPr/>
          <p:nvPr/>
        </p:nvSpPr>
        <p:spPr>
          <a:xfrm>
            <a:off x="1997032" y="3390298"/>
            <a:ext cx="6069168" cy="1667968"/>
          </a:xfrm>
          <a:prstGeom prst="rect">
            <a:avLst/>
          </a:prstGeom>
          <a:solidFill>
            <a:srgbClr val="CCD1DD"/>
          </a:solidFill>
          <a:ln w="12700" cap="flat" cmpd="sng" algn="ctr">
            <a:noFill/>
            <a:prstDash val="solid"/>
          </a:ln>
          <a:effectLst/>
        </p:spPr>
        <p:txBody>
          <a:bodyPr rtlCol="0" anchor="t"/>
          <a:lstStyle/>
          <a:p>
            <a:pPr algn="ctr" defTabSz="1218536">
              <a:defRPr/>
            </a:pPr>
            <a:endParaRPr lang="en-US" altLang="zh-CN" sz="900" kern="0" dirty="0">
              <a:solidFill>
                <a:srgbClr val="FDD351"/>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34" name="矩形 333">
            <a:extLst>
              <a:ext uri="{FF2B5EF4-FFF2-40B4-BE49-F238E27FC236}">
                <a16:creationId xmlns:a16="http://schemas.microsoft.com/office/drawing/2014/main" id="{0DE178D3-0871-45FB-A076-25FFBBD26274}"/>
              </a:ext>
            </a:extLst>
          </p:cNvPr>
          <p:cNvSpPr/>
          <p:nvPr/>
        </p:nvSpPr>
        <p:spPr>
          <a:xfrm>
            <a:off x="857313" y="1696508"/>
            <a:ext cx="1063312" cy="4016427"/>
          </a:xfrm>
          <a:prstGeom prst="rect">
            <a:avLst/>
          </a:prstGeom>
          <a:solidFill>
            <a:schemeClr val="accent4">
              <a:lumMod val="40000"/>
              <a:lumOff val="60000"/>
            </a:schemeClr>
          </a:solidFill>
          <a:ln w="12700" cap="flat" cmpd="sng" algn="ctr">
            <a:noFill/>
            <a:prstDash val="solid"/>
          </a:ln>
          <a:effectLst/>
        </p:spPr>
        <p:txBody>
          <a:bodyPr lIns="0" rIns="72000" rtlCol="0" anchor="t"/>
          <a:lstStyle/>
          <a:p>
            <a:pPr algn="ctr" defTabSz="1218536"/>
            <a:endParaRPr lang="en-US" altLang="zh-CN" sz="900" kern="0" dirty="0">
              <a:solidFill>
                <a:srgbClr val="FDD351"/>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35" name="文本框 334">
            <a:extLst>
              <a:ext uri="{FF2B5EF4-FFF2-40B4-BE49-F238E27FC236}">
                <a16:creationId xmlns:a16="http://schemas.microsoft.com/office/drawing/2014/main" id="{48C5D5B6-CF21-49D2-B8E7-0F4405F5E4D1}"/>
              </a:ext>
            </a:extLst>
          </p:cNvPr>
          <p:cNvSpPr txBox="1"/>
          <p:nvPr/>
        </p:nvSpPr>
        <p:spPr>
          <a:xfrm>
            <a:off x="908401" y="1748413"/>
            <a:ext cx="961137" cy="261610"/>
          </a:xfrm>
          <a:prstGeom prst="rect">
            <a:avLst/>
          </a:prstGeom>
          <a:noFill/>
          <a:ln>
            <a:noFill/>
          </a:ln>
        </p:spPr>
        <p:txBody>
          <a:bodyPr wrap="square" lIns="0" rIns="72000" rtlCol="0">
            <a:spAutoFit/>
          </a:bodyPr>
          <a:lstStyle/>
          <a:p>
            <a:pPr algn="ctr" defTabSz="1218536"/>
            <a:r>
              <a:rPr lang="zh-CN" altLang="en-US" sz="1050" b="1"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线程管理</a:t>
            </a:r>
          </a:p>
        </p:txBody>
      </p:sp>
      <p:sp>
        <p:nvSpPr>
          <p:cNvPr id="336" name="矩形 335">
            <a:extLst>
              <a:ext uri="{FF2B5EF4-FFF2-40B4-BE49-F238E27FC236}">
                <a16:creationId xmlns:a16="http://schemas.microsoft.com/office/drawing/2014/main" id="{1078F59C-7603-48E2-9C7F-0A1E101039F8}"/>
              </a:ext>
            </a:extLst>
          </p:cNvPr>
          <p:cNvSpPr/>
          <p:nvPr/>
        </p:nvSpPr>
        <p:spPr>
          <a:xfrm>
            <a:off x="904253" y="2037599"/>
            <a:ext cx="941639" cy="312250"/>
          </a:xfrm>
          <a:prstGeom prst="rect">
            <a:avLst/>
          </a:prstGeom>
          <a:solidFill>
            <a:sysClr val="window" lastClr="FFFFFF"/>
          </a:solidFill>
          <a:ln w="12700" cap="flat" cmpd="sng" algn="ctr">
            <a:noFill/>
            <a:prstDash val="solid"/>
          </a:ln>
          <a:effectLst/>
        </p:spPr>
        <p:txBody>
          <a:bodyPr lIns="0" rIns="72000" rtlCol="0" anchor="ctr"/>
          <a:lstStyle/>
          <a:p>
            <a:pPr algn="ctr" defTabSz="1218536">
              <a:defRPr/>
            </a:pP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业务处理线程池</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37" name="矩形 336">
            <a:extLst>
              <a:ext uri="{FF2B5EF4-FFF2-40B4-BE49-F238E27FC236}">
                <a16:creationId xmlns:a16="http://schemas.microsoft.com/office/drawing/2014/main" id="{8336B633-4569-4FA3-943A-8F058F85483C}"/>
              </a:ext>
            </a:extLst>
          </p:cNvPr>
          <p:cNvSpPr/>
          <p:nvPr/>
        </p:nvSpPr>
        <p:spPr>
          <a:xfrm>
            <a:off x="865131" y="1249062"/>
            <a:ext cx="8422596" cy="371731"/>
          </a:xfrm>
          <a:prstGeom prst="rect">
            <a:avLst/>
          </a:prstGeom>
          <a:solidFill>
            <a:schemeClr val="bg1">
              <a:lumMod val="85000"/>
            </a:schemeClr>
          </a:solidFill>
          <a:ln w="12700" cap="flat" cmpd="sng" algn="ctr">
            <a:noFill/>
            <a:prstDash val="solid"/>
          </a:ln>
          <a:effectLst/>
        </p:spPr>
        <p:txBody>
          <a:bodyPr rtlCol="0" anchor="t"/>
          <a:lstStyle/>
          <a:p>
            <a:pPr algn="ctr" defTabSz="1218536">
              <a:defRPr/>
            </a:pPr>
            <a:endParaRPr lang="en-US" altLang="zh-CN"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38" name="文本框 337">
            <a:extLst>
              <a:ext uri="{FF2B5EF4-FFF2-40B4-BE49-F238E27FC236}">
                <a16:creationId xmlns:a16="http://schemas.microsoft.com/office/drawing/2014/main" id="{EC9A0887-B477-4EE9-80F9-3EC3D8F4CBD8}"/>
              </a:ext>
            </a:extLst>
          </p:cNvPr>
          <p:cNvSpPr txBox="1"/>
          <p:nvPr/>
        </p:nvSpPr>
        <p:spPr>
          <a:xfrm>
            <a:off x="865131" y="1313345"/>
            <a:ext cx="1113641" cy="261610"/>
          </a:xfrm>
          <a:prstGeom prst="rect">
            <a:avLst/>
          </a:prstGeom>
          <a:noFill/>
          <a:ln>
            <a:noFill/>
          </a:ln>
        </p:spPr>
        <p:txBody>
          <a:bodyPr wrap="square" lIns="0" rIns="72000" rtlCol="0">
            <a:spAutoFit/>
          </a:bodyPr>
          <a:lstStyle/>
          <a:p>
            <a:pPr algn="ctr" defTabSz="1218536"/>
            <a:r>
              <a:rPr lang="zh-CN" altLang="en-US" sz="1050" b="1"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客户端驱动</a:t>
            </a:r>
          </a:p>
        </p:txBody>
      </p:sp>
      <p:sp>
        <p:nvSpPr>
          <p:cNvPr id="339" name="矩形 338">
            <a:extLst>
              <a:ext uri="{FF2B5EF4-FFF2-40B4-BE49-F238E27FC236}">
                <a16:creationId xmlns:a16="http://schemas.microsoft.com/office/drawing/2014/main" id="{C6E9AC08-ECEF-4E48-B478-6F0FD3F5442B}"/>
              </a:ext>
            </a:extLst>
          </p:cNvPr>
          <p:cNvSpPr/>
          <p:nvPr/>
        </p:nvSpPr>
        <p:spPr>
          <a:xfrm>
            <a:off x="2045930" y="1313345"/>
            <a:ext cx="941639" cy="241035"/>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en-US" altLang="zh-CN"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CLI</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40" name="矩形 339">
            <a:extLst>
              <a:ext uri="{FF2B5EF4-FFF2-40B4-BE49-F238E27FC236}">
                <a16:creationId xmlns:a16="http://schemas.microsoft.com/office/drawing/2014/main" id="{8202603D-D877-40EC-9420-9E41DAAF4BB8}"/>
              </a:ext>
            </a:extLst>
          </p:cNvPr>
          <p:cNvSpPr/>
          <p:nvPr/>
        </p:nvSpPr>
        <p:spPr>
          <a:xfrm>
            <a:off x="4605609" y="1329442"/>
            <a:ext cx="941639" cy="241035"/>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en-US" altLang="zh-CN"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JDBC</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41" name="矩形 340">
            <a:extLst>
              <a:ext uri="{FF2B5EF4-FFF2-40B4-BE49-F238E27FC236}">
                <a16:creationId xmlns:a16="http://schemas.microsoft.com/office/drawing/2014/main" id="{2CD6B09C-C831-40D2-9450-706E4C38A643}"/>
              </a:ext>
            </a:extLst>
          </p:cNvPr>
          <p:cNvSpPr/>
          <p:nvPr/>
        </p:nvSpPr>
        <p:spPr>
          <a:xfrm>
            <a:off x="7752879" y="1313345"/>
            <a:ext cx="941639" cy="241035"/>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en-US" altLang="zh-CN"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ODBC</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42" name="矩形 341">
            <a:extLst>
              <a:ext uri="{FF2B5EF4-FFF2-40B4-BE49-F238E27FC236}">
                <a16:creationId xmlns:a16="http://schemas.microsoft.com/office/drawing/2014/main" id="{AF45F497-190E-4EA0-B1C0-E9A4E5DAECF2}"/>
              </a:ext>
            </a:extLst>
          </p:cNvPr>
          <p:cNvSpPr/>
          <p:nvPr/>
        </p:nvSpPr>
        <p:spPr>
          <a:xfrm>
            <a:off x="916050" y="2423368"/>
            <a:ext cx="938726" cy="360541"/>
          </a:xfrm>
          <a:prstGeom prst="rect">
            <a:avLst/>
          </a:prstGeom>
          <a:solidFill>
            <a:sysClr val="window" lastClr="FFFFFF"/>
          </a:solidFill>
          <a:ln w="12700" cap="flat" cmpd="sng" algn="ctr">
            <a:noFill/>
            <a:prstDash val="solid"/>
          </a:ln>
          <a:effectLst/>
        </p:spPr>
        <p:txBody>
          <a:bodyPr lIns="0" rIns="72000" rtlCol="0" anchor="ctr"/>
          <a:lstStyle/>
          <a:p>
            <a:pPr algn="ctr" defTabSz="1218536">
              <a:defRPr/>
            </a:pP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日志写线程</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43" name="矩形 342">
            <a:extLst>
              <a:ext uri="{FF2B5EF4-FFF2-40B4-BE49-F238E27FC236}">
                <a16:creationId xmlns:a16="http://schemas.microsoft.com/office/drawing/2014/main" id="{13F5C5A8-4F30-488D-A7C2-379336AF4EEA}"/>
              </a:ext>
            </a:extLst>
          </p:cNvPr>
          <p:cNvSpPr/>
          <p:nvPr/>
        </p:nvSpPr>
        <p:spPr>
          <a:xfrm>
            <a:off x="925481" y="2857428"/>
            <a:ext cx="941639" cy="316620"/>
          </a:xfrm>
          <a:prstGeom prst="rect">
            <a:avLst/>
          </a:prstGeom>
          <a:solidFill>
            <a:sysClr val="window" lastClr="FFFFFF"/>
          </a:solidFill>
          <a:ln w="12700" cap="flat" cmpd="sng" algn="ctr">
            <a:noFill/>
            <a:prstDash val="solid"/>
          </a:ln>
          <a:effectLst/>
        </p:spPr>
        <p:txBody>
          <a:bodyPr lIns="0" rIns="72000" rtlCol="0" anchor="ctr"/>
          <a:lstStyle/>
          <a:p>
            <a:pPr algn="ctr" defTabSz="1218536">
              <a:defRPr/>
            </a:pP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数据页写线程</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44" name="矩形 343">
            <a:extLst>
              <a:ext uri="{FF2B5EF4-FFF2-40B4-BE49-F238E27FC236}">
                <a16:creationId xmlns:a16="http://schemas.microsoft.com/office/drawing/2014/main" id="{A78A4192-69D6-41DB-9A38-FBEAB15E0987}"/>
              </a:ext>
            </a:extLst>
          </p:cNvPr>
          <p:cNvSpPr/>
          <p:nvPr/>
        </p:nvSpPr>
        <p:spPr>
          <a:xfrm>
            <a:off x="901340" y="3247567"/>
            <a:ext cx="941639" cy="308612"/>
          </a:xfrm>
          <a:prstGeom prst="rect">
            <a:avLst/>
          </a:prstGeom>
          <a:solidFill>
            <a:sysClr val="window" lastClr="FFFFFF"/>
          </a:solidFill>
          <a:ln w="12700" cap="flat" cmpd="sng" algn="ctr">
            <a:noFill/>
            <a:prstDash val="solid"/>
          </a:ln>
          <a:effectLst/>
        </p:spPr>
        <p:txBody>
          <a:bodyPr lIns="0" rIns="72000" rtlCol="0" anchor="ctr"/>
          <a:lstStyle/>
          <a:p>
            <a:pPr algn="ctr" defTabSz="1218536">
              <a:defRPr/>
            </a:pP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检查点线程</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45" name="矩形 344">
            <a:extLst>
              <a:ext uri="{FF2B5EF4-FFF2-40B4-BE49-F238E27FC236}">
                <a16:creationId xmlns:a16="http://schemas.microsoft.com/office/drawing/2014/main" id="{B914CF1D-FE41-438D-9F47-0E109C9AB040}"/>
              </a:ext>
            </a:extLst>
          </p:cNvPr>
          <p:cNvSpPr/>
          <p:nvPr/>
        </p:nvSpPr>
        <p:spPr>
          <a:xfrm>
            <a:off x="901340" y="3629698"/>
            <a:ext cx="941639" cy="241035"/>
          </a:xfrm>
          <a:prstGeom prst="rect">
            <a:avLst/>
          </a:prstGeom>
          <a:solidFill>
            <a:sysClr val="window" lastClr="FFFFFF"/>
          </a:solidFill>
          <a:ln w="12700" cap="flat" cmpd="sng" algn="ctr">
            <a:noFill/>
            <a:prstDash val="solid"/>
          </a:ln>
          <a:effectLst/>
        </p:spPr>
        <p:txBody>
          <a:bodyPr lIns="0" rIns="72000" rtlCol="0" anchor="ctr"/>
          <a:lstStyle/>
          <a:p>
            <a:pPr algn="ctr" defTabSz="1218536">
              <a:defRPr/>
            </a:pP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统计线程</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46" name="矩形 345">
            <a:extLst>
              <a:ext uri="{FF2B5EF4-FFF2-40B4-BE49-F238E27FC236}">
                <a16:creationId xmlns:a16="http://schemas.microsoft.com/office/drawing/2014/main" id="{ABD63115-75D8-439A-9883-38461C82ADE6}"/>
              </a:ext>
            </a:extLst>
          </p:cNvPr>
          <p:cNvSpPr/>
          <p:nvPr/>
        </p:nvSpPr>
        <p:spPr>
          <a:xfrm>
            <a:off x="916050" y="3944252"/>
            <a:ext cx="941639" cy="321415"/>
          </a:xfrm>
          <a:prstGeom prst="rect">
            <a:avLst/>
          </a:prstGeom>
          <a:solidFill>
            <a:sysClr val="window" lastClr="FFFFFF"/>
          </a:solidFill>
          <a:ln w="12700" cap="flat" cmpd="sng" algn="ctr">
            <a:noFill/>
            <a:prstDash val="solid"/>
          </a:ln>
          <a:effectLst/>
        </p:spPr>
        <p:txBody>
          <a:bodyPr lIns="0" rIns="72000" rtlCol="0" anchor="ctr"/>
          <a:lstStyle/>
          <a:p>
            <a:pPr algn="ctr" defTabSz="1218536">
              <a:defRPr/>
            </a:pP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日志发送线程</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47" name="矩形 346">
            <a:extLst>
              <a:ext uri="{FF2B5EF4-FFF2-40B4-BE49-F238E27FC236}">
                <a16:creationId xmlns:a16="http://schemas.microsoft.com/office/drawing/2014/main" id="{82D53479-83A0-4E1A-91DB-1203A694B40B}"/>
              </a:ext>
            </a:extLst>
          </p:cNvPr>
          <p:cNvSpPr/>
          <p:nvPr/>
        </p:nvSpPr>
        <p:spPr>
          <a:xfrm>
            <a:off x="904253" y="4339186"/>
            <a:ext cx="941639" cy="297268"/>
          </a:xfrm>
          <a:prstGeom prst="rect">
            <a:avLst/>
          </a:prstGeom>
          <a:solidFill>
            <a:sysClr val="window" lastClr="FFFFFF"/>
          </a:solidFill>
          <a:ln w="12700" cap="flat" cmpd="sng" algn="ctr">
            <a:noFill/>
            <a:prstDash val="solid"/>
          </a:ln>
          <a:effectLst/>
        </p:spPr>
        <p:txBody>
          <a:bodyPr lIns="0" rIns="72000" rtlCol="0" anchor="ctr"/>
          <a:lstStyle/>
          <a:p>
            <a:pPr algn="ctr" defTabSz="1218536">
              <a:defRPr/>
            </a:pP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日志接收线程</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48" name="矩形 347">
            <a:extLst>
              <a:ext uri="{FF2B5EF4-FFF2-40B4-BE49-F238E27FC236}">
                <a16:creationId xmlns:a16="http://schemas.microsoft.com/office/drawing/2014/main" id="{F9DAD39E-CF3F-424C-9427-0A09DD49AAA4}"/>
              </a:ext>
            </a:extLst>
          </p:cNvPr>
          <p:cNvSpPr/>
          <p:nvPr/>
        </p:nvSpPr>
        <p:spPr>
          <a:xfrm>
            <a:off x="901386" y="4709973"/>
            <a:ext cx="941639" cy="241035"/>
          </a:xfrm>
          <a:prstGeom prst="rect">
            <a:avLst/>
          </a:prstGeom>
          <a:solidFill>
            <a:sysClr val="window" lastClr="FFFFFF"/>
          </a:solidFill>
          <a:ln w="12700" cap="flat" cmpd="sng" algn="ctr">
            <a:noFill/>
            <a:prstDash val="solid"/>
          </a:ln>
          <a:effectLst/>
        </p:spPr>
        <p:txBody>
          <a:bodyPr lIns="0" rIns="72000" rtlCol="0" anchor="ctr"/>
          <a:lstStyle/>
          <a:p>
            <a:pPr algn="ctr" defTabSz="1218536">
              <a:defRPr/>
            </a:pP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清理线程</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49" name="矩形 348">
            <a:extLst>
              <a:ext uri="{FF2B5EF4-FFF2-40B4-BE49-F238E27FC236}">
                <a16:creationId xmlns:a16="http://schemas.microsoft.com/office/drawing/2014/main" id="{645D68A5-FBF5-4767-928E-8D2BC7012236}"/>
              </a:ext>
            </a:extLst>
          </p:cNvPr>
          <p:cNvSpPr/>
          <p:nvPr/>
        </p:nvSpPr>
        <p:spPr>
          <a:xfrm>
            <a:off x="904253" y="5339078"/>
            <a:ext cx="941639" cy="241035"/>
          </a:xfrm>
          <a:prstGeom prst="rect">
            <a:avLst/>
          </a:prstGeom>
          <a:solidFill>
            <a:sysClr val="window" lastClr="FFFFFF"/>
          </a:solidFill>
          <a:ln w="12700" cap="flat" cmpd="sng" algn="ctr">
            <a:noFill/>
            <a:prstDash val="solid"/>
          </a:ln>
          <a:effectLst/>
        </p:spPr>
        <p:txBody>
          <a:bodyPr lIns="0" rIns="72000" rtlCol="0" anchor="ctr"/>
          <a:lstStyle/>
          <a:p>
            <a:pPr algn="ctr" defTabSz="1218536">
              <a:defRPr/>
            </a:pP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管理线程</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50" name="矩形 349">
            <a:extLst>
              <a:ext uri="{FF2B5EF4-FFF2-40B4-BE49-F238E27FC236}">
                <a16:creationId xmlns:a16="http://schemas.microsoft.com/office/drawing/2014/main" id="{8DB73D89-20C8-464E-811F-09439BE2F885}"/>
              </a:ext>
            </a:extLst>
          </p:cNvPr>
          <p:cNvSpPr/>
          <p:nvPr/>
        </p:nvSpPr>
        <p:spPr>
          <a:xfrm>
            <a:off x="8224416" y="1699043"/>
            <a:ext cx="1063312" cy="2337164"/>
          </a:xfrm>
          <a:prstGeom prst="rect">
            <a:avLst/>
          </a:prstGeom>
          <a:solidFill>
            <a:schemeClr val="accent4">
              <a:lumMod val="40000"/>
              <a:lumOff val="60000"/>
            </a:schemeClr>
          </a:solidFill>
          <a:ln w="12700" cap="flat" cmpd="sng" algn="ctr">
            <a:noFill/>
            <a:prstDash val="solid"/>
          </a:ln>
          <a:effectLst/>
        </p:spPr>
        <p:txBody>
          <a:bodyPr lIns="0" rIns="72000" rtlCol="0" anchor="t"/>
          <a:lstStyle/>
          <a:p>
            <a:pPr algn="ctr" defTabSz="1218536"/>
            <a:endParaRPr lang="en-US" altLang="zh-CN" sz="900" kern="0" dirty="0">
              <a:solidFill>
                <a:srgbClr val="FDD351"/>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51" name="文本框 350">
            <a:extLst>
              <a:ext uri="{FF2B5EF4-FFF2-40B4-BE49-F238E27FC236}">
                <a16:creationId xmlns:a16="http://schemas.microsoft.com/office/drawing/2014/main" id="{213514C2-0AED-4282-AF1F-093112E25A77}"/>
              </a:ext>
            </a:extLst>
          </p:cNvPr>
          <p:cNvSpPr txBox="1"/>
          <p:nvPr/>
        </p:nvSpPr>
        <p:spPr>
          <a:xfrm>
            <a:off x="8271356" y="1796599"/>
            <a:ext cx="873047" cy="230832"/>
          </a:xfrm>
          <a:prstGeom prst="rect">
            <a:avLst/>
          </a:prstGeom>
          <a:noFill/>
          <a:ln>
            <a:noFill/>
          </a:ln>
        </p:spPr>
        <p:txBody>
          <a:bodyPr wrap="square" rtlCol="0">
            <a:spAutoFit/>
          </a:bodyPr>
          <a:lstStyle/>
          <a:p>
            <a:pPr algn="ctr" defTabSz="1218536"/>
            <a:r>
              <a:rPr lang="zh-CN" altLang="en-US" sz="900" b="1"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安全管理</a:t>
            </a:r>
          </a:p>
        </p:txBody>
      </p:sp>
      <p:sp>
        <p:nvSpPr>
          <p:cNvPr id="352" name="矩形 351">
            <a:extLst>
              <a:ext uri="{FF2B5EF4-FFF2-40B4-BE49-F238E27FC236}">
                <a16:creationId xmlns:a16="http://schemas.microsoft.com/office/drawing/2014/main" id="{2A357677-3964-4495-B55A-9868F08DD4D6}"/>
              </a:ext>
            </a:extLst>
          </p:cNvPr>
          <p:cNvSpPr/>
          <p:nvPr/>
        </p:nvSpPr>
        <p:spPr>
          <a:xfrm>
            <a:off x="8271356" y="2087276"/>
            <a:ext cx="941639" cy="241035"/>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身份管理</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53" name="矩形 352">
            <a:extLst>
              <a:ext uri="{FF2B5EF4-FFF2-40B4-BE49-F238E27FC236}">
                <a16:creationId xmlns:a16="http://schemas.microsoft.com/office/drawing/2014/main" id="{FA214CB7-44B6-4B31-80A5-144F086D5A07}"/>
              </a:ext>
            </a:extLst>
          </p:cNvPr>
          <p:cNvSpPr/>
          <p:nvPr/>
        </p:nvSpPr>
        <p:spPr>
          <a:xfrm>
            <a:off x="8285253" y="2394895"/>
            <a:ext cx="941639" cy="241035"/>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访问控制</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54" name="矩形 353">
            <a:extLst>
              <a:ext uri="{FF2B5EF4-FFF2-40B4-BE49-F238E27FC236}">
                <a16:creationId xmlns:a16="http://schemas.microsoft.com/office/drawing/2014/main" id="{C7F84B65-E35B-4EA5-9D2A-AAE1F20FA7DB}"/>
              </a:ext>
            </a:extLst>
          </p:cNvPr>
          <p:cNvSpPr/>
          <p:nvPr/>
        </p:nvSpPr>
        <p:spPr>
          <a:xfrm>
            <a:off x="8285253" y="2700213"/>
            <a:ext cx="941639" cy="241035"/>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通信加密</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55" name="矩形 354">
            <a:extLst>
              <a:ext uri="{FF2B5EF4-FFF2-40B4-BE49-F238E27FC236}">
                <a16:creationId xmlns:a16="http://schemas.microsoft.com/office/drawing/2014/main" id="{8CA86B12-5F2C-47D8-BFBA-C9984F4580A9}"/>
              </a:ext>
            </a:extLst>
          </p:cNvPr>
          <p:cNvSpPr/>
          <p:nvPr/>
        </p:nvSpPr>
        <p:spPr>
          <a:xfrm>
            <a:off x="8285253" y="2985859"/>
            <a:ext cx="941639" cy="241035"/>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审计</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56" name="矩形 355">
            <a:extLst>
              <a:ext uri="{FF2B5EF4-FFF2-40B4-BE49-F238E27FC236}">
                <a16:creationId xmlns:a16="http://schemas.microsoft.com/office/drawing/2014/main" id="{FC079FBC-842B-451B-949F-A2FE285EBFF5}"/>
              </a:ext>
            </a:extLst>
          </p:cNvPr>
          <p:cNvSpPr/>
          <p:nvPr/>
        </p:nvSpPr>
        <p:spPr>
          <a:xfrm>
            <a:off x="904253" y="5024527"/>
            <a:ext cx="941639" cy="241035"/>
          </a:xfrm>
          <a:prstGeom prst="rect">
            <a:avLst/>
          </a:prstGeom>
          <a:solidFill>
            <a:sysClr val="window" lastClr="FFFFFF"/>
          </a:solidFill>
          <a:ln w="12700" cap="flat" cmpd="sng" algn="ctr">
            <a:noFill/>
            <a:prstDash val="solid"/>
          </a:ln>
          <a:effectLst/>
        </p:spPr>
        <p:txBody>
          <a:bodyPr lIns="0" rIns="72000" rtlCol="0" anchor="ctr"/>
          <a:lstStyle/>
          <a:p>
            <a:pPr algn="ctr" defTabSz="1218536">
              <a:defRPr/>
            </a:pP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归档线程</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57" name="矩形 356">
            <a:extLst>
              <a:ext uri="{FF2B5EF4-FFF2-40B4-BE49-F238E27FC236}">
                <a16:creationId xmlns:a16="http://schemas.microsoft.com/office/drawing/2014/main" id="{072E6198-2BAF-436D-8999-3702A6CA99CD}"/>
              </a:ext>
            </a:extLst>
          </p:cNvPr>
          <p:cNvSpPr/>
          <p:nvPr/>
        </p:nvSpPr>
        <p:spPr>
          <a:xfrm>
            <a:off x="8199713" y="4119636"/>
            <a:ext cx="1063312" cy="1605370"/>
          </a:xfrm>
          <a:prstGeom prst="rect">
            <a:avLst/>
          </a:prstGeom>
          <a:solidFill>
            <a:schemeClr val="bg1">
              <a:lumMod val="85000"/>
            </a:schemeClr>
          </a:solidFill>
          <a:ln w="12700" cap="flat" cmpd="sng" algn="ctr">
            <a:noFill/>
            <a:prstDash val="solid"/>
          </a:ln>
          <a:effectLst/>
        </p:spPr>
        <p:txBody>
          <a:bodyPr rtlCol="0" anchor="t"/>
          <a:lstStyle/>
          <a:p>
            <a:pPr algn="ctr" defTabSz="1218536">
              <a:defRPr/>
            </a:pPr>
            <a:endParaRPr lang="en-US" altLang="zh-CN"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58" name="文本框 357">
            <a:extLst>
              <a:ext uri="{FF2B5EF4-FFF2-40B4-BE49-F238E27FC236}">
                <a16:creationId xmlns:a16="http://schemas.microsoft.com/office/drawing/2014/main" id="{A6D291BF-BB32-4924-A494-135CAC20E928}"/>
              </a:ext>
            </a:extLst>
          </p:cNvPr>
          <p:cNvSpPr txBox="1"/>
          <p:nvPr/>
        </p:nvSpPr>
        <p:spPr>
          <a:xfrm>
            <a:off x="8271357" y="4163188"/>
            <a:ext cx="941638" cy="230832"/>
          </a:xfrm>
          <a:prstGeom prst="rect">
            <a:avLst/>
          </a:prstGeom>
          <a:noFill/>
          <a:ln>
            <a:noFill/>
          </a:ln>
        </p:spPr>
        <p:txBody>
          <a:bodyPr wrap="square" rtlCol="0">
            <a:spAutoFit/>
          </a:bodyPr>
          <a:lstStyle/>
          <a:p>
            <a:pPr algn="ctr" defTabSz="1218536"/>
            <a:r>
              <a:rPr lang="zh-CN" altLang="en-US" sz="900" b="1"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通用组件</a:t>
            </a:r>
          </a:p>
        </p:txBody>
      </p:sp>
      <p:sp>
        <p:nvSpPr>
          <p:cNvPr id="359" name="矩形 358">
            <a:extLst>
              <a:ext uri="{FF2B5EF4-FFF2-40B4-BE49-F238E27FC236}">
                <a16:creationId xmlns:a16="http://schemas.microsoft.com/office/drawing/2014/main" id="{99E3E4E6-DCBD-4984-A611-A599511BFE4E}"/>
              </a:ext>
            </a:extLst>
          </p:cNvPr>
          <p:cNvSpPr/>
          <p:nvPr/>
        </p:nvSpPr>
        <p:spPr>
          <a:xfrm>
            <a:off x="8271356" y="4429114"/>
            <a:ext cx="941639" cy="241035"/>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数据字典</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60" name="矩形 359">
            <a:extLst>
              <a:ext uri="{FF2B5EF4-FFF2-40B4-BE49-F238E27FC236}">
                <a16:creationId xmlns:a16="http://schemas.microsoft.com/office/drawing/2014/main" id="{9322C7BE-CDCD-4D3E-87E7-9B8A222A6CC8}"/>
              </a:ext>
            </a:extLst>
          </p:cNvPr>
          <p:cNvSpPr/>
          <p:nvPr/>
        </p:nvSpPr>
        <p:spPr>
          <a:xfrm>
            <a:off x="8259346" y="4763966"/>
            <a:ext cx="941639" cy="241035"/>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内存管理</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61" name="矩形 360">
            <a:extLst>
              <a:ext uri="{FF2B5EF4-FFF2-40B4-BE49-F238E27FC236}">
                <a16:creationId xmlns:a16="http://schemas.microsoft.com/office/drawing/2014/main" id="{6E753DBF-F8E8-4946-BA37-B69956F96A23}"/>
              </a:ext>
            </a:extLst>
          </p:cNvPr>
          <p:cNvSpPr/>
          <p:nvPr/>
        </p:nvSpPr>
        <p:spPr>
          <a:xfrm>
            <a:off x="8259346" y="5100559"/>
            <a:ext cx="941639" cy="241035"/>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数据类型</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62" name="矩形 361">
            <a:extLst>
              <a:ext uri="{FF2B5EF4-FFF2-40B4-BE49-F238E27FC236}">
                <a16:creationId xmlns:a16="http://schemas.microsoft.com/office/drawing/2014/main" id="{6E39D2DF-7621-493C-9EA9-BADE34C315E0}"/>
              </a:ext>
            </a:extLst>
          </p:cNvPr>
          <p:cNvSpPr/>
          <p:nvPr/>
        </p:nvSpPr>
        <p:spPr>
          <a:xfrm>
            <a:off x="8247764" y="5435785"/>
            <a:ext cx="941639" cy="241035"/>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内置函数</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63" name="矩形 362">
            <a:extLst>
              <a:ext uri="{FF2B5EF4-FFF2-40B4-BE49-F238E27FC236}">
                <a16:creationId xmlns:a16="http://schemas.microsoft.com/office/drawing/2014/main" id="{440194A6-5C80-48BB-A4EC-02D865B0D2EF}"/>
              </a:ext>
            </a:extLst>
          </p:cNvPr>
          <p:cNvSpPr/>
          <p:nvPr/>
        </p:nvSpPr>
        <p:spPr>
          <a:xfrm>
            <a:off x="2020932" y="1699045"/>
            <a:ext cx="6069168" cy="562351"/>
          </a:xfrm>
          <a:prstGeom prst="rect">
            <a:avLst/>
          </a:prstGeom>
          <a:solidFill>
            <a:srgbClr val="CCD1DD"/>
          </a:solidFill>
          <a:ln w="12700" cap="flat" cmpd="sng" algn="ctr">
            <a:noFill/>
            <a:prstDash val="solid"/>
          </a:ln>
          <a:effectLst/>
        </p:spPr>
        <p:txBody>
          <a:bodyPr rtlCol="0" anchor="t"/>
          <a:lstStyle/>
          <a:p>
            <a:pPr algn="ctr" defTabSz="1218536">
              <a:defRPr/>
            </a:pPr>
            <a:endParaRPr lang="en-US" altLang="zh-CN" sz="900" kern="0" dirty="0">
              <a:solidFill>
                <a:srgbClr val="FDD351"/>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64" name="矩形 363">
            <a:extLst>
              <a:ext uri="{FF2B5EF4-FFF2-40B4-BE49-F238E27FC236}">
                <a16:creationId xmlns:a16="http://schemas.microsoft.com/office/drawing/2014/main" id="{F4771BDD-A042-4462-9E3A-07D706A8FA4D}"/>
              </a:ext>
            </a:extLst>
          </p:cNvPr>
          <p:cNvSpPr/>
          <p:nvPr/>
        </p:nvSpPr>
        <p:spPr>
          <a:xfrm>
            <a:off x="5846081" y="1956175"/>
            <a:ext cx="1495903" cy="257133"/>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控制命令信号处理</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65" name="矩形 364">
            <a:extLst>
              <a:ext uri="{FF2B5EF4-FFF2-40B4-BE49-F238E27FC236}">
                <a16:creationId xmlns:a16="http://schemas.microsoft.com/office/drawing/2014/main" id="{77C93442-1E72-4825-851A-A7B8C05C16B8}"/>
              </a:ext>
            </a:extLst>
          </p:cNvPr>
          <p:cNvSpPr/>
          <p:nvPr/>
        </p:nvSpPr>
        <p:spPr>
          <a:xfrm>
            <a:off x="2923427" y="1972273"/>
            <a:ext cx="1296749" cy="241035"/>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通信协议处理</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66" name="文本框 365">
            <a:extLst>
              <a:ext uri="{FF2B5EF4-FFF2-40B4-BE49-F238E27FC236}">
                <a16:creationId xmlns:a16="http://schemas.microsoft.com/office/drawing/2014/main" id="{D60D744F-B7BC-406E-AB28-6D8592D1308B}"/>
              </a:ext>
            </a:extLst>
          </p:cNvPr>
          <p:cNvSpPr txBox="1"/>
          <p:nvPr/>
        </p:nvSpPr>
        <p:spPr>
          <a:xfrm>
            <a:off x="2122188" y="1736412"/>
            <a:ext cx="874482" cy="261610"/>
          </a:xfrm>
          <a:prstGeom prst="rect">
            <a:avLst/>
          </a:prstGeom>
          <a:noFill/>
          <a:ln>
            <a:noFill/>
          </a:ln>
        </p:spPr>
        <p:txBody>
          <a:bodyPr wrap="square" rtlCol="0">
            <a:spAutoFit/>
          </a:bodyPr>
          <a:lstStyle/>
          <a:p>
            <a:pPr defTabSz="1218536"/>
            <a:r>
              <a:rPr lang="zh-CN" altLang="en-US" sz="1050" b="1"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通信管理</a:t>
            </a:r>
          </a:p>
        </p:txBody>
      </p:sp>
      <p:sp>
        <p:nvSpPr>
          <p:cNvPr id="368" name="矩形 367">
            <a:extLst>
              <a:ext uri="{FF2B5EF4-FFF2-40B4-BE49-F238E27FC236}">
                <a16:creationId xmlns:a16="http://schemas.microsoft.com/office/drawing/2014/main" id="{BE6947E1-E34D-42D5-B265-71F5794369FD}"/>
              </a:ext>
            </a:extLst>
          </p:cNvPr>
          <p:cNvSpPr/>
          <p:nvPr/>
        </p:nvSpPr>
        <p:spPr>
          <a:xfrm>
            <a:off x="2003212" y="2352927"/>
            <a:ext cx="6086888" cy="961240"/>
          </a:xfrm>
          <a:prstGeom prst="rect">
            <a:avLst/>
          </a:prstGeom>
          <a:solidFill>
            <a:srgbClr val="CCD1DD"/>
          </a:solidFill>
          <a:ln w="12700" cap="flat" cmpd="sng" algn="ctr">
            <a:noFill/>
            <a:prstDash val="solid"/>
          </a:ln>
          <a:effectLst/>
        </p:spPr>
        <p:txBody>
          <a:bodyPr rtlCol="0" anchor="t"/>
          <a:lstStyle/>
          <a:p>
            <a:pPr algn="ctr" defTabSz="1218536">
              <a:defRPr/>
            </a:pPr>
            <a:endParaRPr lang="en-US" altLang="zh-CN" sz="900" kern="0" dirty="0">
              <a:solidFill>
                <a:srgbClr val="FDD351"/>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69" name="矩形 368">
            <a:extLst>
              <a:ext uri="{FF2B5EF4-FFF2-40B4-BE49-F238E27FC236}">
                <a16:creationId xmlns:a16="http://schemas.microsoft.com/office/drawing/2014/main" id="{8C2EA98E-DA46-4BA6-B47C-D40729298E04}"/>
              </a:ext>
            </a:extLst>
          </p:cNvPr>
          <p:cNvSpPr/>
          <p:nvPr/>
        </p:nvSpPr>
        <p:spPr>
          <a:xfrm>
            <a:off x="6788823" y="2674342"/>
            <a:ext cx="1099804" cy="241035"/>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en-US" altLang="zh-CN"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SQL</a:t>
            </a: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执行</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70" name="矩形 369">
            <a:extLst>
              <a:ext uri="{FF2B5EF4-FFF2-40B4-BE49-F238E27FC236}">
                <a16:creationId xmlns:a16="http://schemas.microsoft.com/office/drawing/2014/main" id="{1A90F78A-5395-4897-9E84-6CCDFA345B65}"/>
              </a:ext>
            </a:extLst>
          </p:cNvPr>
          <p:cNvSpPr/>
          <p:nvPr/>
        </p:nvSpPr>
        <p:spPr>
          <a:xfrm>
            <a:off x="2348427" y="2682008"/>
            <a:ext cx="1150000" cy="241035"/>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SQL</a:t>
            </a: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解析</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71" name="矩形 370">
            <a:extLst>
              <a:ext uri="{FF2B5EF4-FFF2-40B4-BE49-F238E27FC236}">
                <a16:creationId xmlns:a16="http://schemas.microsoft.com/office/drawing/2014/main" id="{DB67BDE0-F679-4AC7-8F85-F2A9455D44E4}"/>
              </a:ext>
            </a:extLst>
          </p:cNvPr>
          <p:cNvSpPr/>
          <p:nvPr/>
        </p:nvSpPr>
        <p:spPr>
          <a:xfrm>
            <a:off x="3825890" y="2682008"/>
            <a:ext cx="1191242" cy="241035"/>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SQL</a:t>
            </a: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查询重写</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72" name="矩形 371">
            <a:extLst>
              <a:ext uri="{FF2B5EF4-FFF2-40B4-BE49-F238E27FC236}">
                <a16:creationId xmlns:a16="http://schemas.microsoft.com/office/drawing/2014/main" id="{2A7BFBEC-1303-4FD4-B539-F6733AF4BD78}"/>
              </a:ext>
            </a:extLst>
          </p:cNvPr>
          <p:cNvSpPr/>
          <p:nvPr/>
        </p:nvSpPr>
        <p:spPr>
          <a:xfrm>
            <a:off x="5303356" y="2682008"/>
            <a:ext cx="1159268" cy="241035"/>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SQL</a:t>
            </a: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优化</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73" name="文本框 372">
            <a:extLst>
              <a:ext uri="{FF2B5EF4-FFF2-40B4-BE49-F238E27FC236}">
                <a16:creationId xmlns:a16="http://schemas.microsoft.com/office/drawing/2014/main" id="{39CA6508-5DF5-45B4-BAE0-8B6E1374015E}"/>
              </a:ext>
            </a:extLst>
          </p:cNvPr>
          <p:cNvSpPr txBox="1"/>
          <p:nvPr/>
        </p:nvSpPr>
        <p:spPr>
          <a:xfrm>
            <a:off x="2122188" y="2380635"/>
            <a:ext cx="874481" cy="261610"/>
          </a:xfrm>
          <a:prstGeom prst="rect">
            <a:avLst/>
          </a:prstGeom>
          <a:noFill/>
          <a:ln>
            <a:noFill/>
          </a:ln>
        </p:spPr>
        <p:txBody>
          <a:bodyPr wrap="square" rtlCol="0">
            <a:spAutoFit/>
          </a:bodyPr>
          <a:lstStyle/>
          <a:p>
            <a:pPr defTabSz="1218536">
              <a:defRPr/>
            </a:pPr>
            <a:r>
              <a:rPr lang="en-US" altLang="zh-CN" sz="1050" b="1"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SQL</a:t>
            </a:r>
            <a:r>
              <a:rPr lang="zh-CN" altLang="en-US" sz="1050" b="1"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引擎</a:t>
            </a:r>
          </a:p>
        </p:txBody>
      </p:sp>
      <p:grpSp>
        <p:nvGrpSpPr>
          <p:cNvPr id="374" name="组合 373">
            <a:extLst>
              <a:ext uri="{FF2B5EF4-FFF2-40B4-BE49-F238E27FC236}">
                <a16:creationId xmlns:a16="http://schemas.microsoft.com/office/drawing/2014/main" id="{6E08A6FB-E9DC-40FD-AD69-BD9E98CD6DC2}"/>
              </a:ext>
            </a:extLst>
          </p:cNvPr>
          <p:cNvGrpSpPr/>
          <p:nvPr/>
        </p:nvGrpSpPr>
        <p:grpSpPr>
          <a:xfrm>
            <a:off x="2346869" y="2983529"/>
            <a:ext cx="5535679" cy="258034"/>
            <a:chOff x="2299115" y="3061833"/>
            <a:chExt cx="2788326" cy="270884"/>
          </a:xfrm>
        </p:grpSpPr>
        <p:sp>
          <p:nvSpPr>
            <p:cNvPr id="375" name="矩形 374">
              <a:extLst>
                <a:ext uri="{FF2B5EF4-FFF2-40B4-BE49-F238E27FC236}">
                  <a16:creationId xmlns:a16="http://schemas.microsoft.com/office/drawing/2014/main" id="{2F98124B-1D66-4B8B-82B7-125246A6BEF2}"/>
                </a:ext>
              </a:extLst>
            </p:cNvPr>
            <p:cNvSpPr/>
            <p:nvPr/>
          </p:nvSpPr>
          <p:spPr>
            <a:xfrm>
              <a:off x="2299115" y="3062779"/>
              <a:ext cx="1232775" cy="269938"/>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en-US" altLang="zh-CN"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DDL</a:t>
              </a: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命令处理</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76" name="矩形 375">
              <a:extLst>
                <a:ext uri="{FF2B5EF4-FFF2-40B4-BE49-F238E27FC236}">
                  <a16:creationId xmlns:a16="http://schemas.microsoft.com/office/drawing/2014/main" id="{72D25BC5-885D-4951-8FF6-04078940E23A}"/>
                </a:ext>
              </a:extLst>
            </p:cNvPr>
            <p:cNvSpPr/>
            <p:nvPr/>
          </p:nvSpPr>
          <p:spPr>
            <a:xfrm>
              <a:off x="3854666" y="3061833"/>
              <a:ext cx="1232775" cy="269938"/>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存储过程解析</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grpSp>
      <p:sp>
        <p:nvSpPr>
          <p:cNvPr id="378" name="矩形 377">
            <a:extLst>
              <a:ext uri="{FF2B5EF4-FFF2-40B4-BE49-F238E27FC236}">
                <a16:creationId xmlns:a16="http://schemas.microsoft.com/office/drawing/2014/main" id="{F52E9BAC-A09B-47F5-9A18-1B548555F84B}"/>
              </a:ext>
            </a:extLst>
          </p:cNvPr>
          <p:cNvSpPr/>
          <p:nvPr/>
        </p:nvSpPr>
        <p:spPr>
          <a:xfrm>
            <a:off x="5060572" y="3697781"/>
            <a:ext cx="1345972" cy="258669"/>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大内存缓冲区管理</a:t>
            </a:r>
            <a:endParaRPr lang="en-US" altLang="zh-CN" sz="900" kern="0" dirty="0">
              <a:solidFill>
                <a:srgbClr val="C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79" name="矩形 378">
            <a:extLst>
              <a:ext uri="{FF2B5EF4-FFF2-40B4-BE49-F238E27FC236}">
                <a16:creationId xmlns:a16="http://schemas.microsoft.com/office/drawing/2014/main" id="{E2E543B4-826C-410C-9433-DFF8382D6573}"/>
              </a:ext>
            </a:extLst>
          </p:cNvPr>
          <p:cNvSpPr/>
          <p:nvPr/>
        </p:nvSpPr>
        <p:spPr>
          <a:xfrm>
            <a:off x="5061340" y="4768143"/>
            <a:ext cx="2862772" cy="245208"/>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en-US" altLang="zh-CN"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NUMA</a:t>
            </a: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化数据结构</a:t>
            </a:r>
            <a:endParaRPr lang="en-US" altLang="zh-CN"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80" name="矩形 379">
            <a:extLst>
              <a:ext uri="{FF2B5EF4-FFF2-40B4-BE49-F238E27FC236}">
                <a16:creationId xmlns:a16="http://schemas.microsoft.com/office/drawing/2014/main" id="{120E5966-1A69-4969-A99F-78D072FB5943}"/>
              </a:ext>
            </a:extLst>
          </p:cNvPr>
          <p:cNvSpPr/>
          <p:nvPr/>
        </p:nvSpPr>
        <p:spPr>
          <a:xfrm>
            <a:off x="2108002" y="4772281"/>
            <a:ext cx="2777189" cy="245208"/>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内存表</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81" name="矩形 380">
            <a:extLst>
              <a:ext uri="{FF2B5EF4-FFF2-40B4-BE49-F238E27FC236}">
                <a16:creationId xmlns:a16="http://schemas.microsoft.com/office/drawing/2014/main" id="{7B9CABB3-FE71-4673-B6FF-CF66D41926F2}"/>
              </a:ext>
            </a:extLst>
          </p:cNvPr>
          <p:cNvSpPr/>
          <p:nvPr/>
        </p:nvSpPr>
        <p:spPr>
          <a:xfrm>
            <a:off x="5074045" y="4063542"/>
            <a:ext cx="1332498" cy="245209"/>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索引管理</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82" name="矩形 381">
            <a:extLst>
              <a:ext uri="{FF2B5EF4-FFF2-40B4-BE49-F238E27FC236}">
                <a16:creationId xmlns:a16="http://schemas.microsoft.com/office/drawing/2014/main" id="{3D619BAD-9CE2-4201-8A3C-C11C6BAA92E2}"/>
              </a:ext>
            </a:extLst>
          </p:cNvPr>
          <p:cNvSpPr/>
          <p:nvPr/>
        </p:nvSpPr>
        <p:spPr>
          <a:xfrm>
            <a:off x="6613514" y="4054569"/>
            <a:ext cx="1309829" cy="245209"/>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并行日志回放</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83" name="矩形 382">
            <a:extLst>
              <a:ext uri="{FF2B5EF4-FFF2-40B4-BE49-F238E27FC236}">
                <a16:creationId xmlns:a16="http://schemas.microsoft.com/office/drawing/2014/main" id="{8E59B0A3-CC11-48F4-8009-C584F914BCAF}"/>
              </a:ext>
            </a:extLst>
          </p:cNvPr>
          <p:cNvSpPr/>
          <p:nvPr/>
        </p:nvSpPr>
        <p:spPr>
          <a:xfrm>
            <a:off x="3497127" y="4414114"/>
            <a:ext cx="1393145" cy="245209"/>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锁管理器</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84" name="矩形 383">
            <a:extLst>
              <a:ext uri="{FF2B5EF4-FFF2-40B4-BE49-F238E27FC236}">
                <a16:creationId xmlns:a16="http://schemas.microsoft.com/office/drawing/2014/main" id="{E00062E7-38E0-40DE-BAFA-685429DD2F56}"/>
              </a:ext>
            </a:extLst>
          </p:cNvPr>
          <p:cNvSpPr/>
          <p:nvPr/>
        </p:nvSpPr>
        <p:spPr>
          <a:xfrm>
            <a:off x="2132168" y="4432737"/>
            <a:ext cx="1196582" cy="245209"/>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列存</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85" name="矩形 384">
            <a:extLst>
              <a:ext uri="{FF2B5EF4-FFF2-40B4-BE49-F238E27FC236}">
                <a16:creationId xmlns:a16="http://schemas.microsoft.com/office/drawing/2014/main" id="{EECBF926-220B-4C94-8D7D-DE3DFC048843}"/>
              </a:ext>
            </a:extLst>
          </p:cNvPr>
          <p:cNvSpPr/>
          <p:nvPr/>
        </p:nvSpPr>
        <p:spPr>
          <a:xfrm>
            <a:off x="3492047" y="4055948"/>
            <a:ext cx="1401120" cy="245209"/>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空闲空间管理</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86" name="矩形 385">
            <a:extLst>
              <a:ext uri="{FF2B5EF4-FFF2-40B4-BE49-F238E27FC236}">
                <a16:creationId xmlns:a16="http://schemas.microsoft.com/office/drawing/2014/main" id="{F541888B-3732-4C33-A7C2-58FBCDF3B9F9}"/>
              </a:ext>
            </a:extLst>
          </p:cNvPr>
          <p:cNvSpPr/>
          <p:nvPr/>
        </p:nvSpPr>
        <p:spPr>
          <a:xfrm>
            <a:off x="6613514" y="3697782"/>
            <a:ext cx="1309828" cy="245209"/>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日志管理</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87" name="矩形 386">
            <a:extLst>
              <a:ext uri="{FF2B5EF4-FFF2-40B4-BE49-F238E27FC236}">
                <a16:creationId xmlns:a16="http://schemas.microsoft.com/office/drawing/2014/main" id="{5C1ED533-78BE-469C-A342-323E7B69C696}"/>
              </a:ext>
            </a:extLst>
          </p:cNvPr>
          <p:cNvSpPr/>
          <p:nvPr/>
        </p:nvSpPr>
        <p:spPr>
          <a:xfrm>
            <a:off x="6618594" y="4411356"/>
            <a:ext cx="1309828" cy="245209"/>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增量检查点</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88" name="矩形 387">
            <a:extLst>
              <a:ext uri="{FF2B5EF4-FFF2-40B4-BE49-F238E27FC236}">
                <a16:creationId xmlns:a16="http://schemas.microsoft.com/office/drawing/2014/main" id="{F80BA480-4EC4-471A-8E6D-2BEDEE3F4921}"/>
              </a:ext>
            </a:extLst>
          </p:cNvPr>
          <p:cNvSpPr/>
          <p:nvPr/>
        </p:nvSpPr>
        <p:spPr>
          <a:xfrm>
            <a:off x="3492046" y="3697782"/>
            <a:ext cx="1393145" cy="245209"/>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en-US" altLang="zh-CN"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CSN</a:t>
            </a: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快照</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89" name="矩形 388">
            <a:extLst>
              <a:ext uri="{FF2B5EF4-FFF2-40B4-BE49-F238E27FC236}">
                <a16:creationId xmlns:a16="http://schemas.microsoft.com/office/drawing/2014/main" id="{4B42B2AE-BA26-4C8B-BFD0-E9729BD2FFB4}"/>
              </a:ext>
            </a:extLst>
          </p:cNvPr>
          <p:cNvSpPr/>
          <p:nvPr/>
        </p:nvSpPr>
        <p:spPr>
          <a:xfrm>
            <a:off x="2127089" y="3697782"/>
            <a:ext cx="1201661" cy="258668"/>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行存（本地更新）</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90" name="文本框 389">
            <a:extLst>
              <a:ext uri="{FF2B5EF4-FFF2-40B4-BE49-F238E27FC236}">
                <a16:creationId xmlns:a16="http://schemas.microsoft.com/office/drawing/2014/main" id="{4076407B-A18B-4512-B34E-384D522234BE}"/>
              </a:ext>
            </a:extLst>
          </p:cNvPr>
          <p:cNvSpPr txBox="1"/>
          <p:nvPr/>
        </p:nvSpPr>
        <p:spPr>
          <a:xfrm>
            <a:off x="2122188" y="3402031"/>
            <a:ext cx="919448" cy="261610"/>
          </a:xfrm>
          <a:prstGeom prst="rect">
            <a:avLst/>
          </a:prstGeom>
          <a:noFill/>
          <a:ln>
            <a:noFill/>
          </a:ln>
        </p:spPr>
        <p:txBody>
          <a:bodyPr wrap="square" rtlCol="0">
            <a:spAutoFit/>
          </a:bodyPr>
          <a:lstStyle/>
          <a:p>
            <a:pPr defTabSz="1218536">
              <a:defRPr/>
            </a:pPr>
            <a:r>
              <a:rPr lang="zh-CN" altLang="en-US" sz="1050" b="1"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存储引擎</a:t>
            </a:r>
          </a:p>
        </p:txBody>
      </p:sp>
      <p:sp>
        <p:nvSpPr>
          <p:cNvPr id="391" name="矩形 390">
            <a:extLst>
              <a:ext uri="{FF2B5EF4-FFF2-40B4-BE49-F238E27FC236}">
                <a16:creationId xmlns:a16="http://schemas.microsoft.com/office/drawing/2014/main" id="{9F78B636-3167-41C8-ABAE-239A7B388E83}"/>
              </a:ext>
            </a:extLst>
          </p:cNvPr>
          <p:cNvSpPr/>
          <p:nvPr/>
        </p:nvSpPr>
        <p:spPr>
          <a:xfrm>
            <a:off x="2143480" y="4050786"/>
            <a:ext cx="1185270" cy="287615"/>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行存（回滚段更新）</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92" name="矩形 391">
            <a:extLst>
              <a:ext uri="{FF2B5EF4-FFF2-40B4-BE49-F238E27FC236}">
                <a16:creationId xmlns:a16="http://schemas.microsoft.com/office/drawing/2014/main" id="{380968D5-35AF-4DF0-B8FD-DBC2E0D7E08F}"/>
              </a:ext>
            </a:extLst>
          </p:cNvPr>
          <p:cNvSpPr/>
          <p:nvPr/>
        </p:nvSpPr>
        <p:spPr>
          <a:xfrm>
            <a:off x="5065652" y="4415843"/>
            <a:ext cx="1326473" cy="245209"/>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存储管理适配</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93" name="矩形 392">
            <a:extLst>
              <a:ext uri="{FF2B5EF4-FFF2-40B4-BE49-F238E27FC236}">
                <a16:creationId xmlns:a16="http://schemas.microsoft.com/office/drawing/2014/main" id="{BDA02DB7-B3FA-4A02-94B3-CD662D3A3893}"/>
              </a:ext>
            </a:extLst>
          </p:cNvPr>
          <p:cNvSpPr/>
          <p:nvPr/>
        </p:nvSpPr>
        <p:spPr>
          <a:xfrm>
            <a:off x="9513310" y="1160463"/>
            <a:ext cx="1063312" cy="4599173"/>
          </a:xfrm>
          <a:prstGeom prst="rect">
            <a:avLst/>
          </a:prstGeom>
          <a:solidFill>
            <a:schemeClr val="bg1">
              <a:lumMod val="75000"/>
            </a:schemeClr>
          </a:solidFill>
          <a:ln w="12700" cap="flat" cmpd="sng" algn="ctr">
            <a:noFill/>
            <a:prstDash val="solid"/>
          </a:ln>
          <a:effectLst/>
        </p:spPr>
        <p:txBody>
          <a:bodyPr lIns="0" rIns="72000" rtlCol="0" anchor="t"/>
          <a:lstStyle/>
          <a:p>
            <a:pPr algn="ctr" defTabSz="1218536"/>
            <a:endParaRPr lang="en-US" altLang="zh-CN" sz="900" kern="0" dirty="0">
              <a:solidFill>
                <a:srgbClr val="FDD351"/>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94" name="文本框 393">
            <a:extLst>
              <a:ext uri="{FF2B5EF4-FFF2-40B4-BE49-F238E27FC236}">
                <a16:creationId xmlns:a16="http://schemas.microsoft.com/office/drawing/2014/main" id="{B615627D-DC03-4D9A-B2C1-07CDF1D63151}"/>
              </a:ext>
            </a:extLst>
          </p:cNvPr>
          <p:cNvSpPr txBox="1"/>
          <p:nvPr/>
        </p:nvSpPr>
        <p:spPr>
          <a:xfrm>
            <a:off x="9728800" y="1379931"/>
            <a:ext cx="632332" cy="261610"/>
          </a:xfrm>
          <a:prstGeom prst="rect">
            <a:avLst/>
          </a:prstGeom>
          <a:noFill/>
          <a:ln>
            <a:noFill/>
          </a:ln>
        </p:spPr>
        <p:txBody>
          <a:bodyPr wrap="square" rtlCol="0">
            <a:spAutoFit/>
          </a:bodyPr>
          <a:lstStyle/>
          <a:p>
            <a:pPr algn="ctr" defTabSz="1218536"/>
            <a:r>
              <a:rPr lang="zh-CN" altLang="en-US" sz="1050" b="1"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工具</a:t>
            </a:r>
          </a:p>
        </p:txBody>
      </p:sp>
      <p:sp>
        <p:nvSpPr>
          <p:cNvPr id="395" name="矩形 394">
            <a:extLst>
              <a:ext uri="{FF2B5EF4-FFF2-40B4-BE49-F238E27FC236}">
                <a16:creationId xmlns:a16="http://schemas.microsoft.com/office/drawing/2014/main" id="{30C07CC9-D1F7-4B4F-A948-2AC6D72862B0}"/>
              </a:ext>
            </a:extLst>
          </p:cNvPr>
          <p:cNvSpPr/>
          <p:nvPr/>
        </p:nvSpPr>
        <p:spPr>
          <a:xfrm>
            <a:off x="9574147" y="1858196"/>
            <a:ext cx="941639" cy="403200"/>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客户端命令行工具</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96" name="矩形 395">
            <a:extLst>
              <a:ext uri="{FF2B5EF4-FFF2-40B4-BE49-F238E27FC236}">
                <a16:creationId xmlns:a16="http://schemas.microsoft.com/office/drawing/2014/main" id="{A54E8428-2C9B-4BF0-B1A3-DA21E55FE3ED}"/>
              </a:ext>
            </a:extLst>
          </p:cNvPr>
          <p:cNvSpPr/>
          <p:nvPr/>
        </p:nvSpPr>
        <p:spPr>
          <a:xfrm>
            <a:off x="9574147" y="2462456"/>
            <a:ext cx="941639" cy="403200"/>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数据库实例控制工具</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97" name="矩形 396">
            <a:extLst>
              <a:ext uri="{FF2B5EF4-FFF2-40B4-BE49-F238E27FC236}">
                <a16:creationId xmlns:a16="http://schemas.microsoft.com/office/drawing/2014/main" id="{B88B419F-E447-4FCE-8ADB-7C1D87DC327B}"/>
              </a:ext>
            </a:extLst>
          </p:cNvPr>
          <p:cNvSpPr/>
          <p:nvPr/>
        </p:nvSpPr>
        <p:spPr>
          <a:xfrm>
            <a:off x="9574147" y="3066716"/>
            <a:ext cx="941639" cy="403200"/>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物理备份</a:t>
            </a:r>
            <a:r>
              <a:rPr lang="en-US" altLang="zh-CN"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a:t>
            </a: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恢复工具</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98" name="矩形 397">
            <a:extLst>
              <a:ext uri="{FF2B5EF4-FFF2-40B4-BE49-F238E27FC236}">
                <a16:creationId xmlns:a16="http://schemas.microsoft.com/office/drawing/2014/main" id="{4C9A11D4-658F-4E8C-BD67-681FFB471E47}"/>
              </a:ext>
            </a:extLst>
          </p:cNvPr>
          <p:cNvSpPr/>
          <p:nvPr/>
        </p:nvSpPr>
        <p:spPr>
          <a:xfrm>
            <a:off x="9574147" y="3629411"/>
            <a:ext cx="941639" cy="403200"/>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逻辑导入导出工具</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399" name="矩形 398">
            <a:extLst>
              <a:ext uri="{FF2B5EF4-FFF2-40B4-BE49-F238E27FC236}">
                <a16:creationId xmlns:a16="http://schemas.microsoft.com/office/drawing/2014/main" id="{48175C4F-9213-49AE-A136-9876401D086B}"/>
              </a:ext>
            </a:extLst>
          </p:cNvPr>
          <p:cNvSpPr/>
          <p:nvPr/>
        </p:nvSpPr>
        <p:spPr>
          <a:xfrm>
            <a:off x="9574147" y="4192108"/>
            <a:ext cx="941639" cy="403200"/>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en-US" altLang="zh-CN"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OM</a:t>
            </a: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安装</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400" name="矩形 399">
            <a:extLst>
              <a:ext uri="{FF2B5EF4-FFF2-40B4-BE49-F238E27FC236}">
                <a16:creationId xmlns:a16="http://schemas.microsoft.com/office/drawing/2014/main" id="{42C782B7-9B51-4460-A233-E9D4852685EA}"/>
              </a:ext>
            </a:extLst>
          </p:cNvPr>
          <p:cNvSpPr/>
          <p:nvPr/>
        </p:nvSpPr>
        <p:spPr>
          <a:xfrm>
            <a:off x="9574147" y="4738176"/>
            <a:ext cx="941639" cy="403200"/>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en-US" altLang="zh-CN"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CM</a:t>
            </a: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监控</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401" name="矩形 400">
            <a:extLst>
              <a:ext uri="{FF2B5EF4-FFF2-40B4-BE49-F238E27FC236}">
                <a16:creationId xmlns:a16="http://schemas.microsoft.com/office/drawing/2014/main" id="{84FABCA1-A116-40CA-AD37-8779916F51F6}"/>
              </a:ext>
            </a:extLst>
          </p:cNvPr>
          <p:cNvSpPr/>
          <p:nvPr/>
        </p:nvSpPr>
        <p:spPr>
          <a:xfrm>
            <a:off x="774620" y="5849407"/>
            <a:ext cx="9804988" cy="257132"/>
          </a:xfrm>
          <a:prstGeom prst="rect">
            <a:avLst/>
          </a:prstGeom>
          <a:solidFill>
            <a:schemeClr val="bg1">
              <a:lumMod val="95000"/>
            </a:schemeClr>
          </a:solidFill>
          <a:ln w="12700" cap="flat" cmpd="sng" algn="ctr">
            <a:noFill/>
            <a:prstDash val="solid"/>
          </a:ln>
          <a:effectLst/>
        </p:spPr>
        <p:txBody>
          <a:bodyPr rtlCol="0" anchor="t"/>
          <a:lstStyle/>
          <a:p>
            <a:pPr algn="ctr" defTabSz="1218536">
              <a:defRPr/>
            </a:pPr>
            <a:endParaRPr lang="en-US" altLang="zh-CN"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402" name="文本框 401">
            <a:extLst>
              <a:ext uri="{FF2B5EF4-FFF2-40B4-BE49-F238E27FC236}">
                <a16:creationId xmlns:a16="http://schemas.microsoft.com/office/drawing/2014/main" id="{E42F0339-1D8B-463C-9743-9CCAB446FC48}"/>
              </a:ext>
            </a:extLst>
          </p:cNvPr>
          <p:cNvSpPr txBox="1"/>
          <p:nvPr/>
        </p:nvSpPr>
        <p:spPr>
          <a:xfrm>
            <a:off x="816776" y="5862557"/>
            <a:ext cx="1233833" cy="230832"/>
          </a:xfrm>
          <a:prstGeom prst="rect">
            <a:avLst/>
          </a:prstGeom>
          <a:noFill/>
          <a:ln>
            <a:noFill/>
          </a:ln>
        </p:spPr>
        <p:txBody>
          <a:bodyPr wrap="square" rtlCol="0">
            <a:spAutoFit/>
          </a:bodyPr>
          <a:lstStyle/>
          <a:p>
            <a:pPr algn="ctr" defTabSz="1218536"/>
            <a:r>
              <a:rPr lang="zh-CN" altLang="en-US" sz="900" b="1"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硬件</a:t>
            </a:r>
            <a:r>
              <a:rPr lang="en-US" altLang="zh-CN" sz="900" b="1"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&amp;OS</a:t>
            </a:r>
            <a:r>
              <a:rPr lang="zh-CN" altLang="en-US" sz="900" b="1"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平台</a:t>
            </a:r>
          </a:p>
        </p:txBody>
      </p:sp>
      <p:sp>
        <p:nvSpPr>
          <p:cNvPr id="403" name="矩形 402">
            <a:extLst>
              <a:ext uri="{FF2B5EF4-FFF2-40B4-BE49-F238E27FC236}">
                <a16:creationId xmlns:a16="http://schemas.microsoft.com/office/drawing/2014/main" id="{A2FDABF8-26F0-40F9-B330-C650079B4517}"/>
              </a:ext>
            </a:extLst>
          </p:cNvPr>
          <p:cNvSpPr/>
          <p:nvPr/>
        </p:nvSpPr>
        <p:spPr>
          <a:xfrm>
            <a:off x="3041636" y="5906410"/>
            <a:ext cx="1655720" cy="143127"/>
          </a:xfrm>
          <a:prstGeom prst="rect">
            <a:avLst/>
          </a:prstGeom>
          <a:noFill/>
          <a:ln w="12700" cap="flat" cmpd="sng" algn="ctr">
            <a:noFill/>
            <a:prstDash val="solid"/>
          </a:ln>
          <a:effectLst/>
        </p:spPr>
        <p:txBody>
          <a:bodyPr rtlCol="0" anchor="ctr"/>
          <a:lstStyle/>
          <a:p>
            <a:pPr algn="ctr" defTabSz="1218536">
              <a:defRPr/>
            </a:pPr>
            <a:r>
              <a:rPr lang="en-US" altLang="zh-CN"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ARM + openEuler </a:t>
            </a:r>
          </a:p>
        </p:txBody>
      </p:sp>
      <p:sp>
        <p:nvSpPr>
          <p:cNvPr id="404" name="矩形 403">
            <a:extLst>
              <a:ext uri="{FF2B5EF4-FFF2-40B4-BE49-F238E27FC236}">
                <a16:creationId xmlns:a16="http://schemas.microsoft.com/office/drawing/2014/main" id="{D356C80C-C451-4980-843C-C1240DADBB61}"/>
              </a:ext>
            </a:extLst>
          </p:cNvPr>
          <p:cNvSpPr/>
          <p:nvPr/>
        </p:nvSpPr>
        <p:spPr>
          <a:xfrm>
            <a:off x="7087942" y="5894609"/>
            <a:ext cx="1566291" cy="166728"/>
          </a:xfrm>
          <a:prstGeom prst="rect">
            <a:avLst/>
          </a:prstGeom>
          <a:noFill/>
          <a:ln w="12700" cap="flat" cmpd="sng" algn="ctr">
            <a:noFill/>
            <a:prstDash val="solid"/>
          </a:ln>
          <a:effectLst/>
        </p:spPr>
        <p:txBody>
          <a:bodyPr rtlCol="0" anchor="ctr"/>
          <a:lstStyle/>
          <a:p>
            <a:pPr algn="ctr" defTabSz="1218536">
              <a:defRPr/>
            </a:pPr>
            <a:r>
              <a:rPr lang="en-US" altLang="zh-CN"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X86+CentOS</a:t>
            </a:r>
          </a:p>
        </p:txBody>
      </p:sp>
      <p:sp>
        <p:nvSpPr>
          <p:cNvPr id="408" name="矩形 407">
            <a:extLst>
              <a:ext uri="{FF2B5EF4-FFF2-40B4-BE49-F238E27FC236}">
                <a16:creationId xmlns:a16="http://schemas.microsoft.com/office/drawing/2014/main" id="{F36885BB-3C9D-4247-AFC3-B136B624D33B}"/>
              </a:ext>
            </a:extLst>
          </p:cNvPr>
          <p:cNvSpPr/>
          <p:nvPr/>
        </p:nvSpPr>
        <p:spPr>
          <a:xfrm>
            <a:off x="1997032" y="5153112"/>
            <a:ext cx="6069168" cy="551947"/>
          </a:xfrm>
          <a:prstGeom prst="rect">
            <a:avLst/>
          </a:prstGeom>
          <a:solidFill>
            <a:srgbClr val="CCD1DD"/>
          </a:solidFill>
          <a:ln w="12700" cap="flat" cmpd="sng" algn="ctr">
            <a:noFill/>
            <a:prstDash val="solid"/>
          </a:ln>
          <a:effectLst/>
        </p:spPr>
        <p:txBody>
          <a:bodyPr rtlCol="0" anchor="t"/>
          <a:lstStyle/>
          <a:p>
            <a:pPr algn="ctr" defTabSz="1218536">
              <a:defRPr/>
            </a:pPr>
            <a:endParaRPr lang="en-US" altLang="zh-CN" sz="900" kern="0" dirty="0">
              <a:solidFill>
                <a:srgbClr val="FDD351"/>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409" name="矩形 408">
            <a:extLst>
              <a:ext uri="{FF2B5EF4-FFF2-40B4-BE49-F238E27FC236}">
                <a16:creationId xmlns:a16="http://schemas.microsoft.com/office/drawing/2014/main" id="{6F272719-E3C1-44AC-A4B7-7D4C5625321C}"/>
              </a:ext>
            </a:extLst>
          </p:cNvPr>
          <p:cNvSpPr/>
          <p:nvPr/>
        </p:nvSpPr>
        <p:spPr>
          <a:xfrm>
            <a:off x="2169509" y="5417231"/>
            <a:ext cx="1025709" cy="241863"/>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zh-CN" altLang="en-US" sz="900" kern="0" dirty="0">
                <a:solidFill>
                  <a:prstClr val="black"/>
                </a:solidFill>
                <a:latin typeface="微软雅黑" panose="020B0503020204020204" pitchFamily="34" charset="-122"/>
                <a:ea typeface="微软雅黑" panose="020B0503020204020204" pitchFamily="34" charset="-122"/>
                <a:sym typeface="Huawei Sans" panose="020C0503030203020204" pitchFamily="34" charset="0"/>
              </a:rPr>
              <a:t>慢</a:t>
            </a:r>
            <a:r>
              <a:rPr lang="en-US" altLang="zh-CN" sz="900" kern="0" dirty="0">
                <a:solidFill>
                  <a:prstClr val="black"/>
                </a:solidFill>
                <a:latin typeface="微软雅黑" panose="020B0503020204020204" pitchFamily="34" charset="-122"/>
                <a:ea typeface="微软雅黑" panose="020B0503020204020204" pitchFamily="34" charset="-122"/>
                <a:sym typeface="Huawei Sans" panose="020C0503030203020204" pitchFamily="34" charset="0"/>
              </a:rPr>
              <a:t>SQL</a:t>
            </a:r>
            <a:r>
              <a:rPr lang="zh-CN" altLang="en-US" sz="900" kern="0" dirty="0">
                <a:solidFill>
                  <a:prstClr val="black"/>
                </a:solidFill>
                <a:latin typeface="微软雅黑" panose="020B0503020204020204" pitchFamily="34" charset="-122"/>
                <a:ea typeface="微软雅黑" panose="020B0503020204020204" pitchFamily="34" charset="-122"/>
                <a:sym typeface="Huawei Sans" panose="020C0503030203020204" pitchFamily="34" charset="0"/>
              </a:rPr>
              <a:t>诊断</a:t>
            </a:r>
            <a:endParaRPr lang="en-US" sz="900" kern="0" dirty="0">
              <a:solidFill>
                <a:prstClr val="black"/>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410" name="矩形 409">
            <a:extLst>
              <a:ext uri="{FF2B5EF4-FFF2-40B4-BE49-F238E27FC236}">
                <a16:creationId xmlns:a16="http://schemas.microsoft.com/office/drawing/2014/main" id="{F5291F92-F584-4198-B54F-E3E3064E84C0}"/>
              </a:ext>
            </a:extLst>
          </p:cNvPr>
          <p:cNvSpPr/>
          <p:nvPr/>
        </p:nvSpPr>
        <p:spPr>
          <a:xfrm>
            <a:off x="5508887" y="5401429"/>
            <a:ext cx="972848" cy="241035"/>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zh-CN" altLang="en-US" sz="900" kern="0" dirty="0">
                <a:solidFill>
                  <a:prstClr val="black"/>
                </a:solidFill>
                <a:latin typeface="微软雅黑" panose="020B0503020204020204" pitchFamily="34" charset="-122"/>
                <a:ea typeface="微软雅黑" panose="020B0503020204020204" pitchFamily="34" charset="-122"/>
                <a:sym typeface="Huawei Sans" panose="020C0503030203020204" pitchFamily="34" charset="0"/>
              </a:rPr>
              <a:t>趋势预测</a:t>
            </a:r>
            <a:endParaRPr lang="en-US" sz="900" kern="0" dirty="0">
              <a:solidFill>
                <a:prstClr val="black"/>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411" name="文本框 410">
            <a:extLst>
              <a:ext uri="{FF2B5EF4-FFF2-40B4-BE49-F238E27FC236}">
                <a16:creationId xmlns:a16="http://schemas.microsoft.com/office/drawing/2014/main" id="{E6D3A7DB-96FF-484F-9258-0CBEA5814068}"/>
              </a:ext>
            </a:extLst>
          </p:cNvPr>
          <p:cNvSpPr txBox="1"/>
          <p:nvPr/>
        </p:nvSpPr>
        <p:spPr>
          <a:xfrm>
            <a:off x="2122188" y="5164573"/>
            <a:ext cx="874482" cy="261610"/>
          </a:xfrm>
          <a:prstGeom prst="rect">
            <a:avLst/>
          </a:prstGeom>
          <a:noFill/>
          <a:ln>
            <a:noFill/>
          </a:ln>
        </p:spPr>
        <p:txBody>
          <a:bodyPr wrap="square" rtlCol="0">
            <a:spAutoFit/>
          </a:bodyPr>
          <a:lstStyle/>
          <a:p>
            <a:pPr defTabSz="1218536"/>
            <a:r>
              <a:rPr lang="en-US" altLang="zh-CN" sz="1050" b="1" dirty="0">
                <a:solidFill>
                  <a:prstClr val="black"/>
                </a:solidFill>
                <a:latin typeface="微软雅黑" panose="020B0503020204020204" pitchFamily="34" charset="-122"/>
                <a:ea typeface="微软雅黑" panose="020B0503020204020204" pitchFamily="34" charset="-122"/>
                <a:sym typeface="Huawei Sans" panose="020C0503030203020204" pitchFamily="34" charset="0"/>
              </a:rPr>
              <a:t>AI</a:t>
            </a:r>
            <a:endParaRPr lang="zh-CN" altLang="en-US" sz="1050" b="1" dirty="0">
              <a:solidFill>
                <a:prstClr val="black"/>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412" name="矩形 411">
            <a:extLst>
              <a:ext uri="{FF2B5EF4-FFF2-40B4-BE49-F238E27FC236}">
                <a16:creationId xmlns:a16="http://schemas.microsoft.com/office/drawing/2014/main" id="{69B9FBD5-9F67-41D6-B866-8D6C062588ED}"/>
              </a:ext>
            </a:extLst>
          </p:cNvPr>
          <p:cNvSpPr/>
          <p:nvPr/>
        </p:nvSpPr>
        <p:spPr>
          <a:xfrm>
            <a:off x="3354805" y="5416683"/>
            <a:ext cx="859650" cy="247364"/>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zh-CN" altLang="en-US" sz="900" kern="0" dirty="0">
                <a:solidFill>
                  <a:prstClr val="black"/>
                </a:solidFill>
                <a:latin typeface="微软雅黑" panose="020B0503020204020204" pitchFamily="34" charset="-122"/>
                <a:ea typeface="微软雅黑" panose="020B0503020204020204" pitchFamily="34" charset="-122"/>
                <a:sym typeface="Huawei Sans" panose="020C0503030203020204" pitchFamily="34" charset="0"/>
              </a:rPr>
              <a:t>参数推荐</a:t>
            </a:r>
            <a:endParaRPr lang="en-US" sz="900" kern="0" dirty="0">
              <a:solidFill>
                <a:prstClr val="black"/>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413" name="矩形 412">
            <a:extLst>
              <a:ext uri="{FF2B5EF4-FFF2-40B4-BE49-F238E27FC236}">
                <a16:creationId xmlns:a16="http://schemas.microsoft.com/office/drawing/2014/main" id="{29D3CC76-1F89-4191-B271-42A0F7905E00}"/>
              </a:ext>
            </a:extLst>
          </p:cNvPr>
          <p:cNvSpPr/>
          <p:nvPr/>
        </p:nvSpPr>
        <p:spPr>
          <a:xfrm>
            <a:off x="4364624" y="5408411"/>
            <a:ext cx="943422" cy="245496"/>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zh-CN" altLang="en-US" sz="900" kern="0" dirty="0">
                <a:solidFill>
                  <a:prstClr val="black"/>
                </a:solidFill>
                <a:latin typeface="微软雅黑" panose="020B0503020204020204" pitchFamily="34" charset="-122"/>
                <a:ea typeface="微软雅黑" panose="020B0503020204020204" pitchFamily="34" charset="-122"/>
                <a:sym typeface="Huawei Sans" panose="020C0503030203020204" pitchFamily="34" charset="0"/>
              </a:rPr>
              <a:t>索引推荐</a:t>
            </a:r>
            <a:endParaRPr lang="en-US" sz="900" kern="0" dirty="0">
              <a:solidFill>
                <a:prstClr val="black"/>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414" name="矩形 413">
            <a:extLst>
              <a:ext uri="{FF2B5EF4-FFF2-40B4-BE49-F238E27FC236}">
                <a16:creationId xmlns:a16="http://schemas.microsoft.com/office/drawing/2014/main" id="{A8C97558-0C42-4F84-B62C-14FA8E6F434C}"/>
              </a:ext>
            </a:extLst>
          </p:cNvPr>
          <p:cNvSpPr/>
          <p:nvPr/>
        </p:nvSpPr>
        <p:spPr>
          <a:xfrm>
            <a:off x="8271356" y="3257673"/>
            <a:ext cx="955537" cy="342245"/>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zh-CN" altLang="en-US" sz="900" kern="0" dirty="0">
                <a:solidFill>
                  <a:prstClr val="black"/>
                </a:solidFill>
                <a:latin typeface="微软雅黑" panose="020B0503020204020204" pitchFamily="34" charset="-122"/>
                <a:ea typeface="微软雅黑" panose="020B0503020204020204" pitchFamily="34" charset="-122"/>
                <a:sym typeface="Huawei Sans" panose="020C0503030203020204" pitchFamily="34" charset="0"/>
              </a:rPr>
              <a:t>全密态</a:t>
            </a: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数据库</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415" name="矩形 414">
            <a:extLst>
              <a:ext uri="{FF2B5EF4-FFF2-40B4-BE49-F238E27FC236}">
                <a16:creationId xmlns:a16="http://schemas.microsoft.com/office/drawing/2014/main" id="{0136F224-C0CA-4212-B5DF-179C2777539A}"/>
              </a:ext>
            </a:extLst>
          </p:cNvPr>
          <p:cNvSpPr/>
          <p:nvPr/>
        </p:nvSpPr>
        <p:spPr>
          <a:xfrm>
            <a:off x="8259346" y="3666343"/>
            <a:ext cx="941639" cy="332361"/>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zh-CN" altLang="en-US" sz="900" kern="0" dirty="0">
                <a:solidFill>
                  <a:prstClr val="black"/>
                </a:solidFill>
                <a:latin typeface="微软雅黑" panose="020B0503020204020204" pitchFamily="34" charset="-122"/>
                <a:ea typeface="微软雅黑" panose="020B0503020204020204" pitchFamily="34" charset="-122"/>
                <a:sym typeface="Huawei Sans" panose="020C0503030203020204" pitchFamily="34" charset="0"/>
              </a:rPr>
              <a:t>账本数据库</a:t>
            </a:r>
            <a:endParaRPr lang="en-US" sz="900" kern="0" dirty="0">
              <a:solidFill>
                <a:prstClr val="black"/>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416" name="矩形 415">
            <a:extLst>
              <a:ext uri="{FF2B5EF4-FFF2-40B4-BE49-F238E27FC236}">
                <a16:creationId xmlns:a16="http://schemas.microsoft.com/office/drawing/2014/main" id="{3D3AFCF8-22EC-4383-9DF9-4774449521C9}"/>
              </a:ext>
            </a:extLst>
          </p:cNvPr>
          <p:cNvSpPr/>
          <p:nvPr/>
        </p:nvSpPr>
        <p:spPr>
          <a:xfrm>
            <a:off x="6669736" y="5401429"/>
            <a:ext cx="1296749" cy="241035"/>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zh-CN" altLang="en-US" sz="900" kern="0" dirty="0">
                <a:solidFill>
                  <a:prstClr val="black"/>
                </a:solidFill>
                <a:latin typeface="微软雅黑" panose="020B0503020204020204" pitchFamily="34" charset="-122"/>
                <a:ea typeface="微软雅黑" panose="020B0503020204020204" pitchFamily="34" charset="-122"/>
                <a:sym typeface="Huawei Sans" panose="020C0503030203020204" pitchFamily="34" charset="0"/>
              </a:rPr>
              <a:t>库内</a:t>
            </a:r>
            <a:r>
              <a:rPr lang="en-US" altLang="zh-CN" sz="900" kern="0" dirty="0">
                <a:solidFill>
                  <a:prstClr val="black"/>
                </a:solidFill>
                <a:latin typeface="微软雅黑" panose="020B0503020204020204" pitchFamily="34" charset="-122"/>
                <a:ea typeface="微软雅黑" panose="020B0503020204020204" pitchFamily="34" charset="-122"/>
                <a:sym typeface="Huawei Sans" panose="020C0503030203020204" pitchFamily="34" charset="0"/>
              </a:rPr>
              <a:t>AI</a:t>
            </a:r>
            <a:r>
              <a:rPr lang="zh-CN" altLang="en-US" sz="900" kern="0" dirty="0">
                <a:solidFill>
                  <a:prstClr val="black"/>
                </a:solidFill>
                <a:latin typeface="微软雅黑" panose="020B0503020204020204" pitchFamily="34" charset="-122"/>
                <a:ea typeface="微软雅黑" panose="020B0503020204020204" pitchFamily="34" charset="-122"/>
                <a:sym typeface="Huawei Sans" panose="020C0503030203020204" pitchFamily="34" charset="0"/>
              </a:rPr>
              <a:t>引擎</a:t>
            </a:r>
            <a:endParaRPr lang="en-US" sz="900" kern="0" dirty="0">
              <a:solidFill>
                <a:prstClr val="black"/>
              </a:solidFill>
              <a:latin typeface="微软雅黑" panose="020B0503020204020204" pitchFamily="34" charset="-122"/>
              <a:ea typeface="微软雅黑" panose="020B0503020204020204" pitchFamily="34" charset="-122"/>
              <a:sym typeface="Huawei Sans" panose="020C0503030203020204" pitchFamily="34" charset="0"/>
            </a:endParaRPr>
          </a:p>
        </p:txBody>
      </p:sp>
      <p:sp>
        <p:nvSpPr>
          <p:cNvPr id="86" name="矩形 85">
            <a:extLst>
              <a:ext uri="{FF2B5EF4-FFF2-40B4-BE49-F238E27FC236}">
                <a16:creationId xmlns:a16="http://schemas.microsoft.com/office/drawing/2014/main" id="{4118066E-9550-408A-A66C-D3D275C27251}"/>
              </a:ext>
            </a:extLst>
          </p:cNvPr>
          <p:cNvSpPr/>
          <p:nvPr/>
        </p:nvSpPr>
        <p:spPr>
          <a:xfrm>
            <a:off x="9574147" y="5263055"/>
            <a:ext cx="941639" cy="403200"/>
          </a:xfrm>
          <a:prstGeom prst="rect">
            <a:avLst/>
          </a:prstGeom>
          <a:solidFill>
            <a:sysClr val="window" lastClr="FFFFFF"/>
          </a:solidFill>
          <a:ln w="12700" cap="flat" cmpd="sng" algn="ctr">
            <a:noFill/>
            <a:prstDash val="solid"/>
          </a:ln>
          <a:effectLst/>
        </p:spPr>
        <p:txBody>
          <a:bodyPr rtlCol="0" anchor="ctr"/>
          <a:lstStyle/>
          <a:p>
            <a:pPr algn="ctr" defTabSz="1218536">
              <a:defRPr/>
            </a:pPr>
            <a:r>
              <a:rPr lang="en-US" altLang="zh-CN" sz="900" kern="0" dirty="0" err="1">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DataKit</a:t>
            </a:r>
            <a:r>
              <a:rPr lang="zh-CN" alt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rPr>
              <a:t>工具集</a:t>
            </a:r>
            <a:endParaRPr lang="en-US" sz="900" kern="0" dirty="0">
              <a:solidFill>
                <a:srgbClr val="000000"/>
              </a:solidFill>
              <a:latin typeface="微软雅黑" panose="020B0503020204020204" pitchFamily="34" charset="-122"/>
              <a:ea typeface="微软雅黑" panose="020B0503020204020204" pitchFamily="34" charset="-122"/>
              <a:sym typeface="Huawei Sans" panose="020C0503030203020204" pitchFamily="34" charset="0"/>
            </a:endParaRPr>
          </a:p>
        </p:txBody>
      </p:sp>
    </p:spTree>
    <p:extLst>
      <p:ext uri="{BB962C8B-B14F-4D97-AF65-F5344CB8AC3E}">
        <p14:creationId xmlns:p14="http://schemas.microsoft.com/office/powerpoint/2010/main" val="327379509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a:extLst>
              <a:ext uri="{FF2B5EF4-FFF2-40B4-BE49-F238E27FC236}">
                <a16:creationId xmlns:a16="http://schemas.microsoft.com/office/drawing/2014/main" id="{355C4FBD-8447-479A-A915-C84F15C43748}"/>
              </a:ext>
            </a:extLst>
          </p:cNvPr>
          <p:cNvSpPr>
            <a:spLocks noGrp="1"/>
          </p:cNvSpPr>
          <p:nvPr>
            <p:ph type="subTitle" idx="1"/>
          </p:nvPr>
        </p:nvSpPr>
        <p:spPr>
          <a:xfrm>
            <a:off x="729194" y="456134"/>
            <a:ext cx="10740920" cy="636686"/>
          </a:xfrm>
        </p:spPr>
        <p:txBody>
          <a:bodyPr>
            <a:normAutofit/>
          </a:bodyPr>
          <a:lstStyle/>
          <a:p>
            <a:pPr algn="ctr"/>
            <a:r>
              <a:rPr lang="zh-CN" altLang="en-US" sz="2800" dirty="0"/>
              <a:t>高性能：</a:t>
            </a:r>
            <a:r>
              <a:rPr lang="en-US" altLang="zh-CN" sz="2800" dirty="0"/>
              <a:t>DPA</a:t>
            </a:r>
            <a:r>
              <a:rPr lang="zh-CN" altLang="en-US" sz="2800" dirty="0"/>
              <a:t>哈希聚合加速</a:t>
            </a:r>
          </a:p>
        </p:txBody>
      </p:sp>
      <p:grpSp>
        <p:nvGrpSpPr>
          <p:cNvPr id="51" name="组合 50">
            <a:extLst>
              <a:ext uri="{FF2B5EF4-FFF2-40B4-BE49-F238E27FC236}">
                <a16:creationId xmlns:a16="http://schemas.microsoft.com/office/drawing/2014/main" id="{1D496A64-3879-4FB7-9BFD-158808CAC371}"/>
              </a:ext>
            </a:extLst>
          </p:cNvPr>
          <p:cNvGrpSpPr/>
          <p:nvPr/>
        </p:nvGrpSpPr>
        <p:grpSpPr>
          <a:xfrm>
            <a:off x="3189608" y="1652861"/>
            <a:ext cx="5605537" cy="3697942"/>
            <a:chOff x="4664810" y="2894078"/>
            <a:chExt cx="2982206" cy="2683674"/>
          </a:xfrm>
        </p:grpSpPr>
        <p:sp>
          <p:nvSpPr>
            <p:cNvPr id="52" name="矩形 51">
              <a:extLst>
                <a:ext uri="{FF2B5EF4-FFF2-40B4-BE49-F238E27FC236}">
                  <a16:creationId xmlns:a16="http://schemas.microsoft.com/office/drawing/2014/main" id="{D93954F7-9D62-412B-891A-4C464BA9BDDB}"/>
                </a:ext>
              </a:extLst>
            </p:cNvPr>
            <p:cNvSpPr/>
            <p:nvPr/>
          </p:nvSpPr>
          <p:spPr>
            <a:xfrm>
              <a:off x="4670421" y="3338847"/>
              <a:ext cx="2976595" cy="50082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微软雅黑" panose="020B0503020204020204" pitchFamily="34" charset="-122"/>
                <a:ea typeface="微软雅黑" panose="020B0503020204020204" pitchFamily="34" charset="-122"/>
              </a:endParaRPr>
            </a:p>
          </p:txBody>
        </p:sp>
        <p:sp>
          <p:nvSpPr>
            <p:cNvPr id="53" name="矩形 52">
              <a:extLst>
                <a:ext uri="{FF2B5EF4-FFF2-40B4-BE49-F238E27FC236}">
                  <a16:creationId xmlns:a16="http://schemas.microsoft.com/office/drawing/2014/main" id="{3074AA6A-E6E3-4DB3-B733-C35E1A5FD1EF}"/>
                </a:ext>
              </a:extLst>
            </p:cNvPr>
            <p:cNvSpPr/>
            <p:nvPr/>
          </p:nvSpPr>
          <p:spPr>
            <a:xfrm>
              <a:off x="4670421" y="2894078"/>
              <a:ext cx="2976595" cy="18600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54" name="矩形 53">
              <a:extLst>
                <a:ext uri="{FF2B5EF4-FFF2-40B4-BE49-F238E27FC236}">
                  <a16:creationId xmlns:a16="http://schemas.microsoft.com/office/drawing/2014/main" id="{928A68A4-B3A7-4C0A-9D92-E2CF97C187BC}"/>
                </a:ext>
              </a:extLst>
            </p:cNvPr>
            <p:cNvSpPr/>
            <p:nvPr/>
          </p:nvSpPr>
          <p:spPr>
            <a:xfrm>
              <a:off x="4670421" y="3097453"/>
              <a:ext cx="2970984" cy="18600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55" name="矩形 54">
              <a:extLst>
                <a:ext uri="{FF2B5EF4-FFF2-40B4-BE49-F238E27FC236}">
                  <a16:creationId xmlns:a16="http://schemas.microsoft.com/office/drawing/2014/main" id="{B008FFA0-EF89-4A07-A837-7F760933DF46}"/>
                </a:ext>
              </a:extLst>
            </p:cNvPr>
            <p:cNvSpPr/>
            <p:nvPr/>
          </p:nvSpPr>
          <p:spPr>
            <a:xfrm>
              <a:off x="4664811" y="3872527"/>
              <a:ext cx="2976595" cy="36474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58" name="矩形 57">
              <a:extLst>
                <a:ext uri="{FF2B5EF4-FFF2-40B4-BE49-F238E27FC236}">
                  <a16:creationId xmlns:a16="http://schemas.microsoft.com/office/drawing/2014/main" id="{94823E12-E126-4A24-8C0A-F2E5A16F755C}"/>
                </a:ext>
              </a:extLst>
            </p:cNvPr>
            <p:cNvSpPr/>
            <p:nvPr/>
          </p:nvSpPr>
          <p:spPr>
            <a:xfrm>
              <a:off x="5035736" y="3377462"/>
              <a:ext cx="2504281" cy="387151"/>
            </a:xfrm>
            <a:prstGeom prst="rect">
              <a:avLst/>
            </a:prstGeom>
            <a:solidFill>
              <a:schemeClr val="bg1"/>
            </a:solidFill>
            <a:ln w="9525">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微软雅黑" panose="020B0503020204020204" pitchFamily="34" charset="-122"/>
                <a:ea typeface="微软雅黑" panose="020B0503020204020204" pitchFamily="34" charset="-122"/>
              </a:endParaRPr>
            </a:p>
          </p:txBody>
        </p:sp>
        <p:sp>
          <p:nvSpPr>
            <p:cNvPr id="64" name="矩形: 圆角 63">
              <a:extLst>
                <a:ext uri="{FF2B5EF4-FFF2-40B4-BE49-F238E27FC236}">
                  <a16:creationId xmlns:a16="http://schemas.microsoft.com/office/drawing/2014/main" id="{5CB5871A-E404-4559-8D2B-6EBA9B7BF5B4}"/>
                </a:ext>
              </a:extLst>
            </p:cNvPr>
            <p:cNvSpPr/>
            <p:nvPr/>
          </p:nvSpPr>
          <p:spPr>
            <a:xfrm>
              <a:off x="5991614" y="3523757"/>
              <a:ext cx="653378" cy="101074"/>
            </a:xfrm>
            <a:prstGeom prst="round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65" name="矩形: 圆角 64">
              <a:extLst>
                <a:ext uri="{FF2B5EF4-FFF2-40B4-BE49-F238E27FC236}">
                  <a16:creationId xmlns:a16="http://schemas.microsoft.com/office/drawing/2014/main" id="{4458F721-E73E-46F8-87F0-50B81A5475F9}"/>
                </a:ext>
              </a:extLst>
            </p:cNvPr>
            <p:cNvSpPr/>
            <p:nvPr/>
          </p:nvSpPr>
          <p:spPr>
            <a:xfrm>
              <a:off x="6740955" y="3523757"/>
              <a:ext cx="701706" cy="117753"/>
            </a:xfrm>
            <a:prstGeom prst="roundRect">
              <a:avLst/>
            </a:prstGeom>
            <a:solidFill>
              <a:srgbClr val="FFC000"/>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66" name="矩形: 圆角 65">
              <a:extLst>
                <a:ext uri="{FF2B5EF4-FFF2-40B4-BE49-F238E27FC236}">
                  <a16:creationId xmlns:a16="http://schemas.microsoft.com/office/drawing/2014/main" id="{51376336-F58D-4ECB-8070-5893E552B2BF}"/>
                </a:ext>
              </a:extLst>
            </p:cNvPr>
            <p:cNvSpPr/>
            <p:nvPr/>
          </p:nvSpPr>
          <p:spPr>
            <a:xfrm>
              <a:off x="5204992" y="3523566"/>
              <a:ext cx="713503" cy="101074"/>
            </a:xfrm>
            <a:prstGeom prst="roundRect">
              <a:avLst/>
            </a:prstGeom>
            <a:solidFill>
              <a:srgbClr val="FFC000"/>
            </a:solidFill>
            <a:ln w="9525">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800">
                <a:latin typeface="微软雅黑" panose="020B0503020204020204" pitchFamily="34" charset="-122"/>
                <a:ea typeface="微软雅黑" panose="020B0503020204020204" pitchFamily="34" charset="-122"/>
              </a:endParaRPr>
            </a:p>
          </p:txBody>
        </p:sp>
        <p:sp>
          <p:nvSpPr>
            <p:cNvPr id="67" name="矩形 66">
              <a:extLst>
                <a:ext uri="{FF2B5EF4-FFF2-40B4-BE49-F238E27FC236}">
                  <a16:creationId xmlns:a16="http://schemas.microsoft.com/office/drawing/2014/main" id="{3968B4E4-A096-4F24-9B2A-DB0B3A60D7DC}"/>
                </a:ext>
              </a:extLst>
            </p:cNvPr>
            <p:cNvSpPr/>
            <p:nvPr/>
          </p:nvSpPr>
          <p:spPr>
            <a:xfrm>
              <a:off x="5040644" y="3995061"/>
              <a:ext cx="574786" cy="134664"/>
            </a:xfrm>
            <a:prstGeom prst="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68" name="矩形 67">
              <a:extLst>
                <a:ext uri="{FF2B5EF4-FFF2-40B4-BE49-F238E27FC236}">
                  <a16:creationId xmlns:a16="http://schemas.microsoft.com/office/drawing/2014/main" id="{361CAA7D-2277-4DBE-97B5-E7493ACD056E}"/>
                </a:ext>
              </a:extLst>
            </p:cNvPr>
            <p:cNvSpPr/>
            <p:nvPr/>
          </p:nvSpPr>
          <p:spPr>
            <a:xfrm>
              <a:off x="5672212" y="3995061"/>
              <a:ext cx="574786" cy="134664"/>
            </a:xfrm>
            <a:prstGeom prst="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69" name="矩形 68">
              <a:extLst>
                <a:ext uri="{FF2B5EF4-FFF2-40B4-BE49-F238E27FC236}">
                  <a16:creationId xmlns:a16="http://schemas.microsoft.com/office/drawing/2014/main" id="{ADBB1A6F-7432-4705-83A6-AB28D810AF9D}"/>
                </a:ext>
              </a:extLst>
            </p:cNvPr>
            <p:cNvSpPr/>
            <p:nvPr/>
          </p:nvSpPr>
          <p:spPr>
            <a:xfrm>
              <a:off x="6303780" y="3995061"/>
              <a:ext cx="574786" cy="134664"/>
            </a:xfrm>
            <a:prstGeom prst="rect">
              <a:avLst/>
            </a:prstGeom>
            <a:solidFill>
              <a:srgbClr val="FFC00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70" name="矩形 69">
              <a:extLst>
                <a:ext uri="{FF2B5EF4-FFF2-40B4-BE49-F238E27FC236}">
                  <a16:creationId xmlns:a16="http://schemas.microsoft.com/office/drawing/2014/main" id="{8812AF8C-94D5-4E40-A643-F78E9CB28008}"/>
                </a:ext>
              </a:extLst>
            </p:cNvPr>
            <p:cNvSpPr/>
            <p:nvPr/>
          </p:nvSpPr>
          <p:spPr>
            <a:xfrm>
              <a:off x="6935348" y="3995061"/>
              <a:ext cx="574786" cy="134664"/>
            </a:xfrm>
            <a:prstGeom prst="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71" name="文本框 70">
              <a:extLst>
                <a:ext uri="{FF2B5EF4-FFF2-40B4-BE49-F238E27FC236}">
                  <a16:creationId xmlns:a16="http://schemas.microsoft.com/office/drawing/2014/main" id="{7C5F80B5-E5BA-4D24-8EAE-64F65CF218C5}"/>
                </a:ext>
              </a:extLst>
            </p:cNvPr>
            <p:cNvSpPr txBox="1"/>
            <p:nvPr/>
          </p:nvSpPr>
          <p:spPr>
            <a:xfrm>
              <a:off x="5973488" y="2934945"/>
              <a:ext cx="350507" cy="117264"/>
            </a:xfrm>
            <a:prstGeom prst="rect">
              <a:avLst/>
            </a:prstGeom>
            <a:noFill/>
          </p:spPr>
          <p:txBody>
            <a:bodyPr wrap="none" lIns="0" tIns="0" rIns="0" bIns="0" rtlCol="0">
              <a:spAutoFit/>
            </a:bodyPr>
            <a:lstStyle/>
            <a:p>
              <a:pPr algn="l"/>
              <a:r>
                <a:rPr kumimoji="1" lang="en-US" altLang="zh-CN" sz="1050" dirty="0">
                  <a:solidFill>
                    <a:srgbClr val="000000"/>
                  </a:solidFill>
                  <a:latin typeface="微软雅黑" panose="020B0503020204020204" pitchFamily="34" charset="-122"/>
                  <a:ea typeface="微软雅黑" panose="020B0503020204020204" pitchFamily="34" charset="-122"/>
                </a:rPr>
                <a:t>SQL</a:t>
              </a:r>
              <a:r>
                <a:rPr kumimoji="1" lang="zh-CN" altLang="en-US" sz="1050" dirty="0">
                  <a:solidFill>
                    <a:srgbClr val="000000"/>
                  </a:solidFill>
                  <a:latin typeface="微软雅黑" panose="020B0503020204020204" pitchFamily="34" charset="-122"/>
                  <a:ea typeface="微软雅黑" panose="020B0503020204020204" pitchFamily="34" charset="-122"/>
                </a:rPr>
                <a:t>解析器</a:t>
              </a:r>
            </a:p>
          </p:txBody>
        </p:sp>
        <p:sp>
          <p:nvSpPr>
            <p:cNvPr id="72" name="文本框 71">
              <a:extLst>
                <a:ext uri="{FF2B5EF4-FFF2-40B4-BE49-F238E27FC236}">
                  <a16:creationId xmlns:a16="http://schemas.microsoft.com/office/drawing/2014/main" id="{3B0E0C64-4726-4332-A003-E2D8A2C9EABE}"/>
                </a:ext>
              </a:extLst>
            </p:cNvPr>
            <p:cNvSpPr txBox="1"/>
            <p:nvPr/>
          </p:nvSpPr>
          <p:spPr>
            <a:xfrm>
              <a:off x="5975453" y="3147307"/>
              <a:ext cx="358182" cy="117264"/>
            </a:xfrm>
            <a:prstGeom prst="rect">
              <a:avLst/>
            </a:prstGeom>
            <a:noFill/>
          </p:spPr>
          <p:txBody>
            <a:bodyPr wrap="none" lIns="0" tIns="0" rIns="0" bIns="0" rtlCol="0">
              <a:spAutoFit/>
            </a:bodyPr>
            <a:lstStyle/>
            <a:p>
              <a:pPr algn="l"/>
              <a:r>
                <a:rPr kumimoji="1" lang="zh-CN" altLang="en-US" sz="1050" dirty="0">
                  <a:solidFill>
                    <a:srgbClr val="000000"/>
                  </a:solidFill>
                  <a:latin typeface="微软雅黑" panose="020B0503020204020204" pitchFamily="34" charset="-122"/>
                  <a:ea typeface="微软雅黑" panose="020B0503020204020204" pitchFamily="34" charset="-122"/>
                </a:rPr>
                <a:t>查询优化器</a:t>
              </a:r>
            </a:p>
          </p:txBody>
        </p:sp>
        <p:sp>
          <p:nvSpPr>
            <p:cNvPr id="73" name="文本框 72">
              <a:extLst>
                <a:ext uri="{FF2B5EF4-FFF2-40B4-BE49-F238E27FC236}">
                  <a16:creationId xmlns:a16="http://schemas.microsoft.com/office/drawing/2014/main" id="{65454195-0E2C-4C67-8616-31E561D1F748}"/>
                </a:ext>
              </a:extLst>
            </p:cNvPr>
            <p:cNvSpPr txBox="1"/>
            <p:nvPr/>
          </p:nvSpPr>
          <p:spPr>
            <a:xfrm>
              <a:off x="4730362" y="3446084"/>
              <a:ext cx="143273" cy="234528"/>
            </a:xfrm>
            <a:prstGeom prst="rect">
              <a:avLst/>
            </a:prstGeom>
            <a:noFill/>
          </p:spPr>
          <p:txBody>
            <a:bodyPr wrap="none" lIns="0" tIns="0" rIns="0" bIns="0" rtlCol="0">
              <a:spAutoFit/>
            </a:bodyPr>
            <a:lstStyle/>
            <a:p>
              <a:pPr algn="l"/>
              <a:r>
                <a:rPr kumimoji="1" lang="zh-CN" altLang="en-US" sz="1050" dirty="0">
                  <a:solidFill>
                    <a:srgbClr val="000000"/>
                  </a:solidFill>
                  <a:latin typeface="微软雅黑" panose="020B0503020204020204" pitchFamily="34" charset="-122"/>
                  <a:ea typeface="微软雅黑" panose="020B0503020204020204" pitchFamily="34" charset="-122"/>
                </a:rPr>
                <a:t>查询</a:t>
              </a:r>
              <a:endParaRPr kumimoji="1" lang="en-US" altLang="zh-CN" sz="1050" dirty="0">
                <a:solidFill>
                  <a:srgbClr val="000000"/>
                </a:solidFill>
                <a:latin typeface="微软雅黑" panose="020B0503020204020204" pitchFamily="34" charset="-122"/>
                <a:ea typeface="微软雅黑" panose="020B0503020204020204" pitchFamily="34" charset="-122"/>
              </a:endParaRPr>
            </a:p>
            <a:p>
              <a:pPr algn="l"/>
              <a:r>
                <a:rPr kumimoji="1" lang="zh-CN" altLang="en-US" sz="1050" dirty="0">
                  <a:solidFill>
                    <a:srgbClr val="000000"/>
                  </a:solidFill>
                  <a:latin typeface="微软雅黑" panose="020B0503020204020204" pitchFamily="34" charset="-122"/>
                  <a:ea typeface="微软雅黑" panose="020B0503020204020204" pitchFamily="34" charset="-122"/>
                </a:rPr>
                <a:t>执行</a:t>
              </a:r>
            </a:p>
          </p:txBody>
        </p:sp>
        <p:sp>
          <p:nvSpPr>
            <p:cNvPr id="74" name="文本框 73">
              <a:extLst>
                <a:ext uri="{FF2B5EF4-FFF2-40B4-BE49-F238E27FC236}">
                  <a16:creationId xmlns:a16="http://schemas.microsoft.com/office/drawing/2014/main" id="{A3775DFC-58EF-4131-9F6B-528F1F888E13}"/>
                </a:ext>
              </a:extLst>
            </p:cNvPr>
            <p:cNvSpPr txBox="1"/>
            <p:nvPr/>
          </p:nvSpPr>
          <p:spPr>
            <a:xfrm>
              <a:off x="4732468" y="3923274"/>
              <a:ext cx="143273" cy="234528"/>
            </a:xfrm>
            <a:prstGeom prst="rect">
              <a:avLst/>
            </a:prstGeom>
            <a:noFill/>
          </p:spPr>
          <p:txBody>
            <a:bodyPr wrap="none" lIns="0" tIns="0" rIns="0" bIns="0" rtlCol="0">
              <a:spAutoFit/>
            </a:bodyPr>
            <a:lstStyle/>
            <a:p>
              <a:pPr algn="l"/>
              <a:r>
                <a:rPr kumimoji="1" lang="zh-CN" altLang="en-US" sz="1050" dirty="0">
                  <a:solidFill>
                    <a:srgbClr val="000000"/>
                  </a:solidFill>
                  <a:latin typeface="微软雅黑" panose="020B0503020204020204" pitchFamily="34" charset="-122"/>
                  <a:ea typeface="微软雅黑" panose="020B0503020204020204" pitchFamily="34" charset="-122"/>
                </a:rPr>
                <a:t>存储</a:t>
              </a:r>
              <a:endParaRPr kumimoji="1" lang="en-US" altLang="zh-CN" sz="1050" dirty="0">
                <a:solidFill>
                  <a:srgbClr val="000000"/>
                </a:solidFill>
                <a:latin typeface="微软雅黑" panose="020B0503020204020204" pitchFamily="34" charset="-122"/>
                <a:ea typeface="微软雅黑" panose="020B0503020204020204" pitchFamily="34" charset="-122"/>
              </a:endParaRPr>
            </a:p>
            <a:p>
              <a:pPr algn="l"/>
              <a:r>
                <a:rPr kumimoji="1" lang="zh-CN" altLang="en-US" sz="1050" dirty="0">
                  <a:solidFill>
                    <a:srgbClr val="000000"/>
                  </a:solidFill>
                  <a:latin typeface="微软雅黑" panose="020B0503020204020204" pitchFamily="34" charset="-122"/>
                  <a:ea typeface="微软雅黑" panose="020B0503020204020204" pitchFamily="34" charset="-122"/>
                </a:rPr>
                <a:t>引擎</a:t>
              </a:r>
            </a:p>
          </p:txBody>
        </p:sp>
        <p:sp>
          <p:nvSpPr>
            <p:cNvPr id="80" name="文本框 79">
              <a:extLst>
                <a:ext uri="{FF2B5EF4-FFF2-40B4-BE49-F238E27FC236}">
                  <a16:creationId xmlns:a16="http://schemas.microsoft.com/office/drawing/2014/main" id="{ED8D7B8B-F070-4142-80ED-6ADFB4B3BF28}"/>
                </a:ext>
              </a:extLst>
            </p:cNvPr>
            <p:cNvSpPr txBox="1"/>
            <p:nvPr/>
          </p:nvSpPr>
          <p:spPr>
            <a:xfrm>
              <a:off x="6199480" y="3523851"/>
              <a:ext cx="333779" cy="111680"/>
            </a:xfrm>
            <a:prstGeom prst="rect">
              <a:avLst/>
            </a:prstGeom>
            <a:noFill/>
          </p:spPr>
          <p:txBody>
            <a:bodyPr wrap="square" lIns="0" tIns="0" rIns="0" bIns="0" rtlCol="0">
              <a:spAutoFit/>
            </a:bodyPr>
            <a:lstStyle/>
            <a:p>
              <a:pPr algn="l"/>
              <a:r>
                <a:rPr kumimoji="1" lang="en-US" altLang="zh-CN" sz="1000" dirty="0">
                  <a:solidFill>
                    <a:srgbClr val="000000"/>
                  </a:solidFill>
                  <a:latin typeface="微软雅黑" panose="020B0503020204020204" pitchFamily="34" charset="-122"/>
                  <a:ea typeface="微软雅黑" panose="020B0503020204020204" pitchFamily="34" charset="-122"/>
                </a:rPr>
                <a:t>COUNT</a:t>
              </a:r>
              <a:endParaRPr kumimoji="1" lang="zh-CN" altLang="en-US" sz="1000" dirty="0">
                <a:solidFill>
                  <a:srgbClr val="000000"/>
                </a:solidFill>
                <a:latin typeface="微软雅黑" panose="020B0503020204020204" pitchFamily="34" charset="-122"/>
                <a:ea typeface="微软雅黑" panose="020B0503020204020204" pitchFamily="34" charset="-122"/>
              </a:endParaRPr>
            </a:p>
          </p:txBody>
        </p:sp>
        <p:sp>
          <p:nvSpPr>
            <p:cNvPr id="81" name="文本框 80">
              <a:extLst>
                <a:ext uri="{FF2B5EF4-FFF2-40B4-BE49-F238E27FC236}">
                  <a16:creationId xmlns:a16="http://schemas.microsoft.com/office/drawing/2014/main" id="{6E5B26B1-A30A-4DF0-8E3C-F03AA4D79FE6}"/>
                </a:ext>
              </a:extLst>
            </p:cNvPr>
            <p:cNvSpPr txBox="1"/>
            <p:nvPr/>
          </p:nvSpPr>
          <p:spPr>
            <a:xfrm>
              <a:off x="6947263" y="3529288"/>
              <a:ext cx="544681" cy="111680"/>
            </a:xfrm>
            <a:prstGeom prst="rect">
              <a:avLst/>
            </a:prstGeom>
            <a:noFill/>
          </p:spPr>
          <p:txBody>
            <a:bodyPr wrap="square" lIns="0" tIns="0" rIns="0" bIns="0" rtlCol="0">
              <a:spAutoFit/>
            </a:bodyPr>
            <a:lstStyle/>
            <a:p>
              <a:pPr algn="l"/>
              <a:r>
                <a:rPr kumimoji="1" lang="en-US" altLang="zh-CN" sz="1000" dirty="0" err="1">
                  <a:solidFill>
                    <a:srgbClr val="000000"/>
                  </a:solidFill>
                  <a:latin typeface="微软雅黑" panose="020B0503020204020204" pitchFamily="34" charset="-122"/>
                  <a:ea typeface="微软雅黑" panose="020B0503020204020204" pitchFamily="34" charset="-122"/>
                </a:rPr>
                <a:t>HashAgg</a:t>
              </a:r>
              <a:endParaRPr kumimoji="1" lang="zh-CN" altLang="en-US" sz="1000" dirty="0">
                <a:solidFill>
                  <a:srgbClr val="000000"/>
                </a:solidFill>
                <a:latin typeface="微软雅黑" panose="020B0503020204020204" pitchFamily="34" charset="-122"/>
                <a:ea typeface="微软雅黑" panose="020B0503020204020204" pitchFamily="34" charset="-122"/>
              </a:endParaRPr>
            </a:p>
          </p:txBody>
        </p:sp>
        <p:sp>
          <p:nvSpPr>
            <p:cNvPr id="82" name="矩形 81">
              <a:extLst>
                <a:ext uri="{FF2B5EF4-FFF2-40B4-BE49-F238E27FC236}">
                  <a16:creationId xmlns:a16="http://schemas.microsoft.com/office/drawing/2014/main" id="{5EB94D5F-7F30-48D3-BA94-D114119EB7D4}"/>
                </a:ext>
              </a:extLst>
            </p:cNvPr>
            <p:cNvSpPr/>
            <p:nvPr/>
          </p:nvSpPr>
          <p:spPr>
            <a:xfrm>
              <a:off x="5372569" y="3477815"/>
              <a:ext cx="255162" cy="178688"/>
            </a:xfrm>
            <a:prstGeom prst="rect">
              <a:avLst/>
            </a:prstGeom>
          </p:spPr>
          <p:txBody>
            <a:bodyPr wrap="none">
              <a:spAutoFit/>
            </a:bodyPr>
            <a:lstStyle/>
            <a:p>
              <a:r>
                <a:rPr kumimoji="1" lang="en-US" altLang="zh-CN" sz="1000" dirty="0">
                  <a:solidFill>
                    <a:srgbClr val="000000"/>
                  </a:solidFill>
                  <a:latin typeface="微软雅黑" panose="020B0503020204020204" pitchFamily="34" charset="-122"/>
                  <a:ea typeface="微软雅黑" panose="020B0503020204020204" pitchFamily="34" charset="-122"/>
                </a:rPr>
                <a:t>SUM</a:t>
              </a:r>
              <a:endParaRPr kumimoji="1" lang="zh-CN" altLang="en-US" sz="1000" dirty="0">
                <a:solidFill>
                  <a:srgbClr val="000000"/>
                </a:solidFill>
                <a:latin typeface="微软雅黑" panose="020B0503020204020204" pitchFamily="34" charset="-122"/>
                <a:ea typeface="微软雅黑" panose="020B0503020204020204" pitchFamily="34" charset="-122"/>
              </a:endParaRPr>
            </a:p>
          </p:txBody>
        </p:sp>
        <p:sp>
          <p:nvSpPr>
            <p:cNvPr id="85" name="矩形 84">
              <a:extLst>
                <a:ext uri="{FF2B5EF4-FFF2-40B4-BE49-F238E27FC236}">
                  <a16:creationId xmlns:a16="http://schemas.microsoft.com/office/drawing/2014/main" id="{06836743-EBEA-4489-87D4-98D03A62D627}"/>
                </a:ext>
              </a:extLst>
            </p:cNvPr>
            <p:cNvSpPr/>
            <p:nvPr/>
          </p:nvSpPr>
          <p:spPr>
            <a:xfrm>
              <a:off x="5991614" y="3369553"/>
              <a:ext cx="410721" cy="178688"/>
            </a:xfrm>
            <a:prstGeom prst="rect">
              <a:avLst/>
            </a:prstGeom>
          </p:spPr>
          <p:txBody>
            <a:bodyPr wrap="square">
              <a:spAutoFit/>
            </a:bodyPr>
            <a:lstStyle/>
            <a:p>
              <a:r>
                <a:rPr kumimoji="1" lang="zh-CN" altLang="en-US" sz="1000" dirty="0">
                  <a:solidFill>
                    <a:srgbClr val="000000"/>
                  </a:solidFill>
                  <a:latin typeface="微软雅黑" panose="020B0503020204020204" pitchFamily="34" charset="-122"/>
                  <a:ea typeface="微软雅黑" panose="020B0503020204020204" pitchFamily="34" charset="-122"/>
                </a:rPr>
                <a:t>聚合算子</a:t>
              </a:r>
            </a:p>
          </p:txBody>
        </p:sp>
        <p:sp>
          <p:nvSpPr>
            <p:cNvPr id="86" name="矩形 85">
              <a:extLst>
                <a:ext uri="{FF2B5EF4-FFF2-40B4-BE49-F238E27FC236}">
                  <a16:creationId xmlns:a16="http://schemas.microsoft.com/office/drawing/2014/main" id="{2F8FE536-AD12-4548-87EE-5E33E9CB8A9C}"/>
                </a:ext>
              </a:extLst>
            </p:cNvPr>
            <p:cNvSpPr/>
            <p:nvPr/>
          </p:nvSpPr>
          <p:spPr>
            <a:xfrm>
              <a:off x="5035736" y="3961595"/>
              <a:ext cx="384790" cy="184272"/>
            </a:xfrm>
            <a:prstGeom prst="rect">
              <a:avLst/>
            </a:prstGeom>
          </p:spPr>
          <p:txBody>
            <a:bodyPr wrap="none">
              <a:spAutoFit/>
            </a:bodyPr>
            <a:lstStyle/>
            <a:p>
              <a:r>
                <a:rPr kumimoji="1" lang="zh-CN" altLang="en-US" sz="1050" dirty="0">
                  <a:solidFill>
                    <a:srgbClr val="000000"/>
                  </a:solidFill>
                  <a:latin typeface="微软雅黑" panose="020B0503020204020204" pitchFamily="34" charset="-122"/>
                  <a:ea typeface="微软雅黑" panose="020B0503020204020204" pitchFamily="34" charset="-122"/>
                </a:rPr>
                <a:t>事务管理</a:t>
              </a:r>
            </a:p>
          </p:txBody>
        </p:sp>
        <p:sp>
          <p:nvSpPr>
            <p:cNvPr id="87" name="矩形 86">
              <a:extLst>
                <a:ext uri="{FF2B5EF4-FFF2-40B4-BE49-F238E27FC236}">
                  <a16:creationId xmlns:a16="http://schemas.microsoft.com/office/drawing/2014/main" id="{BFAA0E79-7E72-4469-BA0A-9ADF25415D8A}"/>
                </a:ext>
              </a:extLst>
            </p:cNvPr>
            <p:cNvSpPr/>
            <p:nvPr/>
          </p:nvSpPr>
          <p:spPr>
            <a:xfrm>
              <a:off x="5718467" y="3961595"/>
              <a:ext cx="313154" cy="184272"/>
            </a:xfrm>
            <a:prstGeom prst="rect">
              <a:avLst/>
            </a:prstGeom>
          </p:spPr>
          <p:txBody>
            <a:bodyPr wrap="none">
              <a:spAutoFit/>
            </a:bodyPr>
            <a:lstStyle/>
            <a:p>
              <a:r>
                <a:rPr kumimoji="1" lang="zh-CN" altLang="en-US" sz="1050" dirty="0">
                  <a:solidFill>
                    <a:srgbClr val="000000"/>
                  </a:solidFill>
                  <a:latin typeface="微软雅黑" panose="020B0503020204020204" pitchFamily="34" charset="-122"/>
                  <a:ea typeface="微软雅黑" panose="020B0503020204020204" pitchFamily="34" charset="-122"/>
                </a:rPr>
                <a:t>锁管理</a:t>
              </a:r>
            </a:p>
          </p:txBody>
        </p:sp>
        <p:sp>
          <p:nvSpPr>
            <p:cNvPr id="88" name="矩形 87">
              <a:extLst>
                <a:ext uri="{FF2B5EF4-FFF2-40B4-BE49-F238E27FC236}">
                  <a16:creationId xmlns:a16="http://schemas.microsoft.com/office/drawing/2014/main" id="{3D2AA234-E781-4664-B49B-EEEC8F0BA37F}"/>
                </a:ext>
              </a:extLst>
            </p:cNvPr>
            <p:cNvSpPr/>
            <p:nvPr/>
          </p:nvSpPr>
          <p:spPr>
            <a:xfrm>
              <a:off x="6293253" y="3957562"/>
              <a:ext cx="384790" cy="184272"/>
            </a:xfrm>
            <a:prstGeom prst="rect">
              <a:avLst/>
            </a:prstGeom>
          </p:spPr>
          <p:txBody>
            <a:bodyPr wrap="none">
              <a:spAutoFit/>
            </a:bodyPr>
            <a:lstStyle/>
            <a:p>
              <a:r>
                <a:rPr kumimoji="1" lang="zh-CN" altLang="en-US" sz="1050" dirty="0">
                  <a:solidFill>
                    <a:srgbClr val="000000"/>
                  </a:solidFill>
                  <a:latin typeface="微软雅黑" panose="020B0503020204020204" pitchFamily="34" charset="-122"/>
                  <a:ea typeface="微软雅黑" panose="020B0503020204020204" pitchFamily="34" charset="-122"/>
                </a:rPr>
                <a:t>存储管理</a:t>
              </a:r>
            </a:p>
          </p:txBody>
        </p:sp>
        <p:sp>
          <p:nvSpPr>
            <p:cNvPr id="89" name="矩形 88">
              <a:extLst>
                <a:ext uri="{FF2B5EF4-FFF2-40B4-BE49-F238E27FC236}">
                  <a16:creationId xmlns:a16="http://schemas.microsoft.com/office/drawing/2014/main" id="{DCAC9263-5A68-4460-AE91-B763CD54FF8F}"/>
                </a:ext>
              </a:extLst>
            </p:cNvPr>
            <p:cNvSpPr/>
            <p:nvPr/>
          </p:nvSpPr>
          <p:spPr>
            <a:xfrm>
              <a:off x="6904366" y="3961595"/>
              <a:ext cx="384790" cy="184272"/>
            </a:xfrm>
            <a:prstGeom prst="rect">
              <a:avLst/>
            </a:prstGeom>
          </p:spPr>
          <p:txBody>
            <a:bodyPr wrap="none">
              <a:spAutoFit/>
            </a:bodyPr>
            <a:lstStyle/>
            <a:p>
              <a:r>
                <a:rPr kumimoji="1" lang="zh-CN" altLang="en-US" sz="1050" dirty="0">
                  <a:solidFill>
                    <a:srgbClr val="000000"/>
                  </a:solidFill>
                  <a:latin typeface="微软雅黑" panose="020B0503020204020204" pitchFamily="34" charset="-122"/>
                  <a:ea typeface="微软雅黑" panose="020B0503020204020204" pitchFamily="34" charset="-122"/>
                </a:rPr>
                <a:t>日志管理</a:t>
              </a:r>
            </a:p>
          </p:txBody>
        </p:sp>
        <p:grpSp>
          <p:nvGrpSpPr>
            <p:cNvPr id="90" name="组合 89">
              <a:extLst>
                <a:ext uri="{FF2B5EF4-FFF2-40B4-BE49-F238E27FC236}">
                  <a16:creationId xmlns:a16="http://schemas.microsoft.com/office/drawing/2014/main" id="{846B6057-4AEA-4819-99EB-07DDC61359A8}"/>
                </a:ext>
              </a:extLst>
            </p:cNvPr>
            <p:cNvGrpSpPr/>
            <p:nvPr/>
          </p:nvGrpSpPr>
          <p:grpSpPr>
            <a:xfrm>
              <a:off x="4664810" y="4422111"/>
              <a:ext cx="2976595" cy="1155641"/>
              <a:chOff x="4412075" y="4223599"/>
              <a:chExt cx="2852956" cy="1155641"/>
            </a:xfrm>
          </p:grpSpPr>
          <p:sp>
            <p:nvSpPr>
              <p:cNvPr id="94" name="圆角矩形 126">
                <a:extLst>
                  <a:ext uri="{FF2B5EF4-FFF2-40B4-BE49-F238E27FC236}">
                    <a16:creationId xmlns:a16="http://schemas.microsoft.com/office/drawing/2014/main" id="{669698EA-29D1-42F8-A242-4A66B13D2A31}"/>
                  </a:ext>
                </a:extLst>
              </p:cNvPr>
              <p:cNvSpPr/>
              <p:nvPr/>
            </p:nvSpPr>
            <p:spPr bwMode="auto">
              <a:xfrm>
                <a:off x="4412075" y="4231425"/>
                <a:ext cx="2852956" cy="1147815"/>
              </a:xfrm>
              <a:prstGeom prst="roundRect">
                <a:avLst>
                  <a:gd name="adj" fmla="val 0"/>
                </a:avLst>
              </a:prstGeom>
              <a:noFill/>
              <a:ln w="6350">
                <a:solidFill>
                  <a:srgbClr val="9B5B55"/>
                </a:solidFill>
              </a:ln>
              <a:effectLst>
                <a:outerShdw blurRad="50800" dist="38100" dir="2700000" algn="tl" rotWithShape="0">
                  <a:prstClr val="black">
                    <a:alpha val="40000"/>
                  </a:prstClr>
                </a:outerShdw>
              </a:effectLst>
            </p:spPr>
            <p:txBody>
              <a:bodyPr vert="horz" wrap="square" lIns="0" tIns="0" rIns="0" bIns="0" numCol="1" rtlCol="0" anchor="ctr" anchorCtr="0" compatLnSpc="1"/>
              <a:lstStyle/>
              <a:p>
                <a:pPr marL="0" marR="0" lvl="0" indent="0" algn="l" defTabSz="914034" rtl="0" eaLnBrk="1" fontAlgn="base" latinLnBrk="0" hangingPunct="1">
                  <a:lnSpc>
                    <a:spcPct val="100000"/>
                  </a:lnSpc>
                  <a:spcBef>
                    <a:spcPct val="0"/>
                  </a:spcBef>
                  <a:spcAft>
                    <a:spcPct val="0"/>
                  </a:spcAft>
                  <a:buClr>
                    <a:srgbClr val="CC9900"/>
                  </a:buClr>
                  <a:buSzTx/>
                  <a:buFontTx/>
                  <a:buNone/>
                  <a:tabLst/>
                  <a:defRPr/>
                </a:pPr>
                <a:endParaRPr kumimoji="0" lang="zh-CN" altLang="en-US" sz="70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95" name="文本框 94">
                <a:extLst>
                  <a:ext uri="{FF2B5EF4-FFF2-40B4-BE49-F238E27FC236}">
                    <a16:creationId xmlns:a16="http://schemas.microsoft.com/office/drawing/2014/main" id="{3A549A02-7DE0-456B-8A4D-63F870841A09}"/>
                  </a:ext>
                </a:extLst>
              </p:cNvPr>
              <p:cNvSpPr txBox="1"/>
              <p:nvPr/>
            </p:nvSpPr>
            <p:spPr>
              <a:xfrm>
                <a:off x="5657987" y="4223599"/>
                <a:ext cx="798120" cy="178688"/>
              </a:xfrm>
              <a:prstGeom prst="rect">
                <a:avLst/>
              </a:prstGeom>
              <a:noFill/>
            </p:spPr>
            <p:txBody>
              <a:bodyPr wrap="square" rtlCol="0">
                <a:spAutoFit/>
              </a:bodyPr>
              <a:lstStyle/>
              <a:p>
                <a:pPr marL="0" marR="0" lvl="0" indent="0" algn="l" defTabSz="914034" rtl="0" eaLnBrk="1" fontAlgn="auto" latinLnBrk="0" hangingPunct="1">
                  <a:lnSpc>
                    <a:spcPct val="100000"/>
                  </a:lnSpc>
                  <a:spcBef>
                    <a:spcPts val="0"/>
                  </a:spcBef>
                  <a:spcAft>
                    <a:spcPts val="0"/>
                  </a:spcAft>
                  <a:buClrTx/>
                  <a:buSzTx/>
                  <a:buFontTx/>
                  <a:buNone/>
                  <a:tabLst/>
                  <a:defRPr/>
                </a:pPr>
                <a:r>
                  <a:rPr kumimoji="0" lang="zh-CN" altLang="en-US" sz="10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鲲鹏</a:t>
                </a:r>
                <a:r>
                  <a:rPr kumimoji="0" lang="en-US" altLang="zh-CN" sz="10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950</a:t>
                </a:r>
                <a:endParaRPr kumimoji="0" lang="zh-CN" altLang="en-US" sz="10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endParaRPr>
              </a:p>
            </p:txBody>
          </p:sp>
          <p:grpSp>
            <p:nvGrpSpPr>
              <p:cNvPr id="96" name="组合 95">
                <a:extLst>
                  <a:ext uri="{FF2B5EF4-FFF2-40B4-BE49-F238E27FC236}">
                    <a16:creationId xmlns:a16="http://schemas.microsoft.com/office/drawing/2014/main" id="{BC3B2697-8B8A-4327-BB6B-481A3721AD6C}"/>
                  </a:ext>
                </a:extLst>
              </p:cNvPr>
              <p:cNvGrpSpPr/>
              <p:nvPr/>
            </p:nvGrpSpPr>
            <p:grpSpPr>
              <a:xfrm>
                <a:off x="4485481" y="4369371"/>
                <a:ext cx="2688923" cy="950264"/>
                <a:chOff x="4737558" y="4481845"/>
                <a:chExt cx="2163456" cy="810817"/>
              </a:xfrm>
            </p:grpSpPr>
            <p:sp>
              <p:nvSpPr>
                <p:cNvPr id="97" name="矩形 96">
                  <a:extLst>
                    <a:ext uri="{FF2B5EF4-FFF2-40B4-BE49-F238E27FC236}">
                      <a16:creationId xmlns:a16="http://schemas.microsoft.com/office/drawing/2014/main" id="{FE3D913A-023E-4BEB-985E-13A05D9ED087}"/>
                    </a:ext>
                  </a:extLst>
                </p:cNvPr>
                <p:cNvSpPr/>
                <p:nvPr/>
              </p:nvSpPr>
              <p:spPr bwMode="auto">
                <a:xfrm>
                  <a:off x="6512947" y="4481845"/>
                  <a:ext cx="368361" cy="809243"/>
                </a:xfrm>
                <a:prstGeom prst="rect">
                  <a:avLst/>
                </a:prstGeom>
                <a:solidFill>
                  <a:srgbClr val="ED6D00"/>
                </a:solidFill>
                <a:ln w="19050">
                  <a:solidFill>
                    <a:srgbClr val="666666">
                      <a:lumMod val="60000"/>
                      <a:lumOff val="40000"/>
                    </a:srgbClr>
                  </a:solidFill>
                </a:ln>
                <a:effectLst/>
              </p:spPr>
              <p:txBody>
                <a:bodyPr vert="horz" wrap="square" lIns="121824" tIns="60912" rIns="121824" bIns="60912" numCol="1" rtlCol="0" anchor="t" anchorCtr="0" compatLnSpc="1"/>
                <a:lstStyle/>
                <a:p>
                  <a:pPr marL="0" marR="0" lvl="0" indent="0" algn="l" defTabSz="913399" rtl="0" eaLnBrk="1" fontAlgn="base" latinLnBrk="0" hangingPunct="1">
                    <a:lnSpc>
                      <a:spcPct val="100000"/>
                    </a:lnSpc>
                    <a:spcBef>
                      <a:spcPct val="0"/>
                    </a:spcBef>
                    <a:spcAft>
                      <a:spcPct val="0"/>
                    </a:spcAft>
                    <a:buClr>
                      <a:srgbClr val="CC9900"/>
                    </a:buClr>
                    <a:buSzTx/>
                    <a:buFont typeface="Wingdings" panose="05000000000000000000" pitchFamily="2" charset="2"/>
                    <a:buChar char="n"/>
                    <a:tabLst/>
                    <a:defRPr/>
                  </a:pPr>
                  <a:endParaRPr kumimoji="0" lang="zh-CN" altLang="en-US" sz="70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98" name="TextBox 149">
                  <a:extLst>
                    <a:ext uri="{FF2B5EF4-FFF2-40B4-BE49-F238E27FC236}">
                      <a16:creationId xmlns:a16="http://schemas.microsoft.com/office/drawing/2014/main" id="{96DAA5CE-8B62-4BF9-8599-B2B16BD3B88A}"/>
                    </a:ext>
                  </a:extLst>
                </p:cNvPr>
                <p:cNvSpPr txBox="1"/>
                <p:nvPr/>
              </p:nvSpPr>
              <p:spPr>
                <a:xfrm>
                  <a:off x="6493238" y="4496767"/>
                  <a:ext cx="407776" cy="142937"/>
                </a:xfrm>
                <a:prstGeom prst="rect">
                  <a:avLst/>
                </a:prstGeom>
                <a:noFill/>
              </p:spPr>
              <p:txBody>
                <a:bodyPr wrap="square" rtlCol="0">
                  <a:spAutoFit/>
                </a:bodyPr>
                <a:lstStyle>
                  <a:defPPr>
                    <a:defRPr lang="en-US"/>
                  </a:defPPr>
                  <a:lvl1pPr algn="ctr">
                    <a:defRPr sz="1200">
                      <a:solidFill>
                        <a:srgbClr val="000000"/>
                      </a:solidFill>
                      <a:latin typeface="微软雅黑" panose="020B0503020204020204" pitchFamily="34" charset="-122"/>
                      <a:ea typeface="微软雅黑" panose="020B0503020204020204" pitchFamily="34" charset="-122"/>
                      <a:cs typeface="Arial" panose="020B0604020202020204" pitchFamily="34" charset="0"/>
                    </a:defRPr>
                  </a:lvl1pPr>
                </a:lstStyle>
                <a:p>
                  <a:pPr marL="0" marR="0" lvl="0" indent="0" algn="ctr" defTabSz="914034" rtl="0" eaLnBrk="1" fontAlgn="base" latinLnBrk="0" hangingPunct="1">
                    <a:lnSpc>
                      <a:spcPct val="100000"/>
                    </a:lnSpc>
                    <a:spcBef>
                      <a:spcPct val="0"/>
                    </a:spcBef>
                    <a:spcAft>
                      <a:spcPct val="0"/>
                    </a:spcAft>
                    <a:buClrTx/>
                    <a:buSzTx/>
                    <a:buFontTx/>
                    <a:buNone/>
                    <a:tabLst/>
                    <a:defRPr/>
                  </a:pPr>
                  <a:r>
                    <a:rPr kumimoji="0" lang="en-US" altLang="zh-CN" sz="900" i="0" u="none" strike="noStrike" kern="0" cap="none" spc="0" normalizeH="0" baseline="0" noProof="0" dirty="0">
                      <a:ln>
                        <a:noFill/>
                      </a:ln>
                      <a:solidFill>
                        <a:prstClr val="white"/>
                      </a:solidFill>
                      <a:effectLst/>
                      <a:uLnTx/>
                      <a:uFillTx/>
                    </a:rPr>
                    <a:t>IO die</a:t>
                  </a:r>
                  <a:endParaRPr kumimoji="0" lang="zh-CN" altLang="en-US" sz="900" i="0" u="none" strike="noStrike" kern="0" cap="none" spc="0" normalizeH="0" baseline="0" noProof="0" dirty="0">
                    <a:ln>
                      <a:noFill/>
                    </a:ln>
                    <a:solidFill>
                      <a:prstClr val="white"/>
                    </a:solidFill>
                    <a:effectLst/>
                    <a:uLnTx/>
                    <a:uFillTx/>
                  </a:endParaRPr>
                </a:p>
              </p:txBody>
            </p:sp>
            <p:sp>
              <p:nvSpPr>
                <p:cNvPr id="99" name="矩形 98">
                  <a:extLst>
                    <a:ext uri="{FF2B5EF4-FFF2-40B4-BE49-F238E27FC236}">
                      <a16:creationId xmlns:a16="http://schemas.microsoft.com/office/drawing/2014/main" id="{95CB8F6F-141E-4E5C-AC84-C6162561F88C}"/>
                    </a:ext>
                  </a:extLst>
                </p:cNvPr>
                <p:cNvSpPr/>
                <p:nvPr/>
              </p:nvSpPr>
              <p:spPr>
                <a:xfrm>
                  <a:off x="6535283" y="5079914"/>
                  <a:ext cx="313798" cy="153784"/>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034" rtl="0" eaLnBrk="1" fontAlgn="auto" latinLnBrk="0" hangingPunct="1">
                    <a:lnSpc>
                      <a:spcPct val="100000"/>
                    </a:lnSpc>
                    <a:spcBef>
                      <a:spcPts val="0"/>
                    </a:spcBef>
                    <a:spcAft>
                      <a:spcPts val="0"/>
                    </a:spcAft>
                    <a:buClrTx/>
                    <a:buSzTx/>
                    <a:buFontTx/>
                    <a:buNone/>
                    <a:tabLst/>
                    <a:defRPr/>
                  </a:pPr>
                  <a:r>
                    <a:rPr kumimoji="0" lang="en-US" altLang="zh-CN" sz="10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DPA</a:t>
                  </a:r>
                  <a:endParaRPr kumimoji="0" lang="zh-CN" altLang="en-US" sz="10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00" name="矩形 99">
                  <a:extLst>
                    <a:ext uri="{FF2B5EF4-FFF2-40B4-BE49-F238E27FC236}">
                      <a16:creationId xmlns:a16="http://schemas.microsoft.com/office/drawing/2014/main" id="{87E9DD4A-091C-40E5-8E04-CF84E6CB845F}"/>
                    </a:ext>
                  </a:extLst>
                </p:cNvPr>
                <p:cNvSpPr/>
                <p:nvPr/>
              </p:nvSpPr>
              <p:spPr bwMode="auto">
                <a:xfrm>
                  <a:off x="5144843" y="4887751"/>
                  <a:ext cx="445853" cy="299219"/>
                </a:xfrm>
                <a:prstGeom prst="rect">
                  <a:avLst/>
                </a:prstGeom>
                <a:solidFill>
                  <a:srgbClr val="ED6D00">
                    <a:lumMod val="75000"/>
                  </a:srgbClr>
                </a:solidFill>
                <a:ln w="19050">
                  <a:solidFill>
                    <a:srgbClr val="1D1D1A">
                      <a:lumMod val="25000"/>
                      <a:lumOff val="75000"/>
                    </a:srgbClr>
                  </a:solidFill>
                </a:ln>
                <a:effectLst/>
              </p:spPr>
              <p:txBody>
                <a:bodyPr vert="horz" wrap="square" lIns="121824" tIns="60912" rIns="121824" bIns="60912" numCol="1" rtlCol="0" anchor="t" anchorCtr="0" compatLnSpc="1"/>
                <a:lstStyle/>
                <a:p>
                  <a:pPr marL="0" marR="0" lvl="0" indent="0" algn="l" defTabSz="913399" rtl="0" eaLnBrk="1" fontAlgn="base" latinLnBrk="0" hangingPunct="1">
                    <a:lnSpc>
                      <a:spcPct val="100000"/>
                    </a:lnSpc>
                    <a:spcBef>
                      <a:spcPct val="0"/>
                    </a:spcBef>
                    <a:spcAft>
                      <a:spcPct val="0"/>
                    </a:spcAft>
                    <a:buClr>
                      <a:srgbClr val="CC9900"/>
                    </a:buClr>
                    <a:buSzTx/>
                    <a:buFont typeface="Wingdings" panose="05000000000000000000" pitchFamily="2" charset="2"/>
                    <a:buChar char="n"/>
                    <a:tabLst/>
                    <a:defRPr/>
                  </a:pPr>
                  <a:endParaRPr kumimoji="0" lang="zh-CN" altLang="en-US" sz="70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01" name="TextBox 149">
                  <a:extLst>
                    <a:ext uri="{FF2B5EF4-FFF2-40B4-BE49-F238E27FC236}">
                      <a16:creationId xmlns:a16="http://schemas.microsoft.com/office/drawing/2014/main" id="{9AC3CDD2-E2E2-46C8-8C48-FF3845BE1236}"/>
                    </a:ext>
                  </a:extLst>
                </p:cNvPr>
                <p:cNvSpPr txBox="1"/>
                <p:nvPr/>
              </p:nvSpPr>
              <p:spPr>
                <a:xfrm>
                  <a:off x="5149249" y="4884286"/>
                  <a:ext cx="483947" cy="142937"/>
                </a:xfrm>
                <a:prstGeom prst="rect">
                  <a:avLst/>
                </a:prstGeom>
                <a:noFill/>
                <a:ln>
                  <a:noFill/>
                </a:ln>
              </p:spPr>
              <p:txBody>
                <a:bodyPr wrap="square" rtlCol="0">
                  <a:spAutoFit/>
                </a:bodyPr>
                <a:lstStyle>
                  <a:defPPr>
                    <a:defRPr lang="en-US"/>
                  </a:defPPr>
                  <a:lvl1pPr algn="ctr">
                    <a:defRPr sz="1200">
                      <a:solidFill>
                        <a:srgbClr val="000000"/>
                      </a:solidFill>
                      <a:latin typeface="微软雅黑" panose="020B0503020204020204" pitchFamily="34" charset="-122"/>
                      <a:ea typeface="微软雅黑" panose="020B0503020204020204" pitchFamily="34" charset="-122"/>
                      <a:cs typeface="Arial" panose="020B0604020202020204" pitchFamily="34" charset="0"/>
                    </a:defRPr>
                  </a:lvl1pPr>
                </a:lstStyle>
                <a:p>
                  <a:pPr marL="0" marR="0" lvl="0" indent="0" algn="ctr" defTabSz="914034" rtl="0" eaLnBrk="1" fontAlgn="base" latinLnBrk="0" hangingPunct="1">
                    <a:lnSpc>
                      <a:spcPct val="100000"/>
                    </a:lnSpc>
                    <a:spcBef>
                      <a:spcPct val="0"/>
                    </a:spcBef>
                    <a:spcAft>
                      <a:spcPct val="0"/>
                    </a:spcAft>
                    <a:buClrTx/>
                    <a:buSzTx/>
                    <a:buFontTx/>
                    <a:buNone/>
                    <a:tabLst/>
                    <a:defRPr/>
                  </a:pPr>
                  <a:r>
                    <a:rPr kumimoji="0" lang="en-US" altLang="zh-CN" sz="900" i="0" u="none" strike="noStrike" kern="0" cap="none" spc="0" normalizeH="0" baseline="0" noProof="0" dirty="0">
                      <a:ln>
                        <a:noFill/>
                      </a:ln>
                      <a:solidFill>
                        <a:srgbClr val="FFFFFF"/>
                      </a:solidFill>
                      <a:effectLst/>
                      <a:uLnTx/>
                      <a:uFillTx/>
                    </a:rPr>
                    <a:t>CPU die</a:t>
                  </a:r>
                  <a:endParaRPr kumimoji="0" lang="zh-CN" altLang="en-US" sz="900" i="0" u="none" strike="noStrike" kern="0" cap="none" spc="0" normalizeH="0" baseline="0" noProof="0" dirty="0">
                    <a:ln>
                      <a:noFill/>
                    </a:ln>
                    <a:solidFill>
                      <a:srgbClr val="FFFFFF"/>
                    </a:solidFill>
                    <a:effectLst/>
                    <a:uLnTx/>
                    <a:uFillTx/>
                  </a:endParaRPr>
                </a:p>
              </p:txBody>
            </p:sp>
            <p:sp>
              <p:nvSpPr>
                <p:cNvPr id="102" name="矩形 101">
                  <a:extLst>
                    <a:ext uri="{FF2B5EF4-FFF2-40B4-BE49-F238E27FC236}">
                      <a16:creationId xmlns:a16="http://schemas.microsoft.com/office/drawing/2014/main" id="{736ABAA6-E46F-4973-B083-E80962045FF2}"/>
                    </a:ext>
                  </a:extLst>
                </p:cNvPr>
                <p:cNvSpPr/>
                <p:nvPr/>
              </p:nvSpPr>
              <p:spPr>
                <a:xfrm>
                  <a:off x="5144843" y="5185949"/>
                  <a:ext cx="441446" cy="105139"/>
                </a:xfrm>
                <a:prstGeom prst="rect">
                  <a:avLst/>
                </a:prstGeom>
                <a:solidFill>
                  <a:srgbClr val="ED6D00">
                    <a:lumMod val="50000"/>
                  </a:srgbClr>
                </a:solidFill>
                <a:ln w="19050" cap="flat" cmpd="sng" algn="ctr">
                  <a:solidFill>
                    <a:srgbClr val="1D1D1A">
                      <a:lumMod val="25000"/>
                      <a:lumOff val="75000"/>
                    </a:srgbClr>
                  </a:solidFill>
                  <a:prstDash val="solid"/>
                </a:ln>
                <a:effectLst/>
              </p:spPr>
              <p:txBody>
                <a:bodyPr rtlCol="0" anchor="ctr"/>
                <a:lstStyle/>
                <a:p>
                  <a:pPr marL="0" marR="0" lvl="0" indent="0" algn="ctr" defTabSz="914034" rtl="0" eaLnBrk="1" fontAlgn="auto" latinLnBrk="0" hangingPunct="1">
                    <a:lnSpc>
                      <a:spcPct val="100000"/>
                    </a:lnSpc>
                    <a:spcBef>
                      <a:spcPts val="0"/>
                    </a:spcBef>
                    <a:spcAft>
                      <a:spcPts val="0"/>
                    </a:spcAft>
                    <a:buClrTx/>
                    <a:buSzTx/>
                    <a:buFontTx/>
                    <a:buNone/>
                    <a:tabLst/>
                    <a:defRPr/>
                  </a:pPr>
                  <a:r>
                    <a:rPr kumimoji="0" lang="en-US" altLang="zh-CN" sz="90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DDR</a:t>
                  </a:r>
                  <a:endParaRPr kumimoji="0" lang="zh-CN" altLang="en-US" sz="90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03" name="矩形 102">
                  <a:extLst>
                    <a:ext uri="{FF2B5EF4-FFF2-40B4-BE49-F238E27FC236}">
                      <a16:creationId xmlns:a16="http://schemas.microsoft.com/office/drawing/2014/main" id="{4EF978D3-F389-4EB9-BD42-E57405CC62F4}"/>
                    </a:ext>
                  </a:extLst>
                </p:cNvPr>
                <p:cNvSpPr/>
                <p:nvPr/>
              </p:nvSpPr>
              <p:spPr>
                <a:xfrm>
                  <a:off x="5149249" y="4486257"/>
                  <a:ext cx="441446" cy="105139"/>
                </a:xfrm>
                <a:prstGeom prst="rect">
                  <a:avLst/>
                </a:prstGeom>
                <a:solidFill>
                  <a:srgbClr val="ED6D00">
                    <a:lumMod val="50000"/>
                  </a:srgbClr>
                </a:solidFill>
                <a:ln w="19050" cap="flat" cmpd="sng" algn="ctr">
                  <a:solidFill>
                    <a:srgbClr val="1D1D1A">
                      <a:lumMod val="25000"/>
                      <a:lumOff val="75000"/>
                    </a:srgbClr>
                  </a:solidFill>
                  <a:prstDash val="solid"/>
                </a:ln>
                <a:effectLst/>
              </p:spPr>
              <p:txBody>
                <a:bodyPr rtlCol="0" anchor="ctr"/>
                <a:lstStyle/>
                <a:p>
                  <a:pPr marL="0" marR="0" lvl="0" indent="0" algn="ctr" defTabSz="914034" rtl="0" eaLnBrk="1" fontAlgn="auto" latinLnBrk="0" hangingPunct="1">
                    <a:lnSpc>
                      <a:spcPct val="100000"/>
                    </a:lnSpc>
                    <a:spcBef>
                      <a:spcPts val="0"/>
                    </a:spcBef>
                    <a:spcAft>
                      <a:spcPts val="0"/>
                    </a:spcAft>
                    <a:buClrTx/>
                    <a:buSzTx/>
                    <a:buFontTx/>
                    <a:buNone/>
                    <a:tabLst/>
                    <a:defRPr/>
                  </a:pPr>
                  <a:r>
                    <a:rPr kumimoji="0" lang="en-US" altLang="zh-CN" sz="90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DDR</a:t>
                  </a:r>
                  <a:endParaRPr kumimoji="0" lang="zh-CN" altLang="en-US" sz="90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04" name="矩形 103">
                  <a:extLst>
                    <a:ext uri="{FF2B5EF4-FFF2-40B4-BE49-F238E27FC236}">
                      <a16:creationId xmlns:a16="http://schemas.microsoft.com/office/drawing/2014/main" id="{E0E3C5DB-F1ED-497A-B492-861CB66AB354}"/>
                    </a:ext>
                  </a:extLst>
                </p:cNvPr>
                <p:cNvSpPr/>
                <p:nvPr/>
              </p:nvSpPr>
              <p:spPr bwMode="auto">
                <a:xfrm>
                  <a:off x="5144711" y="4589930"/>
                  <a:ext cx="445853" cy="296550"/>
                </a:xfrm>
                <a:prstGeom prst="rect">
                  <a:avLst/>
                </a:prstGeom>
                <a:solidFill>
                  <a:srgbClr val="ED6D00">
                    <a:lumMod val="75000"/>
                  </a:srgbClr>
                </a:solidFill>
                <a:ln w="19050">
                  <a:solidFill>
                    <a:srgbClr val="1D1D1A">
                      <a:lumMod val="25000"/>
                      <a:lumOff val="75000"/>
                    </a:srgbClr>
                  </a:solidFill>
                </a:ln>
                <a:effectLst/>
              </p:spPr>
              <p:txBody>
                <a:bodyPr vert="horz" wrap="square" lIns="121824" tIns="60912" rIns="121824" bIns="60912" numCol="1" rtlCol="0" anchor="t" anchorCtr="0" compatLnSpc="1"/>
                <a:lstStyle/>
                <a:p>
                  <a:pPr marL="0" marR="0" lvl="0" indent="0" algn="l" defTabSz="913399" rtl="0" eaLnBrk="1" fontAlgn="base" latinLnBrk="0" hangingPunct="1">
                    <a:lnSpc>
                      <a:spcPct val="100000"/>
                    </a:lnSpc>
                    <a:spcBef>
                      <a:spcPct val="0"/>
                    </a:spcBef>
                    <a:spcAft>
                      <a:spcPct val="0"/>
                    </a:spcAft>
                    <a:buClr>
                      <a:srgbClr val="CC9900"/>
                    </a:buClr>
                    <a:buSzTx/>
                    <a:buFont typeface="Wingdings" panose="05000000000000000000" pitchFamily="2" charset="2"/>
                    <a:buChar char="n"/>
                    <a:tabLst/>
                    <a:defRPr/>
                  </a:pPr>
                  <a:endParaRPr kumimoji="0" lang="zh-CN" altLang="en-US" sz="70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05" name="TextBox 149">
                  <a:extLst>
                    <a:ext uri="{FF2B5EF4-FFF2-40B4-BE49-F238E27FC236}">
                      <a16:creationId xmlns:a16="http://schemas.microsoft.com/office/drawing/2014/main" id="{4FB39039-E2CD-4F4B-BF29-68640474B053}"/>
                    </a:ext>
                  </a:extLst>
                </p:cNvPr>
                <p:cNvSpPr txBox="1"/>
                <p:nvPr/>
              </p:nvSpPr>
              <p:spPr>
                <a:xfrm>
                  <a:off x="5144711" y="4598074"/>
                  <a:ext cx="483947" cy="142937"/>
                </a:xfrm>
                <a:prstGeom prst="rect">
                  <a:avLst/>
                </a:prstGeom>
                <a:noFill/>
                <a:ln>
                  <a:noFill/>
                </a:ln>
              </p:spPr>
              <p:txBody>
                <a:bodyPr wrap="square" rtlCol="0">
                  <a:spAutoFit/>
                </a:bodyPr>
                <a:lstStyle>
                  <a:defPPr>
                    <a:defRPr lang="en-US"/>
                  </a:defPPr>
                  <a:lvl1pPr algn="ctr">
                    <a:defRPr sz="1200">
                      <a:solidFill>
                        <a:srgbClr val="000000"/>
                      </a:solidFill>
                      <a:latin typeface="微软雅黑" panose="020B0503020204020204" pitchFamily="34" charset="-122"/>
                      <a:ea typeface="微软雅黑" panose="020B0503020204020204" pitchFamily="34" charset="-122"/>
                      <a:cs typeface="Arial" panose="020B0604020202020204" pitchFamily="34" charset="0"/>
                    </a:defRPr>
                  </a:lvl1pPr>
                </a:lstStyle>
                <a:p>
                  <a:pPr marL="0" marR="0" lvl="0" indent="0" algn="ctr" defTabSz="914034" rtl="0" eaLnBrk="1" fontAlgn="base" latinLnBrk="0" hangingPunct="1">
                    <a:lnSpc>
                      <a:spcPct val="100000"/>
                    </a:lnSpc>
                    <a:spcBef>
                      <a:spcPct val="0"/>
                    </a:spcBef>
                    <a:spcAft>
                      <a:spcPct val="0"/>
                    </a:spcAft>
                    <a:buClrTx/>
                    <a:buSzTx/>
                    <a:buFontTx/>
                    <a:buNone/>
                    <a:tabLst/>
                    <a:defRPr/>
                  </a:pPr>
                  <a:r>
                    <a:rPr kumimoji="0" lang="en-US" altLang="zh-CN" sz="900" i="0" u="none" strike="noStrike" kern="0" cap="none" spc="0" normalizeH="0" baseline="0" noProof="0" dirty="0">
                      <a:ln>
                        <a:noFill/>
                      </a:ln>
                      <a:solidFill>
                        <a:srgbClr val="FFFFFF"/>
                      </a:solidFill>
                      <a:effectLst/>
                      <a:uLnTx/>
                      <a:uFillTx/>
                    </a:rPr>
                    <a:t>CPU die</a:t>
                  </a:r>
                  <a:endParaRPr kumimoji="0" lang="zh-CN" altLang="en-US" sz="900" i="0" u="none" strike="noStrike" kern="0" cap="none" spc="0" normalizeH="0" baseline="0" noProof="0" dirty="0">
                    <a:ln>
                      <a:noFill/>
                    </a:ln>
                    <a:solidFill>
                      <a:srgbClr val="FFFFFF"/>
                    </a:solidFill>
                    <a:effectLst/>
                    <a:uLnTx/>
                    <a:uFillTx/>
                  </a:endParaRPr>
                </a:p>
              </p:txBody>
            </p:sp>
            <p:sp>
              <p:nvSpPr>
                <p:cNvPr id="106" name="矩形 105">
                  <a:extLst>
                    <a:ext uri="{FF2B5EF4-FFF2-40B4-BE49-F238E27FC236}">
                      <a16:creationId xmlns:a16="http://schemas.microsoft.com/office/drawing/2014/main" id="{28B84712-11A0-4122-8577-59867A1469F7}"/>
                    </a:ext>
                  </a:extLst>
                </p:cNvPr>
                <p:cNvSpPr/>
                <p:nvPr/>
              </p:nvSpPr>
              <p:spPr bwMode="auto">
                <a:xfrm>
                  <a:off x="5586421" y="4887751"/>
                  <a:ext cx="445853" cy="299219"/>
                </a:xfrm>
                <a:prstGeom prst="rect">
                  <a:avLst/>
                </a:prstGeom>
                <a:solidFill>
                  <a:srgbClr val="ED6D00">
                    <a:lumMod val="75000"/>
                  </a:srgbClr>
                </a:solidFill>
                <a:ln w="19050">
                  <a:solidFill>
                    <a:srgbClr val="1D1D1A">
                      <a:lumMod val="25000"/>
                      <a:lumOff val="75000"/>
                    </a:srgbClr>
                  </a:solidFill>
                </a:ln>
                <a:effectLst/>
              </p:spPr>
              <p:txBody>
                <a:bodyPr vert="horz" wrap="square" lIns="121824" tIns="60912" rIns="121824" bIns="60912" numCol="1" rtlCol="0" anchor="t" anchorCtr="0" compatLnSpc="1"/>
                <a:lstStyle/>
                <a:p>
                  <a:pPr marL="0" marR="0" lvl="0" indent="0" algn="l" defTabSz="913399" rtl="0" eaLnBrk="1" fontAlgn="base" latinLnBrk="0" hangingPunct="1">
                    <a:lnSpc>
                      <a:spcPct val="100000"/>
                    </a:lnSpc>
                    <a:spcBef>
                      <a:spcPct val="0"/>
                    </a:spcBef>
                    <a:spcAft>
                      <a:spcPct val="0"/>
                    </a:spcAft>
                    <a:buClr>
                      <a:srgbClr val="CC9900"/>
                    </a:buClr>
                    <a:buSzTx/>
                    <a:buFont typeface="Wingdings" panose="05000000000000000000" pitchFamily="2" charset="2"/>
                    <a:buChar char="n"/>
                    <a:tabLst/>
                    <a:defRPr/>
                  </a:pPr>
                  <a:endParaRPr kumimoji="0" lang="zh-CN" altLang="en-US" sz="70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07" name="TextBox 149">
                  <a:extLst>
                    <a:ext uri="{FF2B5EF4-FFF2-40B4-BE49-F238E27FC236}">
                      <a16:creationId xmlns:a16="http://schemas.microsoft.com/office/drawing/2014/main" id="{11FEF072-BA1F-42CC-A763-B214218DF93E}"/>
                    </a:ext>
                  </a:extLst>
                </p:cNvPr>
                <p:cNvSpPr txBox="1"/>
                <p:nvPr/>
              </p:nvSpPr>
              <p:spPr>
                <a:xfrm>
                  <a:off x="5590723" y="4891789"/>
                  <a:ext cx="483947" cy="142937"/>
                </a:xfrm>
                <a:prstGeom prst="rect">
                  <a:avLst/>
                </a:prstGeom>
                <a:noFill/>
                <a:ln>
                  <a:noFill/>
                </a:ln>
              </p:spPr>
              <p:txBody>
                <a:bodyPr wrap="square" rtlCol="0">
                  <a:spAutoFit/>
                </a:bodyPr>
                <a:lstStyle>
                  <a:defPPr>
                    <a:defRPr lang="en-US"/>
                  </a:defPPr>
                  <a:lvl1pPr algn="ctr">
                    <a:defRPr sz="1200">
                      <a:solidFill>
                        <a:srgbClr val="000000"/>
                      </a:solidFill>
                      <a:latin typeface="微软雅黑" panose="020B0503020204020204" pitchFamily="34" charset="-122"/>
                      <a:ea typeface="微软雅黑" panose="020B0503020204020204" pitchFamily="34" charset="-122"/>
                      <a:cs typeface="Arial" panose="020B0604020202020204" pitchFamily="34" charset="0"/>
                    </a:defRPr>
                  </a:lvl1pPr>
                </a:lstStyle>
                <a:p>
                  <a:pPr marL="0" marR="0" lvl="0" indent="0" algn="ctr" defTabSz="914034" rtl="0" eaLnBrk="1" fontAlgn="base" latinLnBrk="0" hangingPunct="1">
                    <a:lnSpc>
                      <a:spcPct val="100000"/>
                    </a:lnSpc>
                    <a:spcBef>
                      <a:spcPct val="0"/>
                    </a:spcBef>
                    <a:spcAft>
                      <a:spcPct val="0"/>
                    </a:spcAft>
                    <a:buClrTx/>
                    <a:buSzTx/>
                    <a:buFontTx/>
                    <a:buNone/>
                    <a:tabLst/>
                    <a:defRPr/>
                  </a:pPr>
                  <a:r>
                    <a:rPr kumimoji="0" lang="en-US" altLang="zh-CN" sz="900" i="0" u="none" strike="noStrike" kern="0" cap="none" spc="0" normalizeH="0" baseline="0" noProof="0" dirty="0">
                      <a:ln>
                        <a:noFill/>
                      </a:ln>
                      <a:solidFill>
                        <a:srgbClr val="FFFFFF"/>
                      </a:solidFill>
                      <a:effectLst/>
                      <a:uLnTx/>
                      <a:uFillTx/>
                    </a:rPr>
                    <a:t>CPU die</a:t>
                  </a:r>
                  <a:endParaRPr kumimoji="0" lang="zh-CN" altLang="en-US" sz="900" i="0" u="none" strike="noStrike" kern="0" cap="none" spc="0" normalizeH="0" baseline="0" noProof="0" dirty="0">
                    <a:ln>
                      <a:noFill/>
                    </a:ln>
                    <a:solidFill>
                      <a:srgbClr val="FFFFFF"/>
                    </a:solidFill>
                    <a:effectLst/>
                    <a:uLnTx/>
                    <a:uFillTx/>
                  </a:endParaRPr>
                </a:p>
              </p:txBody>
            </p:sp>
            <p:sp>
              <p:nvSpPr>
                <p:cNvPr id="108" name="矩形 107">
                  <a:extLst>
                    <a:ext uri="{FF2B5EF4-FFF2-40B4-BE49-F238E27FC236}">
                      <a16:creationId xmlns:a16="http://schemas.microsoft.com/office/drawing/2014/main" id="{5C3B171C-9359-43BE-AD59-F28C81242524}"/>
                    </a:ext>
                  </a:extLst>
                </p:cNvPr>
                <p:cNvSpPr/>
                <p:nvPr/>
              </p:nvSpPr>
              <p:spPr>
                <a:xfrm>
                  <a:off x="5590723" y="5185949"/>
                  <a:ext cx="441446" cy="105139"/>
                </a:xfrm>
                <a:prstGeom prst="rect">
                  <a:avLst/>
                </a:prstGeom>
                <a:solidFill>
                  <a:srgbClr val="ED6D00">
                    <a:lumMod val="50000"/>
                  </a:srgbClr>
                </a:solidFill>
                <a:ln w="19050" cap="flat" cmpd="sng" algn="ctr">
                  <a:solidFill>
                    <a:srgbClr val="1D1D1A">
                      <a:lumMod val="25000"/>
                      <a:lumOff val="75000"/>
                    </a:srgbClr>
                  </a:solidFill>
                  <a:prstDash val="solid"/>
                </a:ln>
                <a:effectLst/>
              </p:spPr>
              <p:txBody>
                <a:bodyPr rtlCol="0" anchor="ctr"/>
                <a:lstStyle/>
                <a:p>
                  <a:pPr marL="0" marR="0" lvl="0" indent="0" algn="ctr" defTabSz="914034" rtl="0" eaLnBrk="1" fontAlgn="auto" latinLnBrk="0" hangingPunct="1">
                    <a:lnSpc>
                      <a:spcPct val="100000"/>
                    </a:lnSpc>
                    <a:spcBef>
                      <a:spcPts val="0"/>
                    </a:spcBef>
                    <a:spcAft>
                      <a:spcPts val="0"/>
                    </a:spcAft>
                    <a:buClrTx/>
                    <a:buSzTx/>
                    <a:buFontTx/>
                    <a:buNone/>
                    <a:tabLst/>
                    <a:defRPr/>
                  </a:pPr>
                  <a:r>
                    <a:rPr kumimoji="0" lang="en-US" altLang="zh-CN" sz="90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DDR</a:t>
                  </a:r>
                  <a:endParaRPr kumimoji="0" lang="zh-CN" altLang="en-US" sz="90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09" name="矩形 108">
                  <a:extLst>
                    <a:ext uri="{FF2B5EF4-FFF2-40B4-BE49-F238E27FC236}">
                      <a16:creationId xmlns:a16="http://schemas.microsoft.com/office/drawing/2014/main" id="{690BF560-BBBA-4E4E-8F7B-D1898CFC66E8}"/>
                    </a:ext>
                  </a:extLst>
                </p:cNvPr>
                <p:cNvSpPr/>
                <p:nvPr/>
              </p:nvSpPr>
              <p:spPr>
                <a:xfrm>
                  <a:off x="5590828" y="4486257"/>
                  <a:ext cx="441446" cy="105139"/>
                </a:xfrm>
                <a:prstGeom prst="rect">
                  <a:avLst/>
                </a:prstGeom>
                <a:solidFill>
                  <a:srgbClr val="ED6D00">
                    <a:lumMod val="50000"/>
                  </a:srgbClr>
                </a:solidFill>
                <a:ln w="19050" cap="flat" cmpd="sng" algn="ctr">
                  <a:solidFill>
                    <a:srgbClr val="1D1D1A">
                      <a:lumMod val="25000"/>
                      <a:lumOff val="75000"/>
                    </a:srgbClr>
                  </a:solidFill>
                  <a:prstDash val="solid"/>
                </a:ln>
                <a:effectLst/>
              </p:spPr>
              <p:txBody>
                <a:bodyPr rtlCol="0" anchor="ctr"/>
                <a:lstStyle/>
                <a:p>
                  <a:pPr marL="0" marR="0" lvl="0" indent="0" algn="ctr" defTabSz="914034" rtl="0" eaLnBrk="1" fontAlgn="auto" latinLnBrk="0" hangingPunct="1">
                    <a:lnSpc>
                      <a:spcPct val="100000"/>
                    </a:lnSpc>
                    <a:spcBef>
                      <a:spcPts val="0"/>
                    </a:spcBef>
                    <a:spcAft>
                      <a:spcPts val="0"/>
                    </a:spcAft>
                    <a:buClrTx/>
                    <a:buSzTx/>
                    <a:buFontTx/>
                    <a:buNone/>
                    <a:tabLst/>
                    <a:defRPr/>
                  </a:pPr>
                  <a:r>
                    <a:rPr kumimoji="0" lang="en-US" altLang="zh-CN" sz="90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DDR</a:t>
                  </a:r>
                  <a:endParaRPr kumimoji="0" lang="zh-CN" altLang="en-US" sz="90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10" name="矩形 109">
                  <a:extLst>
                    <a:ext uri="{FF2B5EF4-FFF2-40B4-BE49-F238E27FC236}">
                      <a16:creationId xmlns:a16="http://schemas.microsoft.com/office/drawing/2014/main" id="{F02B6674-19E4-47A8-BCEC-C84E6CCE7549}"/>
                    </a:ext>
                  </a:extLst>
                </p:cNvPr>
                <p:cNvSpPr/>
                <p:nvPr/>
              </p:nvSpPr>
              <p:spPr bwMode="auto">
                <a:xfrm>
                  <a:off x="5586289" y="4589930"/>
                  <a:ext cx="445853" cy="296550"/>
                </a:xfrm>
                <a:prstGeom prst="rect">
                  <a:avLst/>
                </a:prstGeom>
                <a:solidFill>
                  <a:srgbClr val="ED6D00">
                    <a:lumMod val="75000"/>
                  </a:srgbClr>
                </a:solidFill>
                <a:ln w="19050">
                  <a:solidFill>
                    <a:srgbClr val="1D1D1A">
                      <a:lumMod val="25000"/>
                      <a:lumOff val="75000"/>
                    </a:srgbClr>
                  </a:solidFill>
                </a:ln>
                <a:effectLst/>
              </p:spPr>
              <p:txBody>
                <a:bodyPr vert="horz" wrap="square" lIns="121824" tIns="60912" rIns="121824" bIns="60912" numCol="1" rtlCol="0" anchor="t" anchorCtr="0" compatLnSpc="1"/>
                <a:lstStyle/>
                <a:p>
                  <a:pPr marL="0" marR="0" lvl="0" indent="0" algn="l" defTabSz="913399" rtl="0" eaLnBrk="1" fontAlgn="base" latinLnBrk="0" hangingPunct="1">
                    <a:lnSpc>
                      <a:spcPct val="100000"/>
                    </a:lnSpc>
                    <a:spcBef>
                      <a:spcPct val="0"/>
                    </a:spcBef>
                    <a:spcAft>
                      <a:spcPct val="0"/>
                    </a:spcAft>
                    <a:buClr>
                      <a:srgbClr val="CC9900"/>
                    </a:buClr>
                    <a:buSzTx/>
                    <a:buFont typeface="Wingdings" panose="05000000000000000000" pitchFamily="2" charset="2"/>
                    <a:buChar char="n"/>
                    <a:tabLst/>
                    <a:defRPr/>
                  </a:pPr>
                  <a:endParaRPr kumimoji="0" lang="zh-CN" altLang="en-US" sz="70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11" name="TextBox 149">
                  <a:extLst>
                    <a:ext uri="{FF2B5EF4-FFF2-40B4-BE49-F238E27FC236}">
                      <a16:creationId xmlns:a16="http://schemas.microsoft.com/office/drawing/2014/main" id="{BFD894FC-527C-4F7A-AFAF-FDDCF725D9D0}"/>
                    </a:ext>
                  </a:extLst>
                </p:cNvPr>
                <p:cNvSpPr txBox="1"/>
                <p:nvPr/>
              </p:nvSpPr>
              <p:spPr>
                <a:xfrm>
                  <a:off x="5586289" y="4589777"/>
                  <a:ext cx="483947" cy="142937"/>
                </a:xfrm>
                <a:prstGeom prst="rect">
                  <a:avLst/>
                </a:prstGeom>
                <a:noFill/>
                <a:ln>
                  <a:noFill/>
                </a:ln>
              </p:spPr>
              <p:txBody>
                <a:bodyPr wrap="square" rtlCol="0">
                  <a:spAutoFit/>
                </a:bodyPr>
                <a:lstStyle>
                  <a:defPPr>
                    <a:defRPr lang="en-US"/>
                  </a:defPPr>
                  <a:lvl1pPr algn="ctr">
                    <a:defRPr sz="1200">
                      <a:solidFill>
                        <a:srgbClr val="000000"/>
                      </a:solidFill>
                      <a:latin typeface="微软雅黑" panose="020B0503020204020204" pitchFamily="34" charset="-122"/>
                      <a:ea typeface="微软雅黑" panose="020B0503020204020204" pitchFamily="34" charset="-122"/>
                      <a:cs typeface="Arial" panose="020B0604020202020204" pitchFamily="34" charset="0"/>
                    </a:defRPr>
                  </a:lvl1pPr>
                </a:lstStyle>
                <a:p>
                  <a:pPr marL="0" marR="0" lvl="0" indent="0" algn="ctr" defTabSz="914034" rtl="0" eaLnBrk="1" fontAlgn="base" latinLnBrk="0" hangingPunct="1">
                    <a:lnSpc>
                      <a:spcPct val="100000"/>
                    </a:lnSpc>
                    <a:spcBef>
                      <a:spcPct val="0"/>
                    </a:spcBef>
                    <a:spcAft>
                      <a:spcPct val="0"/>
                    </a:spcAft>
                    <a:buClrTx/>
                    <a:buSzTx/>
                    <a:buFontTx/>
                    <a:buNone/>
                    <a:tabLst/>
                    <a:defRPr/>
                  </a:pPr>
                  <a:r>
                    <a:rPr kumimoji="0" lang="en-US" altLang="zh-CN" sz="900" i="0" u="none" strike="noStrike" kern="0" cap="none" spc="0" normalizeH="0" baseline="0" noProof="0" dirty="0">
                      <a:ln>
                        <a:noFill/>
                      </a:ln>
                      <a:solidFill>
                        <a:srgbClr val="FFFFFF"/>
                      </a:solidFill>
                      <a:effectLst/>
                      <a:uLnTx/>
                      <a:uFillTx/>
                    </a:rPr>
                    <a:t>CPU die</a:t>
                  </a:r>
                  <a:endParaRPr kumimoji="0" lang="zh-CN" altLang="en-US" sz="900" i="0" u="none" strike="noStrike" kern="0" cap="none" spc="0" normalizeH="0" baseline="0" noProof="0" dirty="0">
                    <a:ln>
                      <a:noFill/>
                    </a:ln>
                    <a:solidFill>
                      <a:srgbClr val="FFFFFF"/>
                    </a:solidFill>
                    <a:effectLst/>
                    <a:uLnTx/>
                    <a:uFillTx/>
                  </a:endParaRPr>
                </a:p>
              </p:txBody>
            </p:sp>
            <p:sp>
              <p:nvSpPr>
                <p:cNvPr id="112" name="矩形 111">
                  <a:extLst>
                    <a:ext uri="{FF2B5EF4-FFF2-40B4-BE49-F238E27FC236}">
                      <a16:creationId xmlns:a16="http://schemas.microsoft.com/office/drawing/2014/main" id="{F4C7592A-13A0-4863-8F8B-91171182BBD4}"/>
                    </a:ext>
                  </a:extLst>
                </p:cNvPr>
                <p:cNvSpPr/>
                <p:nvPr/>
              </p:nvSpPr>
              <p:spPr bwMode="auto">
                <a:xfrm>
                  <a:off x="6045698" y="4887751"/>
                  <a:ext cx="445853" cy="299219"/>
                </a:xfrm>
                <a:prstGeom prst="rect">
                  <a:avLst/>
                </a:prstGeom>
                <a:solidFill>
                  <a:srgbClr val="ED6D00">
                    <a:lumMod val="75000"/>
                  </a:srgbClr>
                </a:solidFill>
                <a:ln w="19050">
                  <a:solidFill>
                    <a:srgbClr val="1D1D1A">
                      <a:lumMod val="25000"/>
                      <a:lumOff val="75000"/>
                    </a:srgbClr>
                  </a:solidFill>
                </a:ln>
                <a:effectLst/>
              </p:spPr>
              <p:txBody>
                <a:bodyPr vert="horz" wrap="square" lIns="121824" tIns="60912" rIns="121824" bIns="60912" numCol="1" rtlCol="0" anchor="t" anchorCtr="0" compatLnSpc="1"/>
                <a:lstStyle/>
                <a:p>
                  <a:pPr marL="0" marR="0" lvl="0" indent="0" algn="l" defTabSz="913399" rtl="0" eaLnBrk="1" fontAlgn="base" latinLnBrk="0" hangingPunct="1">
                    <a:lnSpc>
                      <a:spcPct val="100000"/>
                    </a:lnSpc>
                    <a:spcBef>
                      <a:spcPct val="0"/>
                    </a:spcBef>
                    <a:spcAft>
                      <a:spcPct val="0"/>
                    </a:spcAft>
                    <a:buClr>
                      <a:srgbClr val="CC9900"/>
                    </a:buClr>
                    <a:buSzTx/>
                    <a:buFont typeface="Wingdings" panose="05000000000000000000" pitchFamily="2" charset="2"/>
                    <a:buChar char="n"/>
                    <a:tabLst/>
                    <a:defRPr/>
                  </a:pPr>
                  <a:endParaRPr kumimoji="0" lang="zh-CN" altLang="en-US" sz="70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13" name="TextBox 149">
                  <a:extLst>
                    <a:ext uri="{FF2B5EF4-FFF2-40B4-BE49-F238E27FC236}">
                      <a16:creationId xmlns:a16="http://schemas.microsoft.com/office/drawing/2014/main" id="{DE8C3B62-FD30-4018-836D-681B56260F64}"/>
                    </a:ext>
                  </a:extLst>
                </p:cNvPr>
                <p:cNvSpPr txBox="1"/>
                <p:nvPr/>
              </p:nvSpPr>
              <p:spPr>
                <a:xfrm>
                  <a:off x="6045698" y="4890467"/>
                  <a:ext cx="483947" cy="142937"/>
                </a:xfrm>
                <a:prstGeom prst="rect">
                  <a:avLst/>
                </a:prstGeom>
                <a:noFill/>
                <a:ln>
                  <a:noFill/>
                </a:ln>
              </p:spPr>
              <p:txBody>
                <a:bodyPr wrap="square" rtlCol="0">
                  <a:spAutoFit/>
                </a:bodyPr>
                <a:lstStyle>
                  <a:defPPr>
                    <a:defRPr lang="en-US"/>
                  </a:defPPr>
                  <a:lvl1pPr algn="ctr">
                    <a:defRPr sz="1200">
                      <a:solidFill>
                        <a:srgbClr val="000000"/>
                      </a:solidFill>
                      <a:latin typeface="微软雅黑" panose="020B0503020204020204" pitchFamily="34" charset="-122"/>
                      <a:ea typeface="微软雅黑" panose="020B0503020204020204" pitchFamily="34" charset="-122"/>
                      <a:cs typeface="Arial" panose="020B0604020202020204" pitchFamily="34" charset="0"/>
                    </a:defRPr>
                  </a:lvl1pPr>
                </a:lstStyle>
                <a:p>
                  <a:pPr marL="0" marR="0" lvl="0" indent="0" algn="ctr" defTabSz="914034" rtl="0" eaLnBrk="1" fontAlgn="base" latinLnBrk="0" hangingPunct="1">
                    <a:lnSpc>
                      <a:spcPct val="100000"/>
                    </a:lnSpc>
                    <a:spcBef>
                      <a:spcPct val="0"/>
                    </a:spcBef>
                    <a:spcAft>
                      <a:spcPct val="0"/>
                    </a:spcAft>
                    <a:buClrTx/>
                    <a:buSzTx/>
                    <a:buFontTx/>
                    <a:buNone/>
                    <a:tabLst/>
                    <a:defRPr/>
                  </a:pPr>
                  <a:r>
                    <a:rPr kumimoji="0" lang="en-US" altLang="zh-CN" sz="900" i="0" u="none" strike="noStrike" kern="0" cap="none" spc="0" normalizeH="0" baseline="0" noProof="0" dirty="0">
                      <a:ln>
                        <a:noFill/>
                      </a:ln>
                      <a:solidFill>
                        <a:srgbClr val="FFFFFF"/>
                      </a:solidFill>
                      <a:effectLst/>
                      <a:uLnTx/>
                      <a:uFillTx/>
                    </a:rPr>
                    <a:t>CPU die</a:t>
                  </a:r>
                  <a:endParaRPr kumimoji="0" lang="zh-CN" altLang="en-US" sz="900" i="0" u="none" strike="noStrike" kern="0" cap="none" spc="0" normalizeH="0" baseline="0" noProof="0" dirty="0">
                    <a:ln>
                      <a:noFill/>
                    </a:ln>
                    <a:solidFill>
                      <a:srgbClr val="FFFFFF"/>
                    </a:solidFill>
                    <a:effectLst/>
                    <a:uLnTx/>
                    <a:uFillTx/>
                  </a:endParaRPr>
                </a:p>
              </p:txBody>
            </p:sp>
            <p:sp>
              <p:nvSpPr>
                <p:cNvPr id="114" name="矩形 113">
                  <a:extLst>
                    <a:ext uri="{FF2B5EF4-FFF2-40B4-BE49-F238E27FC236}">
                      <a16:creationId xmlns:a16="http://schemas.microsoft.com/office/drawing/2014/main" id="{639C0E49-5B6B-4621-9D2D-4D6DDA1C9048}"/>
                    </a:ext>
                  </a:extLst>
                </p:cNvPr>
                <p:cNvSpPr/>
                <p:nvPr/>
              </p:nvSpPr>
              <p:spPr>
                <a:xfrm>
                  <a:off x="6050000" y="5185949"/>
                  <a:ext cx="441446" cy="105139"/>
                </a:xfrm>
                <a:prstGeom prst="rect">
                  <a:avLst/>
                </a:prstGeom>
                <a:solidFill>
                  <a:srgbClr val="ED6D00">
                    <a:lumMod val="50000"/>
                  </a:srgbClr>
                </a:solidFill>
                <a:ln w="19050" cap="flat" cmpd="sng" algn="ctr">
                  <a:solidFill>
                    <a:srgbClr val="1D1D1A">
                      <a:lumMod val="25000"/>
                      <a:lumOff val="75000"/>
                    </a:srgbClr>
                  </a:solidFill>
                  <a:prstDash val="solid"/>
                </a:ln>
                <a:effectLst/>
              </p:spPr>
              <p:txBody>
                <a:bodyPr rtlCol="0" anchor="ctr"/>
                <a:lstStyle/>
                <a:p>
                  <a:pPr marL="0" marR="0" lvl="0" indent="0" algn="ctr" defTabSz="914034" rtl="0" eaLnBrk="1" fontAlgn="auto" latinLnBrk="0" hangingPunct="1">
                    <a:lnSpc>
                      <a:spcPct val="100000"/>
                    </a:lnSpc>
                    <a:spcBef>
                      <a:spcPts val="0"/>
                    </a:spcBef>
                    <a:spcAft>
                      <a:spcPts val="0"/>
                    </a:spcAft>
                    <a:buClrTx/>
                    <a:buSzTx/>
                    <a:buFontTx/>
                    <a:buNone/>
                    <a:tabLst/>
                    <a:defRPr/>
                  </a:pPr>
                  <a:r>
                    <a:rPr kumimoji="0" lang="en-US" altLang="zh-CN" sz="90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DDR</a:t>
                  </a:r>
                  <a:endParaRPr kumimoji="0" lang="zh-CN" altLang="en-US" sz="90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15" name="矩形 114">
                  <a:extLst>
                    <a:ext uri="{FF2B5EF4-FFF2-40B4-BE49-F238E27FC236}">
                      <a16:creationId xmlns:a16="http://schemas.microsoft.com/office/drawing/2014/main" id="{E29EDD7F-D984-4785-B09C-314627F5ACA0}"/>
                    </a:ext>
                  </a:extLst>
                </p:cNvPr>
                <p:cNvSpPr/>
                <p:nvPr/>
              </p:nvSpPr>
              <p:spPr>
                <a:xfrm>
                  <a:off x="6050105" y="4486257"/>
                  <a:ext cx="441446" cy="105139"/>
                </a:xfrm>
                <a:prstGeom prst="rect">
                  <a:avLst/>
                </a:prstGeom>
                <a:solidFill>
                  <a:srgbClr val="ED6D00">
                    <a:lumMod val="50000"/>
                  </a:srgbClr>
                </a:solidFill>
                <a:ln w="19050" cap="flat" cmpd="sng" algn="ctr">
                  <a:solidFill>
                    <a:srgbClr val="1D1D1A">
                      <a:lumMod val="25000"/>
                      <a:lumOff val="75000"/>
                    </a:srgbClr>
                  </a:solidFill>
                  <a:prstDash val="solid"/>
                </a:ln>
                <a:effectLst/>
              </p:spPr>
              <p:txBody>
                <a:bodyPr rtlCol="0" anchor="ctr"/>
                <a:lstStyle/>
                <a:p>
                  <a:pPr marL="0" marR="0" lvl="0" indent="0" algn="ctr" defTabSz="914034" rtl="0" eaLnBrk="1" fontAlgn="auto" latinLnBrk="0" hangingPunct="1">
                    <a:lnSpc>
                      <a:spcPct val="100000"/>
                    </a:lnSpc>
                    <a:spcBef>
                      <a:spcPts val="0"/>
                    </a:spcBef>
                    <a:spcAft>
                      <a:spcPts val="0"/>
                    </a:spcAft>
                    <a:buClrTx/>
                    <a:buSzTx/>
                    <a:buFontTx/>
                    <a:buNone/>
                    <a:tabLst/>
                    <a:defRPr/>
                  </a:pPr>
                  <a:r>
                    <a:rPr kumimoji="0" lang="en-US" altLang="zh-CN" sz="90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DDR</a:t>
                  </a:r>
                  <a:endParaRPr kumimoji="0" lang="zh-CN" altLang="en-US" sz="90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16" name="矩形 115">
                  <a:extLst>
                    <a:ext uri="{FF2B5EF4-FFF2-40B4-BE49-F238E27FC236}">
                      <a16:creationId xmlns:a16="http://schemas.microsoft.com/office/drawing/2014/main" id="{281A286C-822F-445B-911F-7870AA4BDCED}"/>
                    </a:ext>
                  </a:extLst>
                </p:cNvPr>
                <p:cNvSpPr/>
                <p:nvPr/>
              </p:nvSpPr>
              <p:spPr bwMode="auto">
                <a:xfrm>
                  <a:off x="6045566" y="4589930"/>
                  <a:ext cx="445853" cy="296550"/>
                </a:xfrm>
                <a:prstGeom prst="rect">
                  <a:avLst/>
                </a:prstGeom>
                <a:solidFill>
                  <a:srgbClr val="ED6D00">
                    <a:lumMod val="75000"/>
                  </a:srgbClr>
                </a:solidFill>
                <a:ln w="19050">
                  <a:solidFill>
                    <a:srgbClr val="1D1D1A">
                      <a:lumMod val="25000"/>
                      <a:lumOff val="75000"/>
                    </a:srgbClr>
                  </a:solidFill>
                </a:ln>
                <a:effectLst/>
              </p:spPr>
              <p:txBody>
                <a:bodyPr vert="horz" wrap="square" lIns="121824" tIns="60912" rIns="121824" bIns="60912" numCol="1" rtlCol="0" anchor="t" anchorCtr="0" compatLnSpc="1"/>
                <a:lstStyle/>
                <a:p>
                  <a:pPr marL="0" marR="0" lvl="0" indent="0" algn="l" defTabSz="913399" rtl="0" eaLnBrk="1" fontAlgn="base" latinLnBrk="0" hangingPunct="1">
                    <a:lnSpc>
                      <a:spcPct val="100000"/>
                    </a:lnSpc>
                    <a:spcBef>
                      <a:spcPct val="0"/>
                    </a:spcBef>
                    <a:spcAft>
                      <a:spcPct val="0"/>
                    </a:spcAft>
                    <a:buClr>
                      <a:srgbClr val="CC9900"/>
                    </a:buClr>
                    <a:buSzTx/>
                    <a:buFont typeface="Wingdings" panose="05000000000000000000" pitchFamily="2" charset="2"/>
                    <a:buChar char="n"/>
                    <a:tabLst/>
                    <a:defRPr/>
                  </a:pPr>
                  <a:endParaRPr kumimoji="0" lang="zh-CN" altLang="en-US" sz="70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17" name="TextBox 149">
                  <a:extLst>
                    <a:ext uri="{FF2B5EF4-FFF2-40B4-BE49-F238E27FC236}">
                      <a16:creationId xmlns:a16="http://schemas.microsoft.com/office/drawing/2014/main" id="{825C99FF-484A-4DEE-820D-7A5DCEBC8DE9}"/>
                    </a:ext>
                  </a:extLst>
                </p:cNvPr>
                <p:cNvSpPr txBox="1"/>
                <p:nvPr/>
              </p:nvSpPr>
              <p:spPr>
                <a:xfrm>
                  <a:off x="6045566" y="4576388"/>
                  <a:ext cx="483947" cy="142937"/>
                </a:xfrm>
                <a:prstGeom prst="rect">
                  <a:avLst/>
                </a:prstGeom>
                <a:noFill/>
                <a:ln>
                  <a:noFill/>
                </a:ln>
              </p:spPr>
              <p:txBody>
                <a:bodyPr wrap="square" rtlCol="0">
                  <a:spAutoFit/>
                </a:bodyPr>
                <a:lstStyle>
                  <a:defPPr>
                    <a:defRPr lang="en-US"/>
                  </a:defPPr>
                  <a:lvl1pPr algn="ctr">
                    <a:defRPr sz="1200">
                      <a:solidFill>
                        <a:srgbClr val="000000"/>
                      </a:solidFill>
                      <a:latin typeface="微软雅黑" panose="020B0503020204020204" pitchFamily="34" charset="-122"/>
                      <a:ea typeface="微软雅黑" panose="020B0503020204020204" pitchFamily="34" charset="-122"/>
                      <a:cs typeface="Arial" panose="020B0604020202020204" pitchFamily="34" charset="0"/>
                    </a:defRPr>
                  </a:lvl1pPr>
                </a:lstStyle>
                <a:p>
                  <a:pPr marL="0" marR="0" lvl="0" indent="0" algn="ctr" defTabSz="914034" rtl="0" eaLnBrk="1" fontAlgn="base" latinLnBrk="0" hangingPunct="1">
                    <a:lnSpc>
                      <a:spcPct val="100000"/>
                    </a:lnSpc>
                    <a:spcBef>
                      <a:spcPct val="0"/>
                    </a:spcBef>
                    <a:spcAft>
                      <a:spcPct val="0"/>
                    </a:spcAft>
                    <a:buClrTx/>
                    <a:buSzTx/>
                    <a:buFontTx/>
                    <a:buNone/>
                    <a:tabLst/>
                    <a:defRPr/>
                  </a:pPr>
                  <a:r>
                    <a:rPr kumimoji="0" lang="en-US" altLang="zh-CN" sz="900" i="0" u="none" strike="noStrike" kern="0" cap="none" spc="0" normalizeH="0" baseline="0" noProof="0" dirty="0">
                      <a:ln>
                        <a:noFill/>
                      </a:ln>
                      <a:solidFill>
                        <a:srgbClr val="FFFFFF"/>
                      </a:solidFill>
                      <a:effectLst/>
                      <a:uLnTx/>
                      <a:uFillTx/>
                    </a:rPr>
                    <a:t>CPU die</a:t>
                  </a:r>
                  <a:endParaRPr kumimoji="0" lang="zh-CN" altLang="en-US" sz="900" i="0" u="none" strike="noStrike" kern="0" cap="none" spc="0" normalizeH="0" baseline="0" noProof="0" dirty="0">
                    <a:ln>
                      <a:noFill/>
                    </a:ln>
                    <a:solidFill>
                      <a:srgbClr val="FFFFFF"/>
                    </a:solidFill>
                    <a:effectLst/>
                    <a:uLnTx/>
                    <a:uFillTx/>
                  </a:endParaRPr>
                </a:p>
              </p:txBody>
            </p:sp>
            <p:sp>
              <p:nvSpPr>
                <p:cNvPr id="118" name="矩形 117">
                  <a:extLst>
                    <a:ext uri="{FF2B5EF4-FFF2-40B4-BE49-F238E27FC236}">
                      <a16:creationId xmlns:a16="http://schemas.microsoft.com/office/drawing/2014/main" id="{4D5EF19E-48B7-417B-ABFC-0967BF7DCDE9}"/>
                    </a:ext>
                  </a:extLst>
                </p:cNvPr>
                <p:cNvSpPr/>
                <p:nvPr/>
              </p:nvSpPr>
              <p:spPr bwMode="auto">
                <a:xfrm>
                  <a:off x="4757267" y="4483419"/>
                  <a:ext cx="368361" cy="809243"/>
                </a:xfrm>
                <a:prstGeom prst="rect">
                  <a:avLst/>
                </a:prstGeom>
                <a:solidFill>
                  <a:srgbClr val="ED6D00"/>
                </a:solidFill>
                <a:ln w="19050">
                  <a:solidFill>
                    <a:srgbClr val="666666">
                      <a:lumMod val="60000"/>
                      <a:lumOff val="40000"/>
                    </a:srgbClr>
                  </a:solidFill>
                </a:ln>
                <a:effectLst/>
              </p:spPr>
              <p:txBody>
                <a:bodyPr vert="horz" wrap="square" lIns="121824" tIns="60912" rIns="121824" bIns="60912" numCol="1" rtlCol="0" anchor="t" anchorCtr="0" compatLnSpc="1"/>
                <a:lstStyle/>
                <a:p>
                  <a:pPr marL="0" marR="0" lvl="0" indent="0" algn="l" defTabSz="913399" rtl="0" eaLnBrk="1" fontAlgn="base" latinLnBrk="0" hangingPunct="1">
                    <a:lnSpc>
                      <a:spcPct val="100000"/>
                    </a:lnSpc>
                    <a:spcBef>
                      <a:spcPct val="0"/>
                    </a:spcBef>
                    <a:spcAft>
                      <a:spcPct val="0"/>
                    </a:spcAft>
                    <a:buClr>
                      <a:srgbClr val="CC9900"/>
                    </a:buClr>
                    <a:buSzTx/>
                    <a:buFont typeface="Wingdings" panose="05000000000000000000" pitchFamily="2" charset="2"/>
                    <a:buChar char="n"/>
                    <a:tabLst/>
                    <a:defRPr/>
                  </a:pPr>
                  <a:endParaRPr kumimoji="0" lang="zh-CN" altLang="en-US" sz="70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19" name="TextBox 149">
                  <a:extLst>
                    <a:ext uri="{FF2B5EF4-FFF2-40B4-BE49-F238E27FC236}">
                      <a16:creationId xmlns:a16="http://schemas.microsoft.com/office/drawing/2014/main" id="{10CA8478-A596-4F21-9228-D28D7CB0B60D}"/>
                    </a:ext>
                  </a:extLst>
                </p:cNvPr>
                <p:cNvSpPr txBox="1"/>
                <p:nvPr/>
              </p:nvSpPr>
              <p:spPr>
                <a:xfrm>
                  <a:off x="4737558" y="4498341"/>
                  <a:ext cx="407776" cy="142937"/>
                </a:xfrm>
                <a:prstGeom prst="rect">
                  <a:avLst/>
                </a:prstGeom>
                <a:noFill/>
              </p:spPr>
              <p:txBody>
                <a:bodyPr wrap="square" rtlCol="0">
                  <a:spAutoFit/>
                </a:bodyPr>
                <a:lstStyle>
                  <a:defPPr>
                    <a:defRPr lang="en-US"/>
                  </a:defPPr>
                  <a:lvl1pPr algn="ctr">
                    <a:defRPr sz="1200">
                      <a:solidFill>
                        <a:srgbClr val="000000"/>
                      </a:solidFill>
                      <a:latin typeface="微软雅黑" panose="020B0503020204020204" pitchFamily="34" charset="-122"/>
                      <a:ea typeface="微软雅黑" panose="020B0503020204020204" pitchFamily="34" charset="-122"/>
                      <a:cs typeface="Arial" panose="020B0604020202020204" pitchFamily="34" charset="0"/>
                    </a:defRPr>
                  </a:lvl1pPr>
                </a:lstStyle>
                <a:p>
                  <a:pPr marL="0" marR="0" lvl="0" indent="0" algn="ctr" defTabSz="914034" rtl="0" eaLnBrk="1" fontAlgn="base" latinLnBrk="0" hangingPunct="1">
                    <a:lnSpc>
                      <a:spcPct val="100000"/>
                    </a:lnSpc>
                    <a:spcBef>
                      <a:spcPct val="0"/>
                    </a:spcBef>
                    <a:spcAft>
                      <a:spcPct val="0"/>
                    </a:spcAft>
                    <a:buClrTx/>
                    <a:buSzTx/>
                    <a:buFontTx/>
                    <a:buNone/>
                    <a:tabLst/>
                    <a:defRPr/>
                  </a:pPr>
                  <a:r>
                    <a:rPr kumimoji="0" lang="en-US" altLang="zh-CN" sz="900" i="0" u="none" strike="noStrike" kern="0" cap="none" spc="0" normalizeH="0" baseline="0" noProof="0" dirty="0">
                      <a:ln>
                        <a:noFill/>
                      </a:ln>
                      <a:solidFill>
                        <a:prstClr val="white"/>
                      </a:solidFill>
                      <a:effectLst/>
                      <a:uLnTx/>
                      <a:uFillTx/>
                    </a:rPr>
                    <a:t>IO die</a:t>
                  </a:r>
                  <a:endParaRPr kumimoji="0" lang="zh-CN" altLang="en-US" sz="900" i="0" u="none" strike="noStrike" kern="0" cap="none" spc="0" normalizeH="0" baseline="0" noProof="0" dirty="0">
                    <a:ln>
                      <a:noFill/>
                    </a:ln>
                    <a:solidFill>
                      <a:prstClr val="white"/>
                    </a:solidFill>
                    <a:effectLst/>
                    <a:uLnTx/>
                    <a:uFillTx/>
                  </a:endParaRPr>
                </a:p>
              </p:txBody>
            </p:sp>
            <p:sp>
              <p:nvSpPr>
                <p:cNvPr id="120" name="矩形 119">
                  <a:extLst>
                    <a:ext uri="{FF2B5EF4-FFF2-40B4-BE49-F238E27FC236}">
                      <a16:creationId xmlns:a16="http://schemas.microsoft.com/office/drawing/2014/main" id="{EC8211A2-626E-48BE-A7A2-164980A7231B}"/>
                    </a:ext>
                  </a:extLst>
                </p:cNvPr>
                <p:cNvSpPr/>
                <p:nvPr/>
              </p:nvSpPr>
              <p:spPr>
                <a:xfrm>
                  <a:off x="4779603" y="5081489"/>
                  <a:ext cx="313798" cy="153784"/>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034" rtl="0" eaLnBrk="1" fontAlgn="auto" latinLnBrk="0" hangingPunct="1">
                    <a:lnSpc>
                      <a:spcPct val="100000"/>
                    </a:lnSpc>
                    <a:spcBef>
                      <a:spcPts val="0"/>
                    </a:spcBef>
                    <a:spcAft>
                      <a:spcPts val="0"/>
                    </a:spcAft>
                    <a:buClrTx/>
                    <a:buSzTx/>
                    <a:buFontTx/>
                    <a:buNone/>
                    <a:tabLst/>
                    <a:defRPr/>
                  </a:pPr>
                  <a:r>
                    <a:rPr kumimoji="0" lang="en-US" altLang="zh-CN" sz="10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DPA</a:t>
                  </a:r>
                  <a:endParaRPr kumimoji="0" lang="zh-CN" altLang="en-US" sz="10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sp>
          <p:nvSpPr>
            <p:cNvPr id="91" name="箭头: 右 90">
              <a:extLst>
                <a:ext uri="{FF2B5EF4-FFF2-40B4-BE49-F238E27FC236}">
                  <a16:creationId xmlns:a16="http://schemas.microsoft.com/office/drawing/2014/main" id="{98743724-460C-43C5-BFA8-1C77835716F4}"/>
                </a:ext>
              </a:extLst>
            </p:cNvPr>
            <p:cNvSpPr/>
            <p:nvPr/>
          </p:nvSpPr>
          <p:spPr>
            <a:xfrm rot="5400000">
              <a:off x="5828146" y="4256990"/>
              <a:ext cx="180000" cy="135286"/>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92" name="箭头: 右 91">
              <a:extLst>
                <a:ext uri="{FF2B5EF4-FFF2-40B4-BE49-F238E27FC236}">
                  <a16:creationId xmlns:a16="http://schemas.microsoft.com/office/drawing/2014/main" id="{29CE5329-5B90-43A1-AD7A-67514BBB00F3}"/>
                </a:ext>
              </a:extLst>
            </p:cNvPr>
            <p:cNvSpPr/>
            <p:nvPr/>
          </p:nvSpPr>
          <p:spPr>
            <a:xfrm rot="5400000">
              <a:off x="6354043" y="4256990"/>
              <a:ext cx="180000" cy="135286"/>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93" name="矩形 92">
              <a:extLst>
                <a:ext uri="{FF2B5EF4-FFF2-40B4-BE49-F238E27FC236}">
                  <a16:creationId xmlns:a16="http://schemas.microsoft.com/office/drawing/2014/main" id="{86A67F67-DABD-4581-B168-6F916AE69A98}"/>
                </a:ext>
              </a:extLst>
            </p:cNvPr>
            <p:cNvSpPr/>
            <p:nvPr/>
          </p:nvSpPr>
          <p:spPr>
            <a:xfrm>
              <a:off x="6573099" y="4258369"/>
              <a:ext cx="638739" cy="227107"/>
            </a:xfrm>
            <a:prstGeom prst="rect">
              <a:avLst/>
            </a:prstGeom>
          </p:spPr>
          <p:txBody>
            <a:bodyPr wrap="none">
              <a:spAutoFit/>
            </a:bodyPr>
            <a:lstStyle/>
            <a:p>
              <a:r>
                <a:rPr kumimoji="1" lang="en-US" altLang="zh-CN" sz="800" dirty="0">
                  <a:solidFill>
                    <a:srgbClr val="000000"/>
                  </a:solidFill>
                  <a:latin typeface="微软雅黑" panose="020B0503020204020204" pitchFamily="34" charset="-122"/>
                  <a:ea typeface="微软雅黑" panose="020B0503020204020204" pitchFamily="34" charset="-122"/>
                </a:rPr>
                <a:t>DPA</a:t>
              </a:r>
              <a:r>
                <a:rPr kumimoji="1" lang="zh-CN" altLang="en-US" sz="800" dirty="0">
                  <a:solidFill>
                    <a:srgbClr val="000000"/>
                  </a:solidFill>
                  <a:latin typeface="微软雅黑" panose="020B0503020204020204" pitchFamily="34" charset="-122"/>
                  <a:ea typeface="微软雅黑" panose="020B0503020204020204" pitchFamily="34" charset="-122"/>
                </a:rPr>
                <a:t>卸载</a:t>
              </a:r>
            </a:p>
          </p:txBody>
        </p:sp>
      </p:grpSp>
      <p:sp>
        <p:nvSpPr>
          <p:cNvPr id="127" name="文本框 126">
            <a:extLst>
              <a:ext uri="{FF2B5EF4-FFF2-40B4-BE49-F238E27FC236}">
                <a16:creationId xmlns:a16="http://schemas.microsoft.com/office/drawing/2014/main" id="{67AABCB1-62E9-40DF-8744-6D89ADF048EA}"/>
              </a:ext>
            </a:extLst>
          </p:cNvPr>
          <p:cNvSpPr txBox="1"/>
          <p:nvPr/>
        </p:nvSpPr>
        <p:spPr>
          <a:xfrm>
            <a:off x="785262" y="884301"/>
            <a:ext cx="10529047" cy="646331"/>
          </a:xfrm>
          <a:prstGeom prst="rect">
            <a:avLst/>
          </a:prstGeom>
          <a:noFill/>
        </p:spPr>
        <p:txBody>
          <a:bodyPr wrap="square">
            <a:spAutoFit/>
          </a:bodyPr>
          <a:lstStyle/>
          <a:p>
            <a:r>
              <a:rPr lang="zh-CN" altLang="en-US" b="0" i="0" dirty="0">
                <a:effectLst/>
                <a:latin typeface="PingFang SC"/>
              </a:rPr>
              <a:t>在大规模数据聚合查询场景下，通过硬件加速器的并行处理能力替代</a:t>
            </a:r>
            <a:r>
              <a:rPr lang="en-US" altLang="zh-CN" b="0" i="0" dirty="0">
                <a:effectLst/>
                <a:latin typeface="PingFang SC"/>
              </a:rPr>
              <a:t>CPU</a:t>
            </a:r>
            <a:r>
              <a:rPr lang="zh-CN" altLang="en-US" b="0" i="0" dirty="0">
                <a:effectLst/>
                <a:latin typeface="PingFang SC"/>
              </a:rPr>
              <a:t>执行哈希聚合计算，减少</a:t>
            </a:r>
            <a:r>
              <a:rPr lang="en-US" altLang="zh-CN" b="0" i="0" dirty="0">
                <a:effectLst/>
                <a:latin typeface="PingFang SC"/>
              </a:rPr>
              <a:t>CPU</a:t>
            </a:r>
            <a:r>
              <a:rPr lang="zh-CN" altLang="en-US" b="0" i="0" dirty="0">
                <a:effectLst/>
                <a:latin typeface="PingFang SC"/>
              </a:rPr>
              <a:t>开销并提升查询性能。</a:t>
            </a:r>
            <a:endParaRPr lang="zh-CN" altLang="en-US" dirty="0"/>
          </a:p>
        </p:txBody>
      </p:sp>
      <p:sp>
        <p:nvSpPr>
          <p:cNvPr id="128" name="矩形 127">
            <a:extLst>
              <a:ext uri="{FF2B5EF4-FFF2-40B4-BE49-F238E27FC236}">
                <a16:creationId xmlns:a16="http://schemas.microsoft.com/office/drawing/2014/main" id="{99E7099C-9E5C-456F-B668-6404B9D68C57}"/>
              </a:ext>
            </a:extLst>
          </p:cNvPr>
          <p:cNvSpPr/>
          <p:nvPr/>
        </p:nvSpPr>
        <p:spPr>
          <a:xfrm>
            <a:off x="758916" y="5465808"/>
            <a:ext cx="5163547" cy="1272171"/>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a:solidFill>
                <a:prstClr val="white"/>
              </a:solidFill>
              <a:latin typeface="微软雅黑" panose="020B0503020204020204" pitchFamily="34" charset="-122"/>
              <a:ea typeface="微软雅黑" panose="020B0503020204020204" pitchFamily="34" charset="-122"/>
            </a:endParaRPr>
          </a:p>
        </p:txBody>
      </p:sp>
      <p:sp>
        <p:nvSpPr>
          <p:cNvPr id="129" name="矩形 128">
            <a:extLst>
              <a:ext uri="{FF2B5EF4-FFF2-40B4-BE49-F238E27FC236}">
                <a16:creationId xmlns:a16="http://schemas.microsoft.com/office/drawing/2014/main" id="{8EC70E4B-3B66-4A24-B24C-5278345A70F3}"/>
              </a:ext>
            </a:extLst>
          </p:cNvPr>
          <p:cNvSpPr/>
          <p:nvPr/>
        </p:nvSpPr>
        <p:spPr bwMode="auto">
          <a:xfrm>
            <a:off x="861711" y="5333777"/>
            <a:ext cx="5060752" cy="1328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lvl="1" defTabSz="1219170" fontAlgn="base">
              <a:lnSpc>
                <a:spcPts val="2000"/>
              </a:lnSpc>
              <a:spcBef>
                <a:spcPct val="0"/>
              </a:spcBef>
              <a:spcAft>
                <a:spcPts val="800"/>
              </a:spcAft>
              <a:buSzPct val="100000"/>
              <a:defRPr/>
            </a:pPr>
            <a:r>
              <a:rPr lang="zh-CN" altLang="en-US" sz="1600" b="1" dirty="0">
                <a:solidFill>
                  <a:srgbClr val="C00000"/>
                </a:solidFill>
                <a:latin typeface="微软雅黑" panose="020B0503020204020204" pitchFamily="34" charset="-122"/>
                <a:ea typeface="微软雅黑" panose="020B0503020204020204" pitchFamily="34" charset="-122"/>
              </a:rPr>
              <a:t>关键技术点</a:t>
            </a:r>
          </a:p>
          <a:p>
            <a:pPr marL="228594" lvl="1" indent="-228594" defTabSz="1219170" fontAlgn="base">
              <a:lnSpc>
                <a:spcPts val="2000"/>
              </a:lnSpc>
              <a:spcBef>
                <a:spcPct val="0"/>
              </a:spcBef>
              <a:spcAft>
                <a:spcPts val="800"/>
              </a:spcAft>
              <a:buSzPct val="100000"/>
              <a:buFont typeface="Arial" panose="020B0604020202020204" pitchFamily="34" charset="0"/>
              <a:buChar char="•"/>
              <a:defRPr/>
            </a:pPr>
            <a:r>
              <a:rPr kumimoji="1" lang="zh-CN" altLang="en-US" sz="1200" b="1" dirty="0">
                <a:solidFill>
                  <a:srgbClr val="000000"/>
                </a:solidFill>
                <a:latin typeface="微软雅黑" panose="020B0503020204020204" pitchFamily="34" charset="-122"/>
                <a:ea typeface="微软雅黑" panose="020B0503020204020204" pitchFamily="34" charset="-122"/>
              </a:rPr>
              <a:t>聚合操作卸载</a:t>
            </a:r>
            <a:r>
              <a:rPr kumimoji="1" lang="zh-CN" altLang="en-US" sz="1200" dirty="0">
                <a:solidFill>
                  <a:srgbClr val="000000"/>
                </a:solidFill>
                <a:latin typeface="微软雅黑" panose="020B0503020204020204" pitchFamily="34" charset="-122"/>
                <a:ea typeface="微软雅黑" panose="020B0503020204020204" pitchFamily="34" charset="-122"/>
              </a:rPr>
              <a:t>：</a:t>
            </a:r>
            <a:r>
              <a:rPr kumimoji="1" lang="zh-CN" altLang="en-US" sz="1200" dirty="0">
                <a:solidFill>
                  <a:srgbClr val="000000"/>
                </a:solidFill>
                <a:latin typeface="微软雅黑" panose="020B0503020204020204" pitchFamily="34" charset="-122"/>
                <a:ea typeface="微软雅黑" panose="020B0503020204020204" pitchFamily="34" charset="-122"/>
                <a:sym typeface="+mn-lt"/>
              </a:rPr>
              <a:t>将</a:t>
            </a:r>
            <a:r>
              <a:rPr kumimoji="1" lang="en-US" altLang="zh-CN" sz="1200" dirty="0">
                <a:solidFill>
                  <a:srgbClr val="000000"/>
                </a:solidFill>
                <a:latin typeface="微软雅黑" panose="020B0503020204020204" pitchFamily="34" charset="-122"/>
                <a:ea typeface="微软雅黑" panose="020B0503020204020204" pitchFamily="34" charset="-122"/>
                <a:sym typeface="+mn-lt"/>
              </a:rPr>
              <a:t>SUM/COUNT</a:t>
            </a:r>
            <a:r>
              <a:rPr kumimoji="1" lang="zh-CN" altLang="en-US" sz="1200" dirty="0">
                <a:solidFill>
                  <a:srgbClr val="000000"/>
                </a:solidFill>
                <a:latin typeface="微软雅黑" panose="020B0503020204020204" pitchFamily="34" charset="-122"/>
                <a:ea typeface="微软雅黑" panose="020B0503020204020204" pitchFamily="34" charset="-122"/>
                <a:sym typeface="+mn-lt"/>
              </a:rPr>
              <a:t>等聚合操作卸载到</a:t>
            </a:r>
            <a:r>
              <a:rPr kumimoji="1" lang="en-US" altLang="zh-CN" sz="1200" dirty="0">
                <a:solidFill>
                  <a:srgbClr val="000000"/>
                </a:solidFill>
                <a:latin typeface="微软雅黑" panose="020B0503020204020204" pitchFamily="34" charset="-122"/>
                <a:ea typeface="微软雅黑" panose="020B0503020204020204" pitchFamily="34" charset="-122"/>
                <a:sym typeface="+mn-lt"/>
              </a:rPr>
              <a:t>DPA</a:t>
            </a:r>
            <a:r>
              <a:rPr kumimoji="1" lang="zh-CN" altLang="en-US" sz="1200" dirty="0">
                <a:solidFill>
                  <a:srgbClr val="000000"/>
                </a:solidFill>
                <a:latin typeface="微软雅黑" panose="020B0503020204020204" pitchFamily="34" charset="-122"/>
                <a:ea typeface="微软雅黑" panose="020B0503020204020204" pitchFamily="34" charset="-122"/>
                <a:sym typeface="+mn-lt"/>
              </a:rPr>
              <a:t>执行，减少</a:t>
            </a:r>
            <a:r>
              <a:rPr kumimoji="1" lang="en-US" altLang="zh-CN" sz="1200" dirty="0">
                <a:solidFill>
                  <a:srgbClr val="000000"/>
                </a:solidFill>
                <a:latin typeface="微软雅黑" panose="020B0503020204020204" pitchFamily="34" charset="-122"/>
                <a:ea typeface="微软雅黑" panose="020B0503020204020204" pitchFamily="34" charset="-122"/>
                <a:sym typeface="+mn-lt"/>
              </a:rPr>
              <a:t>CPU</a:t>
            </a:r>
            <a:r>
              <a:rPr kumimoji="1" lang="zh-CN" altLang="en-US" sz="1200" dirty="0">
                <a:solidFill>
                  <a:srgbClr val="000000"/>
                </a:solidFill>
                <a:latin typeface="微软雅黑" panose="020B0503020204020204" pitchFamily="34" charset="-122"/>
                <a:ea typeface="微软雅黑" panose="020B0503020204020204" pitchFamily="34" charset="-122"/>
                <a:sym typeface="+mn-lt"/>
              </a:rPr>
              <a:t>负担</a:t>
            </a:r>
            <a:endParaRPr kumimoji="1" lang="en-US" altLang="zh-CN" sz="1200" dirty="0">
              <a:solidFill>
                <a:srgbClr val="000000"/>
              </a:solidFill>
              <a:latin typeface="微软雅黑" panose="020B0503020204020204" pitchFamily="34" charset="-122"/>
              <a:ea typeface="微软雅黑" panose="020B0503020204020204" pitchFamily="34" charset="-122"/>
              <a:sym typeface="+mn-lt"/>
            </a:endParaRPr>
          </a:p>
        </p:txBody>
      </p:sp>
      <p:sp>
        <p:nvSpPr>
          <p:cNvPr id="130" name="矩形 129">
            <a:extLst>
              <a:ext uri="{FF2B5EF4-FFF2-40B4-BE49-F238E27FC236}">
                <a16:creationId xmlns:a16="http://schemas.microsoft.com/office/drawing/2014/main" id="{570B692E-B369-4ADA-94F9-5AB23555ADCA}"/>
              </a:ext>
            </a:extLst>
          </p:cNvPr>
          <p:cNvSpPr/>
          <p:nvPr/>
        </p:nvSpPr>
        <p:spPr>
          <a:xfrm>
            <a:off x="6488877" y="5495502"/>
            <a:ext cx="5230907" cy="1285237"/>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a:solidFill>
                <a:prstClr val="white"/>
              </a:solidFill>
              <a:latin typeface="微软雅黑" panose="020B0503020204020204" pitchFamily="34" charset="-122"/>
              <a:ea typeface="微软雅黑" panose="020B0503020204020204" pitchFamily="34" charset="-122"/>
            </a:endParaRPr>
          </a:p>
        </p:txBody>
      </p:sp>
      <p:sp>
        <p:nvSpPr>
          <p:cNvPr id="131" name="矩形 130">
            <a:extLst>
              <a:ext uri="{FF2B5EF4-FFF2-40B4-BE49-F238E27FC236}">
                <a16:creationId xmlns:a16="http://schemas.microsoft.com/office/drawing/2014/main" id="{72C6621F-B4DF-4292-BD60-8FB356C4DAE3}"/>
              </a:ext>
            </a:extLst>
          </p:cNvPr>
          <p:cNvSpPr/>
          <p:nvPr/>
        </p:nvSpPr>
        <p:spPr bwMode="auto">
          <a:xfrm>
            <a:off x="6652811" y="5307261"/>
            <a:ext cx="4604089" cy="1155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lvl="1" defTabSz="1219170" fontAlgn="base">
              <a:lnSpc>
                <a:spcPts val="2000"/>
              </a:lnSpc>
              <a:spcBef>
                <a:spcPct val="0"/>
              </a:spcBef>
              <a:spcAft>
                <a:spcPts val="800"/>
              </a:spcAft>
              <a:buSzPct val="100000"/>
              <a:defRPr/>
            </a:pPr>
            <a:r>
              <a:rPr lang="zh-CN" altLang="en-US" sz="1600" b="1" dirty="0">
                <a:solidFill>
                  <a:srgbClr val="C00000"/>
                </a:solidFill>
                <a:latin typeface="微软雅黑" panose="020B0503020204020204" pitchFamily="34" charset="-122"/>
                <a:ea typeface="微软雅黑" panose="020B0503020204020204" pitchFamily="34" charset="-122"/>
              </a:rPr>
              <a:t>技术效果</a:t>
            </a:r>
            <a:endParaRPr lang="en-US" altLang="zh-CN" sz="1600" b="1" dirty="0">
              <a:solidFill>
                <a:srgbClr val="C00000"/>
              </a:solidFill>
              <a:latin typeface="微软雅黑" panose="020B0503020204020204" pitchFamily="34" charset="-122"/>
              <a:ea typeface="微软雅黑" panose="020B0503020204020204" pitchFamily="34" charset="-122"/>
            </a:endParaRPr>
          </a:p>
          <a:p>
            <a:pPr marL="228594" lvl="1" indent="-228594" defTabSz="1219170" fontAlgn="base">
              <a:lnSpc>
                <a:spcPts val="2000"/>
              </a:lnSpc>
              <a:spcBef>
                <a:spcPct val="0"/>
              </a:spcBef>
              <a:spcAft>
                <a:spcPts val="800"/>
              </a:spcAft>
              <a:buSzPct val="100000"/>
              <a:buFont typeface="Arial" panose="020B0604020202020204" pitchFamily="34" charset="0"/>
              <a:buChar char="•"/>
              <a:defRPr/>
            </a:pPr>
            <a:r>
              <a:rPr lang="zh-CN" altLang="en-US" sz="1200" b="1" dirty="0">
                <a:solidFill>
                  <a:schemeClr val="tx1"/>
                </a:solidFill>
                <a:latin typeface="微软雅黑" panose="020B0503020204020204" pitchFamily="34" charset="-122"/>
                <a:ea typeface="微软雅黑" panose="020B0503020204020204" pitchFamily="34" charset="-122"/>
              </a:rPr>
              <a:t>复杂</a:t>
            </a:r>
            <a:r>
              <a:rPr lang="en-US" altLang="zh-CN" sz="1200" b="1" dirty="0">
                <a:solidFill>
                  <a:schemeClr val="tx1"/>
                </a:solidFill>
                <a:latin typeface="微软雅黑" panose="020B0503020204020204" pitchFamily="34" charset="-122"/>
                <a:ea typeface="微软雅黑" panose="020B0503020204020204" pitchFamily="34" charset="-122"/>
              </a:rPr>
              <a:t>AP</a:t>
            </a:r>
            <a:r>
              <a:rPr lang="zh-CN" altLang="en-US" sz="1200" b="1" dirty="0">
                <a:solidFill>
                  <a:schemeClr val="tx1"/>
                </a:solidFill>
                <a:latin typeface="微软雅黑" panose="020B0503020204020204" pitchFamily="34" charset="-122"/>
                <a:ea typeface="微软雅黑" panose="020B0503020204020204" pitchFamily="34" charset="-122"/>
              </a:rPr>
              <a:t>聚合类</a:t>
            </a:r>
            <a:r>
              <a:rPr lang="en-US" altLang="zh-CN" sz="1200" b="1" dirty="0">
                <a:solidFill>
                  <a:schemeClr val="tx1"/>
                </a:solidFill>
                <a:latin typeface="微软雅黑" panose="020B0503020204020204" pitchFamily="34" charset="-122"/>
                <a:ea typeface="微软雅黑" panose="020B0503020204020204" pitchFamily="34" charset="-122"/>
              </a:rPr>
              <a:t>SQL</a:t>
            </a:r>
            <a:r>
              <a:rPr lang="zh-CN" altLang="en-US" sz="1200" dirty="0">
                <a:solidFill>
                  <a:schemeClr val="tx1"/>
                </a:solidFill>
                <a:latin typeface="微软雅黑" panose="020B0503020204020204" pitchFamily="34" charset="-122"/>
                <a:ea typeface="微软雅黑" panose="020B0503020204020204" pitchFamily="34" charset="-122"/>
              </a:rPr>
              <a:t>：性能提升</a:t>
            </a:r>
            <a:r>
              <a:rPr lang="en-US" altLang="zh-CN" sz="1200" dirty="0">
                <a:solidFill>
                  <a:schemeClr val="tx1"/>
                </a:solidFill>
                <a:latin typeface="微软雅黑" panose="020B0503020204020204" pitchFamily="34" charset="-122"/>
                <a:ea typeface="微软雅黑" panose="020B0503020204020204" pitchFamily="34" charset="-122"/>
              </a:rPr>
              <a:t>20%+</a:t>
            </a:r>
            <a:r>
              <a:rPr lang="zh-CN" altLang="en-US" sz="1200" dirty="0">
                <a:solidFill>
                  <a:schemeClr val="tx1"/>
                </a:solidFill>
                <a:latin typeface="微软雅黑" panose="020B0503020204020204" pitchFamily="34" charset="-122"/>
                <a:ea typeface="微软雅黑" panose="020B0503020204020204" pitchFamily="34" charset="-122"/>
              </a:rPr>
              <a:t>。</a:t>
            </a:r>
            <a:endParaRPr lang="en-US" altLang="zh-CN" sz="1200"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92218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用算力跨越空间"/>
          <p:cNvSpPr txBox="1"/>
          <p:nvPr/>
        </p:nvSpPr>
        <p:spPr>
          <a:xfrm>
            <a:off x="1588299" y="372685"/>
            <a:ext cx="9020164" cy="403957"/>
          </a:xfrm>
          <a:prstGeom prst="rect">
            <a:avLst/>
          </a:prstGeom>
          <a:ln w="3175">
            <a:miter lim="400000"/>
          </a:ln>
          <a:extLst>
            <a:ext uri="{C572A759-6A51-4108-AA02-DFA0A04FC94B}">
              <ma14:wrappingTextBoxFlag xmlns="" xmlns:ma14="http://schemas.microsoft.com/office/mac/drawingml/2011/main" val="1"/>
            </a:ext>
          </a:extLst>
        </p:spPr>
        <p:txBody>
          <a:bodyPr wrap="square" lIns="8001" tIns="8001" rIns="8001" bIns="8001">
            <a:spAutoFit/>
          </a:bodyPr>
          <a:lstStyle>
            <a:lvl1pPr defTabSz="3121073">
              <a:lnSpc>
                <a:spcPct val="90000"/>
              </a:lnSpc>
              <a:defRPr sz="8000" b="1" spc="400">
                <a:solidFill>
                  <a:srgbClr val="1C2D4E"/>
                </a:solidFill>
              </a:defRPr>
            </a:lvl1pPr>
          </a:lstStyle>
          <a:p>
            <a:r>
              <a:rPr lang="zh-CN" altLang="en-US" sz="2800" b="0"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高性能：参数化路径，自动参数化并进行计划缓存</a:t>
            </a:r>
            <a:endParaRPr sz="2800" b="0"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endParaRPr>
          </a:p>
        </p:txBody>
      </p:sp>
      <p:sp>
        <p:nvSpPr>
          <p:cNvPr id="7" name="矩形 6"/>
          <p:cNvSpPr/>
          <p:nvPr/>
        </p:nvSpPr>
        <p:spPr>
          <a:xfrm>
            <a:off x="1008459" y="914886"/>
            <a:ext cx="10206633" cy="535531"/>
          </a:xfrm>
          <a:prstGeom prst="rect">
            <a:avLst/>
          </a:prstGeom>
        </p:spPr>
        <p:txBody>
          <a:bodyPr wrap="square">
            <a:spAutoFit/>
          </a:bodyPr>
          <a:lstStyle/>
          <a:p>
            <a:pPr algn="ctr" defTabSz="3121073">
              <a:lnSpc>
                <a:spcPct val="90000"/>
              </a:lnSpc>
              <a:spcBef>
                <a:spcPts val="422"/>
              </a:spcBef>
            </a:pPr>
            <a:r>
              <a:rPr lang="zh-CN" altLang="en-US" sz="1600" b="0" i="0" dirty="0">
                <a:effectLst/>
                <a:latin typeface="PingFang SC"/>
              </a:rPr>
              <a:t>对</a:t>
            </a:r>
            <a:r>
              <a:rPr lang="en-US" altLang="zh-CN" sz="1600" b="0" i="0" dirty="0">
                <a:effectLst/>
                <a:latin typeface="PingFang SC"/>
              </a:rPr>
              <a:t>SQL</a:t>
            </a:r>
            <a:r>
              <a:rPr lang="zh-CN" altLang="en-US" sz="1600" b="0" i="0" dirty="0">
                <a:effectLst/>
                <a:latin typeface="PingFang SC"/>
              </a:rPr>
              <a:t>语句进行参数化操作</a:t>
            </a:r>
            <a:r>
              <a:rPr lang="en-US" altLang="zh-CN" sz="1600" b="0" i="0" dirty="0">
                <a:effectLst/>
                <a:latin typeface="PingFang SC"/>
              </a:rPr>
              <a:t>, </a:t>
            </a:r>
            <a:r>
              <a:rPr lang="zh-CN" altLang="en-US" sz="1600" b="0" i="0" dirty="0">
                <a:effectLst/>
                <a:latin typeface="PingFang SC"/>
              </a:rPr>
              <a:t>将其作为键值，并将相应的执行计划进行缓存，后续可通过相同参数化</a:t>
            </a:r>
            <a:r>
              <a:rPr lang="en-US" altLang="zh-CN" sz="1600" b="0" i="0" dirty="0">
                <a:effectLst/>
                <a:latin typeface="PingFang SC"/>
              </a:rPr>
              <a:t>SQL</a:t>
            </a:r>
            <a:r>
              <a:rPr lang="zh-CN" altLang="en-US" sz="1600" b="0" i="0" dirty="0">
                <a:effectLst/>
                <a:latin typeface="PingFang SC"/>
              </a:rPr>
              <a:t>语句直接寻找对应执行计划缓存，进而减少</a:t>
            </a:r>
            <a:r>
              <a:rPr lang="en-US" altLang="zh-CN" sz="1600" b="0" i="0" dirty="0">
                <a:effectLst/>
                <a:latin typeface="PingFang SC"/>
              </a:rPr>
              <a:t>SQL</a:t>
            </a:r>
            <a:r>
              <a:rPr lang="zh-CN" altLang="en-US" sz="1600" b="0" i="0" dirty="0">
                <a:effectLst/>
                <a:latin typeface="PingFang SC"/>
              </a:rPr>
              <a:t>语句执行时在查询重写，计划生成步骤所消耗的时间。</a:t>
            </a:r>
            <a:endParaRPr lang="en-US" altLang="zh-CN" sz="1600" spc="400"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endParaRPr>
          </a:p>
        </p:txBody>
      </p:sp>
      <p:sp>
        <p:nvSpPr>
          <p:cNvPr id="72" name="矩形 71">
            <a:extLst>
              <a:ext uri="{FF2B5EF4-FFF2-40B4-BE49-F238E27FC236}">
                <a16:creationId xmlns:a16="http://schemas.microsoft.com/office/drawing/2014/main" id="{CDC70606-4FD7-4634-979A-71C3DA136223}"/>
              </a:ext>
            </a:extLst>
          </p:cNvPr>
          <p:cNvSpPr/>
          <p:nvPr/>
        </p:nvSpPr>
        <p:spPr>
          <a:xfrm>
            <a:off x="6390593" y="1962151"/>
            <a:ext cx="5163547" cy="1762684"/>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a:solidFill>
                <a:prstClr val="white"/>
              </a:solidFill>
              <a:latin typeface="微软雅黑" panose="020B0503020204020204" pitchFamily="34" charset="-122"/>
              <a:ea typeface="微软雅黑" panose="020B0503020204020204" pitchFamily="34" charset="-122"/>
            </a:endParaRPr>
          </a:p>
        </p:txBody>
      </p:sp>
      <p:sp>
        <p:nvSpPr>
          <p:cNvPr id="74" name="矩形 73">
            <a:extLst>
              <a:ext uri="{FF2B5EF4-FFF2-40B4-BE49-F238E27FC236}">
                <a16:creationId xmlns:a16="http://schemas.microsoft.com/office/drawing/2014/main" id="{2060A181-C031-4B8E-8EAD-50839AF3BBCE}"/>
              </a:ext>
            </a:extLst>
          </p:cNvPr>
          <p:cNvSpPr/>
          <p:nvPr/>
        </p:nvSpPr>
        <p:spPr bwMode="auto">
          <a:xfrm>
            <a:off x="6493388" y="2165939"/>
            <a:ext cx="5060752" cy="1328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lvl="1" defTabSz="1219170" fontAlgn="base">
              <a:lnSpc>
                <a:spcPts val="2000"/>
              </a:lnSpc>
              <a:spcBef>
                <a:spcPct val="0"/>
              </a:spcBef>
              <a:spcAft>
                <a:spcPts val="800"/>
              </a:spcAft>
              <a:buSzPct val="100000"/>
              <a:defRPr/>
            </a:pPr>
            <a:r>
              <a:rPr lang="zh-CN" altLang="en-US" sz="1600" b="1" dirty="0">
                <a:solidFill>
                  <a:srgbClr val="C00000"/>
                </a:solidFill>
                <a:latin typeface="微软雅黑" panose="020B0503020204020204" pitchFamily="34" charset="-122"/>
                <a:ea typeface="微软雅黑" panose="020B0503020204020204" pitchFamily="34" charset="-122"/>
              </a:rPr>
              <a:t>关键技术点</a:t>
            </a:r>
          </a:p>
          <a:p>
            <a:pPr marL="228594" lvl="1" indent="-228594" defTabSz="1219170" fontAlgn="base">
              <a:lnSpc>
                <a:spcPts val="2000"/>
              </a:lnSpc>
              <a:spcBef>
                <a:spcPct val="0"/>
              </a:spcBef>
              <a:spcAft>
                <a:spcPts val="800"/>
              </a:spcAft>
              <a:buSzPct val="100000"/>
              <a:buFont typeface="Arial" panose="020B0604020202020204" pitchFamily="34" charset="0"/>
              <a:buChar char="•"/>
              <a:defRPr/>
            </a:pPr>
            <a:r>
              <a:rPr kumimoji="1" lang="zh-CN" altLang="en-US" sz="1200" b="1" dirty="0">
                <a:solidFill>
                  <a:srgbClr val="000000"/>
                </a:solidFill>
                <a:latin typeface="微软雅黑" panose="020B0503020204020204" pitchFamily="34" charset="-122"/>
                <a:ea typeface="微软雅黑" panose="020B0503020204020204" pitchFamily="34" charset="-122"/>
                <a:sym typeface="+mn-lt"/>
              </a:rPr>
              <a:t>自动参数化：</a:t>
            </a:r>
            <a:r>
              <a:rPr kumimoji="1" lang="zh-CN" altLang="en-US" sz="1200" dirty="0">
                <a:solidFill>
                  <a:srgbClr val="000000"/>
                </a:solidFill>
                <a:latin typeface="微软雅黑" panose="020B0503020204020204" pitchFamily="34" charset="-122"/>
                <a:ea typeface="微软雅黑" panose="020B0503020204020204" pitchFamily="34" charset="-122"/>
                <a:sym typeface="+mn-lt"/>
              </a:rPr>
              <a:t>识别提取普通</a:t>
            </a:r>
            <a:r>
              <a:rPr kumimoji="1" lang="en-US" altLang="zh-CN" sz="1200" dirty="0">
                <a:solidFill>
                  <a:srgbClr val="000000"/>
                </a:solidFill>
                <a:latin typeface="微软雅黑" panose="020B0503020204020204" pitchFamily="34" charset="-122"/>
                <a:ea typeface="微软雅黑" panose="020B0503020204020204" pitchFamily="34" charset="-122"/>
                <a:sym typeface="+mn-lt"/>
              </a:rPr>
              <a:t>SQL</a:t>
            </a:r>
            <a:r>
              <a:rPr kumimoji="1" lang="zh-CN" altLang="en-US" sz="1200" dirty="0">
                <a:solidFill>
                  <a:srgbClr val="000000"/>
                </a:solidFill>
                <a:latin typeface="微软雅黑" panose="020B0503020204020204" pitchFamily="34" charset="-122"/>
                <a:ea typeface="微软雅黑" panose="020B0503020204020204" pitchFamily="34" charset="-122"/>
                <a:sym typeface="+mn-lt"/>
              </a:rPr>
              <a:t>中的常量，并对其进行参数化处理，生成参数化后的执行计划</a:t>
            </a:r>
            <a:endParaRPr kumimoji="1" lang="en-US" altLang="zh-CN" sz="1200" dirty="0">
              <a:solidFill>
                <a:srgbClr val="000000"/>
              </a:solidFill>
              <a:latin typeface="微软雅黑" panose="020B0503020204020204" pitchFamily="34" charset="-122"/>
              <a:ea typeface="微软雅黑" panose="020B0503020204020204" pitchFamily="34" charset="-122"/>
              <a:sym typeface="+mn-lt"/>
            </a:endParaRPr>
          </a:p>
          <a:p>
            <a:pPr marL="228594" lvl="1" indent="-228594" defTabSz="1219170" fontAlgn="base">
              <a:lnSpc>
                <a:spcPts val="2000"/>
              </a:lnSpc>
              <a:spcBef>
                <a:spcPct val="0"/>
              </a:spcBef>
              <a:spcAft>
                <a:spcPts val="800"/>
              </a:spcAft>
              <a:buSzPct val="100000"/>
              <a:buFont typeface="Arial" panose="020B0604020202020204" pitchFamily="34" charset="0"/>
              <a:buChar char="•"/>
              <a:defRPr/>
            </a:pPr>
            <a:r>
              <a:rPr kumimoji="1" lang="zh-CN" altLang="en-US" sz="1200" b="1" dirty="0">
                <a:solidFill>
                  <a:srgbClr val="000000"/>
                </a:solidFill>
                <a:latin typeface="微软雅黑" panose="020B0503020204020204" pitchFamily="34" charset="-122"/>
                <a:ea typeface="微软雅黑" panose="020B0503020204020204" pitchFamily="34" charset="-122"/>
              </a:rPr>
              <a:t>计划缓存与复用</a:t>
            </a:r>
            <a:r>
              <a:rPr kumimoji="1" lang="zh-CN" altLang="en-US" sz="1200" dirty="0">
                <a:solidFill>
                  <a:srgbClr val="000000"/>
                </a:solidFill>
                <a:latin typeface="微软雅黑" panose="020B0503020204020204" pitchFamily="34" charset="-122"/>
                <a:ea typeface="微软雅黑" panose="020B0503020204020204" pitchFamily="34" charset="-122"/>
              </a:rPr>
              <a:t>：对于参数化后相同的</a:t>
            </a:r>
            <a:r>
              <a:rPr kumimoji="1" lang="en-US" altLang="zh-CN" sz="1200" dirty="0">
                <a:solidFill>
                  <a:srgbClr val="000000"/>
                </a:solidFill>
                <a:latin typeface="微软雅黑" panose="020B0503020204020204" pitchFamily="34" charset="-122"/>
                <a:ea typeface="微软雅黑" panose="020B0503020204020204" pitchFamily="34" charset="-122"/>
              </a:rPr>
              <a:t>SQL</a:t>
            </a:r>
            <a:r>
              <a:rPr kumimoji="1" lang="zh-CN" altLang="en-US" sz="1200" dirty="0">
                <a:solidFill>
                  <a:srgbClr val="000000"/>
                </a:solidFill>
                <a:latin typeface="微软雅黑" panose="020B0503020204020204" pitchFamily="34" charset="-122"/>
                <a:ea typeface="微软雅黑" panose="020B0503020204020204" pitchFamily="34" charset="-122"/>
              </a:rPr>
              <a:t>，可复用已有的执行计划，减少计划生成的耗时</a:t>
            </a:r>
          </a:p>
        </p:txBody>
      </p:sp>
      <p:sp>
        <p:nvSpPr>
          <p:cNvPr id="77" name="矩形 76">
            <a:extLst>
              <a:ext uri="{FF2B5EF4-FFF2-40B4-BE49-F238E27FC236}">
                <a16:creationId xmlns:a16="http://schemas.microsoft.com/office/drawing/2014/main" id="{67BF6E9D-A7B8-4F34-A9D3-23BAA98F46A1}"/>
              </a:ext>
            </a:extLst>
          </p:cNvPr>
          <p:cNvSpPr/>
          <p:nvPr/>
        </p:nvSpPr>
        <p:spPr>
          <a:xfrm>
            <a:off x="6390593" y="4123650"/>
            <a:ext cx="5230907" cy="1467026"/>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a:solidFill>
                <a:prstClr val="white"/>
              </a:solidFill>
              <a:latin typeface="微软雅黑" panose="020B0503020204020204" pitchFamily="34" charset="-122"/>
              <a:ea typeface="微软雅黑" panose="020B0503020204020204" pitchFamily="34" charset="-122"/>
            </a:endParaRPr>
          </a:p>
        </p:txBody>
      </p:sp>
      <p:sp>
        <p:nvSpPr>
          <p:cNvPr id="78" name="矩形 77">
            <a:extLst>
              <a:ext uri="{FF2B5EF4-FFF2-40B4-BE49-F238E27FC236}">
                <a16:creationId xmlns:a16="http://schemas.microsoft.com/office/drawing/2014/main" id="{76E62DE9-0116-479B-BA51-C89745C9F166}"/>
              </a:ext>
            </a:extLst>
          </p:cNvPr>
          <p:cNvSpPr/>
          <p:nvPr/>
        </p:nvSpPr>
        <p:spPr bwMode="auto">
          <a:xfrm>
            <a:off x="6554527" y="4117197"/>
            <a:ext cx="4604089" cy="1155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lvl="1" defTabSz="1219170" fontAlgn="base">
              <a:lnSpc>
                <a:spcPts val="2000"/>
              </a:lnSpc>
              <a:spcBef>
                <a:spcPct val="0"/>
              </a:spcBef>
              <a:spcAft>
                <a:spcPts val="800"/>
              </a:spcAft>
              <a:buSzPct val="100000"/>
              <a:defRPr/>
            </a:pPr>
            <a:r>
              <a:rPr lang="zh-CN" altLang="en-US" sz="1600" b="1" dirty="0">
                <a:solidFill>
                  <a:srgbClr val="C00000"/>
                </a:solidFill>
                <a:latin typeface="微软雅黑" panose="020B0503020204020204" pitchFamily="34" charset="-122"/>
                <a:ea typeface="微软雅黑" panose="020B0503020204020204" pitchFamily="34" charset="-122"/>
              </a:rPr>
              <a:t>技术效果</a:t>
            </a:r>
            <a:endParaRPr lang="en-US" altLang="zh-CN" sz="1600" b="1" dirty="0">
              <a:solidFill>
                <a:srgbClr val="C00000"/>
              </a:solidFill>
              <a:latin typeface="微软雅黑" panose="020B0503020204020204" pitchFamily="34" charset="-122"/>
              <a:ea typeface="微软雅黑" panose="020B0503020204020204" pitchFamily="34" charset="-122"/>
            </a:endParaRPr>
          </a:p>
          <a:p>
            <a:pPr marL="228594" lvl="1" indent="-228594" defTabSz="1219170" fontAlgn="base">
              <a:lnSpc>
                <a:spcPts val="2000"/>
              </a:lnSpc>
              <a:spcBef>
                <a:spcPct val="0"/>
              </a:spcBef>
              <a:spcAft>
                <a:spcPts val="800"/>
              </a:spcAft>
              <a:buSzPct val="100000"/>
              <a:buFont typeface="Arial" panose="020B0604020202020204" pitchFamily="34" charset="0"/>
              <a:buChar char="•"/>
              <a:defRPr/>
            </a:pPr>
            <a:r>
              <a:rPr lang="zh-CN" altLang="en-US" sz="1200" dirty="0">
                <a:solidFill>
                  <a:schemeClr val="tx1"/>
                </a:solidFill>
                <a:latin typeface="微软雅黑" panose="020B0503020204020204" pitchFamily="34" charset="-122"/>
                <a:ea typeface="微软雅黑" panose="020B0503020204020204" pitchFamily="34" charset="-122"/>
              </a:rPr>
              <a:t>参数化后的重复</a:t>
            </a:r>
            <a:r>
              <a:rPr lang="en-US" altLang="zh-CN" sz="1200" dirty="0">
                <a:solidFill>
                  <a:schemeClr val="tx1"/>
                </a:solidFill>
                <a:latin typeface="微软雅黑" panose="020B0503020204020204" pitchFamily="34" charset="-122"/>
                <a:ea typeface="微软雅黑" panose="020B0503020204020204" pitchFamily="34" charset="-122"/>
              </a:rPr>
              <a:t>SQL</a:t>
            </a:r>
            <a:r>
              <a:rPr lang="zh-CN" altLang="en-US" sz="1200" dirty="0">
                <a:solidFill>
                  <a:schemeClr val="tx1"/>
                </a:solidFill>
                <a:latin typeface="微软雅黑" panose="020B0503020204020204" pitchFamily="34" charset="-122"/>
                <a:ea typeface="微软雅黑" panose="020B0503020204020204" pitchFamily="34" charset="-122"/>
              </a:rPr>
              <a:t>执行性能提升</a:t>
            </a:r>
            <a:r>
              <a:rPr lang="en-US" altLang="zh-CN" sz="1200" dirty="0">
                <a:solidFill>
                  <a:schemeClr val="tx1"/>
                </a:solidFill>
                <a:latin typeface="微软雅黑" panose="020B0503020204020204" pitchFamily="34" charset="-122"/>
                <a:ea typeface="微软雅黑" panose="020B0503020204020204" pitchFamily="34" charset="-122"/>
              </a:rPr>
              <a:t>20%+</a:t>
            </a:r>
            <a:r>
              <a:rPr lang="zh-CN" altLang="en-US" sz="1200" dirty="0">
                <a:solidFill>
                  <a:schemeClr val="tx1"/>
                </a:solidFill>
                <a:latin typeface="微软雅黑" panose="020B0503020204020204" pitchFamily="34" charset="-122"/>
                <a:ea typeface="微软雅黑" panose="020B0503020204020204" pitchFamily="34" charset="-122"/>
              </a:rPr>
              <a:t>。</a:t>
            </a:r>
            <a:endParaRPr lang="en-US" altLang="zh-CN" sz="1200" dirty="0">
              <a:solidFill>
                <a:schemeClr val="tx1"/>
              </a:solidFill>
              <a:latin typeface="微软雅黑" panose="020B0503020204020204" pitchFamily="34" charset="-122"/>
              <a:ea typeface="微软雅黑" panose="020B0503020204020204" pitchFamily="34" charset="-122"/>
            </a:endParaRPr>
          </a:p>
        </p:txBody>
      </p:sp>
      <p:pic>
        <p:nvPicPr>
          <p:cNvPr id="1026" name="Picture 2">
            <a:extLst>
              <a:ext uri="{FF2B5EF4-FFF2-40B4-BE49-F238E27FC236}">
                <a16:creationId xmlns:a16="http://schemas.microsoft.com/office/drawing/2014/main" id="{05B67420-2160-426D-B244-67077EEAE2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307" y="1665164"/>
            <a:ext cx="4930864" cy="4797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63253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用算力跨越空间"/>
          <p:cNvSpPr txBox="1"/>
          <p:nvPr/>
        </p:nvSpPr>
        <p:spPr>
          <a:xfrm>
            <a:off x="1049106" y="460008"/>
            <a:ext cx="10098551" cy="405752"/>
          </a:xfrm>
          <a:prstGeom prst="rect">
            <a:avLst/>
          </a:prstGeom>
          <a:ln w="3175">
            <a:miter lim="400000"/>
          </a:ln>
          <a:extLst>
            <a:ext uri="{C572A759-6A51-4108-AA02-DFA0A04FC94B}">
              <ma14:wrappingTextBoxFlag xmlns="" xmlns:ma14="http://schemas.microsoft.com/office/mac/drawingml/2011/main" val="1"/>
            </a:ext>
          </a:extLst>
        </p:spPr>
        <p:txBody>
          <a:bodyPr lIns="8001" tIns="8001" rIns="8001" bIns="8001">
            <a:spAutoFit/>
          </a:bodyPr>
          <a:lstStyle>
            <a:lvl1pPr defTabSz="3121073">
              <a:lnSpc>
                <a:spcPct val="90000"/>
              </a:lnSpc>
              <a:defRPr sz="8000" b="1" spc="400">
                <a:solidFill>
                  <a:srgbClr val="1C2D4E"/>
                </a:solidFill>
              </a:defRPr>
            </a:lvl1pPr>
          </a:lstStyle>
          <a:p>
            <a:r>
              <a:rPr lang="zh-CN" altLang="en-US" sz="2800" b="0"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高性能：支持</a:t>
            </a:r>
            <a:r>
              <a:rPr lang="en-US" altLang="zh-CN" sz="2800" b="0"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BLOOM</a:t>
            </a:r>
            <a:r>
              <a:rPr lang="zh-CN" altLang="en-US" sz="2800" b="0"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索引，平衡存储空间和性能</a:t>
            </a:r>
            <a:endParaRPr sz="2800" b="0"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endParaRPr>
          </a:p>
        </p:txBody>
      </p:sp>
      <p:sp>
        <p:nvSpPr>
          <p:cNvPr id="28" name="矩形 27">
            <a:extLst>
              <a:ext uri="{FF2B5EF4-FFF2-40B4-BE49-F238E27FC236}">
                <a16:creationId xmlns:a16="http://schemas.microsoft.com/office/drawing/2014/main" id="{99FDEEA5-EE2C-4151-95D5-75CD4F00E7E8}"/>
              </a:ext>
            </a:extLst>
          </p:cNvPr>
          <p:cNvSpPr/>
          <p:nvPr/>
        </p:nvSpPr>
        <p:spPr>
          <a:xfrm>
            <a:off x="6455262" y="1077217"/>
            <a:ext cx="5230907" cy="3566971"/>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a:solidFill>
                <a:prstClr val="white"/>
              </a:solidFill>
              <a:latin typeface="微软雅黑" panose="020B0503020204020204" pitchFamily="34" charset="-122"/>
              <a:ea typeface="微软雅黑" panose="020B0503020204020204" pitchFamily="34" charset="-122"/>
            </a:endParaRPr>
          </a:p>
        </p:txBody>
      </p:sp>
      <p:sp>
        <p:nvSpPr>
          <p:cNvPr id="30" name="矩形 29">
            <a:extLst>
              <a:ext uri="{FF2B5EF4-FFF2-40B4-BE49-F238E27FC236}">
                <a16:creationId xmlns:a16="http://schemas.microsoft.com/office/drawing/2014/main" id="{332FEFBB-700A-46DC-8CEE-2FFEBC49A151}"/>
              </a:ext>
            </a:extLst>
          </p:cNvPr>
          <p:cNvSpPr/>
          <p:nvPr/>
        </p:nvSpPr>
        <p:spPr bwMode="auto">
          <a:xfrm>
            <a:off x="6558057" y="1249449"/>
            <a:ext cx="5060752" cy="3130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lvl="1" defTabSz="1219170" fontAlgn="base">
              <a:lnSpc>
                <a:spcPts val="2000"/>
              </a:lnSpc>
              <a:spcBef>
                <a:spcPct val="0"/>
              </a:spcBef>
              <a:spcAft>
                <a:spcPts val="800"/>
              </a:spcAft>
              <a:buSzPct val="100000"/>
              <a:defRPr/>
            </a:pPr>
            <a:r>
              <a:rPr lang="zh-CN" altLang="en-US" sz="1600" b="1" dirty="0">
                <a:solidFill>
                  <a:srgbClr val="C00000"/>
                </a:solidFill>
                <a:latin typeface="微软雅黑" panose="020B0503020204020204" pitchFamily="34" charset="-122"/>
                <a:ea typeface="微软雅黑" panose="020B0503020204020204" pitchFamily="34" charset="-122"/>
              </a:rPr>
              <a:t>关键技术点</a:t>
            </a:r>
          </a:p>
          <a:p>
            <a:pPr marL="228594" lvl="1" indent="-228594" defTabSz="1219170" fontAlgn="base">
              <a:lnSpc>
                <a:spcPts val="2000"/>
              </a:lnSpc>
              <a:spcBef>
                <a:spcPct val="0"/>
              </a:spcBef>
              <a:spcAft>
                <a:spcPts val="800"/>
              </a:spcAft>
              <a:buSzPct val="100000"/>
              <a:buFont typeface="Arial" panose="020B0604020202020204" pitchFamily="34" charset="0"/>
              <a:buChar char="•"/>
              <a:defRPr/>
            </a:pPr>
            <a:r>
              <a:rPr kumimoji="1" lang="zh-CN" altLang="en-US" sz="1200" b="1" dirty="0">
                <a:solidFill>
                  <a:srgbClr val="000000"/>
                </a:solidFill>
                <a:latin typeface="微软雅黑" panose="020B0503020204020204" pitchFamily="34" charset="-122"/>
                <a:ea typeface="微软雅黑" panose="020B0503020204020204" pitchFamily="34" charset="-122"/>
              </a:rPr>
              <a:t>多列等值查询加速：</a:t>
            </a:r>
            <a:r>
              <a:rPr kumimoji="1" lang="en-US" altLang="zh-CN" sz="1200" dirty="0">
                <a:solidFill>
                  <a:srgbClr val="000000"/>
                </a:solidFill>
                <a:latin typeface="微软雅黑" panose="020B0503020204020204" pitchFamily="34" charset="-122"/>
                <a:ea typeface="微软雅黑" panose="020B0503020204020204" pitchFamily="34" charset="-122"/>
              </a:rPr>
              <a:t>Bloom </a:t>
            </a:r>
            <a:r>
              <a:rPr kumimoji="1" lang="zh-CN" altLang="en-US" sz="1200" dirty="0">
                <a:solidFill>
                  <a:srgbClr val="000000"/>
                </a:solidFill>
                <a:latin typeface="微软雅黑" panose="020B0503020204020204" pitchFamily="34" charset="-122"/>
                <a:ea typeface="微软雅黑" panose="020B0503020204020204" pitchFamily="34" charset="-122"/>
              </a:rPr>
              <a:t>索引专门针对 </a:t>
            </a:r>
            <a:r>
              <a:rPr kumimoji="1" lang="en-US" altLang="zh-CN" sz="1200" dirty="0">
                <a:solidFill>
                  <a:srgbClr val="000000"/>
                </a:solidFill>
                <a:latin typeface="微软雅黑" panose="020B0503020204020204" pitchFamily="34" charset="-122"/>
                <a:ea typeface="微软雅黑" panose="020B0503020204020204" pitchFamily="34" charset="-122"/>
              </a:rPr>
              <a:t>= </a:t>
            </a:r>
            <a:r>
              <a:rPr kumimoji="1" lang="zh-CN" altLang="en-US" sz="1200" dirty="0">
                <a:solidFill>
                  <a:srgbClr val="000000"/>
                </a:solidFill>
                <a:latin typeface="微软雅黑" panose="020B0503020204020204" pitchFamily="34" charset="-122"/>
                <a:ea typeface="微软雅黑" panose="020B0503020204020204" pitchFamily="34" charset="-122"/>
              </a:rPr>
              <a:t>操作符，尤其适用于多列组合查询（如 </a:t>
            </a:r>
            <a:r>
              <a:rPr kumimoji="1" lang="en-US" altLang="zh-CN" sz="1200" dirty="0">
                <a:solidFill>
                  <a:srgbClr val="000000"/>
                </a:solidFill>
                <a:latin typeface="微软雅黑" panose="020B0503020204020204" pitchFamily="34" charset="-122"/>
                <a:ea typeface="微软雅黑" panose="020B0503020204020204" pitchFamily="34" charset="-122"/>
              </a:rPr>
              <a:t>WHERE col1 = v1 AND col2 = v2 AND col3 = v3</a:t>
            </a:r>
            <a:r>
              <a:rPr kumimoji="1" lang="zh-CN" altLang="en-US" sz="1200" dirty="0">
                <a:solidFill>
                  <a:srgbClr val="000000"/>
                </a:solidFill>
                <a:latin typeface="微软雅黑" panose="020B0503020204020204" pitchFamily="34" charset="-122"/>
                <a:ea typeface="微软雅黑" panose="020B0503020204020204" pitchFamily="34" charset="-122"/>
              </a:rPr>
              <a:t>）。</a:t>
            </a:r>
          </a:p>
          <a:p>
            <a:pPr marL="228594" lvl="1" indent="-228594" defTabSz="1219170" fontAlgn="base">
              <a:lnSpc>
                <a:spcPts val="2000"/>
              </a:lnSpc>
              <a:spcBef>
                <a:spcPct val="0"/>
              </a:spcBef>
              <a:spcAft>
                <a:spcPts val="800"/>
              </a:spcAft>
              <a:buSzPct val="100000"/>
              <a:buFont typeface="Arial" panose="020B0604020202020204" pitchFamily="34" charset="0"/>
              <a:buChar char="•"/>
              <a:defRPr/>
            </a:pPr>
            <a:r>
              <a:rPr kumimoji="1" lang="zh-CN" altLang="en-US" sz="1200" b="1" dirty="0">
                <a:solidFill>
                  <a:srgbClr val="000000"/>
                </a:solidFill>
                <a:latin typeface="微软雅黑" panose="020B0503020204020204" pitchFamily="34" charset="-122"/>
                <a:ea typeface="微软雅黑" panose="020B0503020204020204" pitchFamily="34" charset="-122"/>
              </a:rPr>
              <a:t>签名（位图）存储</a:t>
            </a:r>
            <a:r>
              <a:rPr kumimoji="1" lang="zh-CN" altLang="en-US" sz="1200" dirty="0">
                <a:solidFill>
                  <a:srgbClr val="000000"/>
                </a:solidFill>
                <a:latin typeface="微软雅黑" panose="020B0503020204020204" pitchFamily="34" charset="-122"/>
                <a:ea typeface="微软雅黑" panose="020B0503020204020204" pitchFamily="34" charset="-122"/>
              </a:rPr>
              <a:t>：每行数据通过多个哈希函数映射到一个固定长度的位向量（签名），索引只保存签名，不保存实际列值，空间占用远小于 </a:t>
            </a:r>
            <a:r>
              <a:rPr kumimoji="1" lang="en-US" altLang="zh-CN" sz="1200" dirty="0">
                <a:solidFill>
                  <a:srgbClr val="000000"/>
                </a:solidFill>
                <a:latin typeface="微软雅黑" panose="020B0503020204020204" pitchFamily="34" charset="-122"/>
                <a:ea typeface="微软雅黑" panose="020B0503020204020204" pitchFamily="34" charset="-122"/>
              </a:rPr>
              <a:t>B-tree </a:t>
            </a:r>
            <a:r>
              <a:rPr kumimoji="1" lang="zh-CN" altLang="en-US" sz="1200" dirty="0">
                <a:solidFill>
                  <a:srgbClr val="000000"/>
                </a:solidFill>
                <a:latin typeface="微软雅黑" panose="020B0503020204020204" pitchFamily="34" charset="-122"/>
                <a:ea typeface="微软雅黑" panose="020B0503020204020204" pitchFamily="34" charset="-122"/>
              </a:rPr>
              <a:t>复合索引。</a:t>
            </a:r>
            <a:endParaRPr kumimoji="1" lang="en-US" altLang="zh-CN" sz="1200" dirty="0">
              <a:solidFill>
                <a:srgbClr val="000000"/>
              </a:solidFill>
              <a:latin typeface="微软雅黑" panose="020B0503020204020204" pitchFamily="34" charset="-122"/>
              <a:ea typeface="微软雅黑" panose="020B0503020204020204" pitchFamily="34" charset="-122"/>
            </a:endParaRPr>
          </a:p>
          <a:p>
            <a:pPr marL="228594" lvl="1" indent="-228594" defTabSz="1219170" fontAlgn="base">
              <a:lnSpc>
                <a:spcPts val="2000"/>
              </a:lnSpc>
              <a:spcBef>
                <a:spcPct val="0"/>
              </a:spcBef>
              <a:spcAft>
                <a:spcPts val="800"/>
              </a:spcAft>
              <a:buSzPct val="100000"/>
              <a:buFont typeface="Arial" panose="020B0604020202020204" pitchFamily="34" charset="0"/>
              <a:buChar char="•"/>
              <a:defRPr/>
            </a:pPr>
            <a:r>
              <a:rPr kumimoji="1" lang="zh-CN" altLang="en-US" sz="1200" b="1" dirty="0">
                <a:solidFill>
                  <a:schemeClr val="tx1"/>
                </a:solidFill>
                <a:latin typeface="微软雅黑" panose="020B0503020204020204" pitchFamily="34" charset="-122"/>
                <a:ea typeface="微软雅黑" panose="020B0503020204020204" pitchFamily="34" charset="-122"/>
              </a:rPr>
              <a:t>假阳性但无假阴性</a:t>
            </a:r>
            <a:r>
              <a:rPr kumimoji="1" lang="zh-CN" altLang="en-US" sz="1200" dirty="0">
                <a:solidFill>
                  <a:srgbClr val="000000"/>
                </a:solidFill>
                <a:latin typeface="微软雅黑" panose="020B0503020204020204" pitchFamily="34" charset="-122"/>
                <a:ea typeface="微软雅黑" panose="020B0503020204020204" pitchFamily="34" charset="-122"/>
              </a:rPr>
              <a:t>：查询时生成查询签名，与索引签名做位与运算：若所有命中位均为 </a:t>
            </a:r>
            <a:r>
              <a:rPr kumimoji="1" lang="en-US" altLang="zh-CN" sz="1200" dirty="0">
                <a:solidFill>
                  <a:srgbClr val="000000"/>
                </a:solidFill>
                <a:latin typeface="微软雅黑" panose="020B0503020204020204" pitchFamily="34" charset="-122"/>
                <a:ea typeface="微软雅黑" panose="020B0503020204020204" pitchFamily="34" charset="-122"/>
              </a:rPr>
              <a:t>1</a:t>
            </a:r>
            <a:r>
              <a:rPr kumimoji="1" lang="zh-CN" altLang="en-US" sz="1200" dirty="0">
                <a:solidFill>
                  <a:srgbClr val="000000"/>
                </a:solidFill>
                <a:latin typeface="微软雅黑" panose="020B0503020204020204" pitchFamily="34" charset="-122"/>
                <a:ea typeface="微软雅黑" panose="020B0503020204020204" pitchFamily="34" charset="-122"/>
              </a:rPr>
              <a:t>，则对应行“可能”满足条件（需回表验证）；若某位为 </a:t>
            </a:r>
            <a:r>
              <a:rPr kumimoji="1" lang="en-US" altLang="zh-CN" sz="1200" dirty="0">
                <a:solidFill>
                  <a:srgbClr val="000000"/>
                </a:solidFill>
                <a:latin typeface="微软雅黑" panose="020B0503020204020204" pitchFamily="34" charset="-122"/>
                <a:ea typeface="微软雅黑" panose="020B0503020204020204" pitchFamily="34" charset="-122"/>
              </a:rPr>
              <a:t>0</a:t>
            </a:r>
            <a:r>
              <a:rPr kumimoji="1" lang="zh-CN" altLang="en-US" sz="1200" dirty="0">
                <a:solidFill>
                  <a:srgbClr val="000000"/>
                </a:solidFill>
                <a:latin typeface="微软雅黑" panose="020B0503020204020204" pitchFamily="34" charset="-122"/>
                <a:ea typeface="微软雅黑" panose="020B0503020204020204" pitchFamily="34" charset="-122"/>
              </a:rPr>
              <a:t>，则行一定不满足。因此索引可快速排除大量不匹配行。</a:t>
            </a:r>
            <a:endParaRPr kumimoji="1" lang="en-US" altLang="zh-CN" sz="1200" dirty="0">
              <a:solidFill>
                <a:srgbClr val="000000"/>
              </a:solidFill>
              <a:latin typeface="微软雅黑" panose="020B0503020204020204" pitchFamily="34" charset="-122"/>
              <a:ea typeface="微软雅黑" panose="020B0503020204020204" pitchFamily="34" charset="-122"/>
            </a:endParaRPr>
          </a:p>
        </p:txBody>
      </p:sp>
      <p:sp>
        <p:nvSpPr>
          <p:cNvPr id="31" name="矩形 30">
            <a:extLst>
              <a:ext uri="{FF2B5EF4-FFF2-40B4-BE49-F238E27FC236}">
                <a16:creationId xmlns:a16="http://schemas.microsoft.com/office/drawing/2014/main" id="{8F37F5D7-985C-482D-A0FB-3217AB674528}"/>
              </a:ext>
            </a:extLst>
          </p:cNvPr>
          <p:cNvSpPr/>
          <p:nvPr/>
        </p:nvSpPr>
        <p:spPr>
          <a:xfrm>
            <a:off x="6558057" y="4416882"/>
            <a:ext cx="5230907" cy="2071324"/>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a:solidFill>
                <a:prstClr val="white"/>
              </a:solidFill>
              <a:latin typeface="微软雅黑" panose="020B0503020204020204" pitchFamily="34" charset="-122"/>
              <a:ea typeface="微软雅黑" panose="020B0503020204020204" pitchFamily="34" charset="-122"/>
            </a:endParaRPr>
          </a:p>
        </p:txBody>
      </p:sp>
      <p:sp>
        <p:nvSpPr>
          <p:cNvPr id="32" name="矩形 31">
            <a:extLst>
              <a:ext uri="{FF2B5EF4-FFF2-40B4-BE49-F238E27FC236}">
                <a16:creationId xmlns:a16="http://schemas.microsoft.com/office/drawing/2014/main" id="{0E2FE326-2036-44E7-B56B-67362CD7574D}"/>
              </a:ext>
            </a:extLst>
          </p:cNvPr>
          <p:cNvSpPr/>
          <p:nvPr/>
        </p:nvSpPr>
        <p:spPr bwMode="auto">
          <a:xfrm>
            <a:off x="6757921" y="4681576"/>
            <a:ext cx="5031043" cy="14395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lvl="1" defTabSz="1219170" fontAlgn="base">
              <a:lnSpc>
                <a:spcPts val="2000"/>
              </a:lnSpc>
              <a:spcBef>
                <a:spcPct val="0"/>
              </a:spcBef>
              <a:spcAft>
                <a:spcPts val="800"/>
              </a:spcAft>
              <a:buSzPct val="100000"/>
              <a:defRPr/>
            </a:pPr>
            <a:r>
              <a:rPr lang="zh-CN" altLang="en-US" sz="1600" b="1" dirty="0">
                <a:solidFill>
                  <a:srgbClr val="C00000"/>
                </a:solidFill>
                <a:latin typeface="微软雅黑" panose="020B0503020204020204" pitchFamily="34" charset="-122"/>
                <a:ea typeface="微软雅黑" panose="020B0503020204020204" pitchFamily="34" charset="-122"/>
              </a:rPr>
              <a:t>技术效果</a:t>
            </a:r>
            <a:endParaRPr lang="en-US" altLang="zh-CN" sz="1600" b="1" dirty="0">
              <a:solidFill>
                <a:srgbClr val="C00000"/>
              </a:solidFill>
              <a:latin typeface="微软雅黑" panose="020B0503020204020204" pitchFamily="34" charset="-122"/>
              <a:ea typeface="微软雅黑" panose="020B0503020204020204" pitchFamily="34" charset="-122"/>
            </a:endParaRPr>
          </a:p>
          <a:p>
            <a:pPr marL="228594" lvl="1" indent="-228594" defTabSz="1219170" fontAlgn="base">
              <a:lnSpc>
                <a:spcPts val="2000"/>
              </a:lnSpc>
              <a:spcBef>
                <a:spcPct val="0"/>
              </a:spcBef>
              <a:spcAft>
                <a:spcPts val="800"/>
              </a:spcAft>
              <a:buSzPct val="100000"/>
              <a:buFont typeface="Arial" panose="020B0604020202020204" pitchFamily="34" charset="0"/>
              <a:buChar char="•"/>
              <a:defRPr/>
            </a:pPr>
            <a:r>
              <a:rPr lang="zh-CN" altLang="en-US" sz="1200" b="1" dirty="0">
                <a:solidFill>
                  <a:schemeClr val="tx1"/>
                </a:solidFill>
                <a:latin typeface="微软雅黑" panose="020B0503020204020204" pitchFamily="34" charset="-122"/>
                <a:ea typeface="微软雅黑" panose="020B0503020204020204" pitchFamily="34" charset="-122"/>
              </a:rPr>
              <a:t>查询性能提升：</a:t>
            </a:r>
            <a:r>
              <a:rPr lang="zh-CN" altLang="en-US" sz="1200" dirty="0">
                <a:solidFill>
                  <a:schemeClr val="tx1"/>
                </a:solidFill>
                <a:latin typeface="微软雅黑" panose="020B0503020204020204" pitchFamily="34" charset="-122"/>
                <a:ea typeface="微软雅黑" panose="020B0503020204020204" pitchFamily="34" charset="-122"/>
              </a:rPr>
              <a:t>在多列等值查询场景下，</a:t>
            </a:r>
            <a:r>
              <a:rPr lang="en-US" altLang="zh-CN" sz="1200" dirty="0">
                <a:solidFill>
                  <a:schemeClr val="tx1"/>
                </a:solidFill>
                <a:latin typeface="微软雅黑" panose="020B0503020204020204" pitchFamily="34" charset="-122"/>
                <a:ea typeface="微软雅黑" panose="020B0503020204020204" pitchFamily="34" charset="-122"/>
              </a:rPr>
              <a:t>Bloom </a:t>
            </a:r>
            <a:r>
              <a:rPr lang="zh-CN" altLang="en-US" sz="1200" dirty="0">
                <a:solidFill>
                  <a:schemeClr val="tx1"/>
                </a:solidFill>
                <a:latin typeface="微软雅黑" panose="020B0503020204020204" pitchFamily="34" charset="-122"/>
                <a:ea typeface="微软雅黑" panose="020B0503020204020204" pitchFamily="34" charset="-122"/>
              </a:rPr>
              <a:t>索引能有效减少回表次数，尤其当组合列选择性较低时（如大量重复值），性能优于 </a:t>
            </a:r>
            <a:r>
              <a:rPr lang="en-US" altLang="zh-CN" sz="1200" dirty="0">
                <a:solidFill>
                  <a:schemeClr val="tx1"/>
                </a:solidFill>
                <a:latin typeface="微软雅黑" panose="020B0503020204020204" pitchFamily="34" charset="-122"/>
                <a:ea typeface="微软雅黑" panose="020B0503020204020204" pitchFamily="34" charset="-122"/>
              </a:rPr>
              <a:t>B-tree </a:t>
            </a:r>
            <a:r>
              <a:rPr lang="zh-CN" altLang="en-US" sz="1200" dirty="0">
                <a:solidFill>
                  <a:schemeClr val="tx1"/>
                </a:solidFill>
                <a:latin typeface="微软雅黑" panose="020B0503020204020204" pitchFamily="34" charset="-122"/>
                <a:ea typeface="微软雅黑" panose="020B0503020204020204" pitchFamily="34" charset="-122"/>
              </a:rPr>
              <a:t>复合索引。</a:t>
            </a:r>
          </a:p>
          <a:p>
            <a:pPr marL="228594" lvl="1" indent="-228594" defTabSz="1219170" fontAlgn="base">
              <a:lnSpc>
                <a:spcPts val="2000"/>
              </a:lnSpc>
              <a:spcBef>
                <a:spcPct val="0"/>
              </a:spcBef>
              <a:spcAft>
                <a:spcPts val="800"/>
              </a:spcAft>
              <a:buSzPct val="100000"/>
              <a:buFont typeface="Arial" panose="020B0604020202020204" pitchFamily="34" charset="0"/>
              <a:buChar char="•"/>
              <a:defRPr/>
            </a:pPr>
            <a:r>
              <a:rPr lang="zh-CN" altLang="en-US" sz="1200" b="1" dirty="0">
                <a:solidFill>
                  <a:schemeClr val="tx1"/>
                </a:solidFill>
                <a:latin typeface="微软雅黑" panose="020B0503020204020204" pitchFamily="34" charset="-122"/>
                <a:ea typeface="微软雅黑" panose="020B0503020204020204" pitchFamily="34" charset="-122"/>
              </a:rPr>
              <a:t>空间效率高</a:t>
            </a:r>
            <a:r>
              <a:rPr lang="zh-CN" altLang="en-US" sz="1200" dirty="0">
                <a:solidFill>
                  <a:schemeClr val="tx1"/>
                </a:solidFill>
                <a:latin typeface="微软雅黑" panose="020B0503020204020204" pitchFamily="34" charset="-122"/>
                <a:ea typeface="微软雅黑" panose="020B0503020204020204" pitchFamily="34" charset="-122"/>
              </a:rPr>
              <a:t>：相比 </a:t>
            </a:r>
            <a:r>
              <a:rPr lang="en-US" altLang="zh-CN" sz="1200" dirty="0">
                <a:solidFill>
                  <a:schemeClr val="tx1"/>
                </a:solidFill>
                <a:latin typeface="微软雅黑" panose="020B0503020204020204" pitchFamily="34" charset="-122"/>
                <a:ea typeface="微软雅黑" panose="020B0503020204020204" pitchFamily="34" charset="-122"/>
              </a:rPr>
              <a:t>B-tree </a:t>
            </a:r>
            <a:r>
              <a:rPr lang="zh-CN" altLang="en-US" sz="1200" dirty="0">
                <a:solidFill>
                  <a:schemeClr val="tx1"/>
                </a:solidFill>
                <a:latin typeface="微软雅黑" panose="020B0503020204020204" pitchFamily="34" charset="-122"/>
                <a:ea typeface="微软雅黑" panose="020B0503020204020204" pitchFamily="34" charset="-122"/>
              </a:rPr>
              <a:t>需要存储所有列值的组合，</a:t>
            </a:r>
            <a:r>
              <a:rPr lang="en-US" altLang="zh-CN" sz="1200" dirty="0">
                <a:solidFill>
                  <a:schemeClr val="tx1"/>
                </a:solidFill>
                <a:latin typeface="微软雅黑" panose="020B0503020204020204" pitchFamily="34" charset="-122"/>
                <a:ea typeface="微软雅黑" panose="020B0503020204020204" pitchFamily="34" charset="-122"/>
              </a:rPr>
              <a:t>Bloom </a:t>
            </a:r>
            <a:r>
              <a:rPr lang="zh-CN" altLang="en-US" sz="1200" dirty="0">
                <a:solidFill>
                  <a:schemeClr val="tx1"/>
                </a:solidFill>
                <a:latin typeface="微软雅黑" panose="020B0503020204020204" pitchFamily="34" charset="-122"/>
                <a:ea typeface="微软雅黑" panose="020B0503020204020204" pitchFamily="34" charset="-122"/>
              </a:rPr>
              <a:t>索引只存储紧凑的签名，节约磁盘空间</a:t>
            </a:r>
            <a:r>
              <a:rPr lang="en-US" altLang="zh-CN" sz="1200" dirty="0">
                <a:solidFill>
                  <a:schemeClr val="tx1"/>
                </a:solidFill>
                <a:latin typeface="微软雅黑" panose="020B0503020204020204" pitchFamily="34" charset="-122"/>
                <a:ea typeface="微软雅黑" panose="020B0503020204020204" pitchFamily="34" charset="-122"/>
              </a:rPr>
              <a:t>50%+</a:t>
            </a:r>
            <a:r>
              <a:rPr lang="zh-CN" altLang="en-US" sz="1200" dirty="0">
                <a:solidFill>
                  <a:schemeClr val="tx1"/>
                </a:solidFill>
                <a:latin typeface="微软雅黑" panose="020B0503020204020204" pitchFamily="34" charset="-122"/>
                <a:ea typeface="微软雅黑" panose="020B0503020204020204" pitchFamily="34" charset="-122"/>
              </a:rPr>
              <a:t>。</a:t>
            </a:r>
            <a:endParaRPr lang="en-US" altLang="zh-CN" sz="1200" dirty="0">
              <a:solidFill>
                <a:srgbClr val="C00000"/>
              </a:solidFill>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9993698C-8021-46BA-BAF8-C3FAEEF95081}"/>
              </a:ext>
            </a:extLst>
          </p:cNvPr>
          <p:cNvPicPr>
            <a:picLocks noChangeAspect="1"/>
          </p:cNvPicPr>
          <p:nvPr/>
        </p:nvPicPr>
        <p:blipFill>
          <a:blip r:embed="rId2"/>
          <a:stretch>
            <a:fillRect/>
          </a:stretch>
        </p:blipFill>
        <p:spPr>
          <a:xfrm>
            <a:off x="383241" y="1591924"/>
            <a:ext cx="5815853" cy="1707083"/>
          </a:xfrm>
          <a:prstGeom prst="rect">
            <a:avLst/>
          </a:prstGeom>
        </p:spPr>
      </p:pic>
      <p:pic>
        <p:nvPicPr>
          <p:cNvPr id="7" name="图片 6">
            <a:extLst>
              <a:ext uri="{FF2B5EF4-FFF2-40B4-BE49-F238E27FC236}">
                <a16:creationId xmlns:a16="http://schemas.microsoft.com/office/drawing/2014/main" id="{4A626465-01CA-4577-A227-C07CE49FC897}"/>
              </a:ext>
            </a:extLst>
          </p:cNvPr>
          <p:cNvPicPr>
            <a:picLocks noChangeAspect="1"/>
          </p:cNvPicPr>
          <p:nvPr/>
        </p:nvPicPr>
        <p:blipFill>
          <a:blip r:embed="rId3"/>
          <a:stretch>
            <a:fillRect/>
          </a:stretch>
        </p:blipFill>
        <p:spPr>
          <a:xfrm>
            <a:off x="1618950" y="3429000"/>
            <a:ext cx="2983814" cy="3263616"/>
          </a:xfrm>
          <a:prstGeom prst="rect">
            <a:avLst/>
          </a:prstGeom>
        </p:spPr>
      </p:pic>
    </p:spTree>
    <p:extLst>
      <p:ext uri="{BB962C8B-B14F-4D97-AF65-F5344CB8AC3E}">
        <p14:creationId xmlns:p14="http://schemas.microsoft.com/office/powerpoint/2010/main" val="364659406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3E3E06AC-0634-42CE-85B1-E2A24B801D28}"/>
              </a:ext>
            </a:extLst>
          </p:cNvPr>
          <p:cNvSpPr>
            <a:spLocks noGrp="1"/>
          </p:cNvSpPr>
          <p:nvPr>
            <p:custDataLst>
              <p:tags r:id="rId1"/>
            </p:custDataLst>
          </p:nvPr>
        </p:nvSpPr>
        <p:spPr>
          <a:xfrm>
            <a:off x="0" y="458364"/>
            <a:ext cx="12196763" cy="489247"/>
          </a:xfrm>
          <a:prstGeom prst="rect">
            <a:avLst/>
          </a:prstGeom>
        </p:spPr>
        <p:txBody>
          <a:bodyPr vert="horz" lIns="120000" tIns="62400" rIns="120000" bIns="62400" rtlCol="0" anchor="ctr" anchorCtr="0">
            <a:noAutofit/>
          </a:bodyPr>
          <a:lstStyle>
            <a:lvl1pPr algn="l" defTabSz="685800" rtl="0" eaLnBrk="1" fontAlgn="auto" latinLnBrk="0" hangingPunct="1">
              <a:lnSpc>
                <a:spcPct val="100000"/>
              </a:lnSpc>
              <a:spcBef>
                <a:spcPct val="0"/>
              </a:spcBef>
              <a:buNone/>
              <a:defRPr sz="2700" b="1" u="none" strike="noStrike" kern="1200" cap="none" spc="300" normalizeH="0" baseline="0">
                <a:solidFill>
                  <a:sysClr val="windowText" lastClr="000000">
                    <a:lumMod val="85000"/>
                    <a:lumOff val="15000"/>
                  </a:sysClr>
                </a:solidFill>
                <a:uFillTx/>
                <a:latin typeface="Arial" panose="020B0604020202020204" pitchFamily="34" charset="0"/>
                <a:ea typeface="微软雅黑" panose="020B0503020204020204" charset="-122"/>
                <a:cs typeface="+mn-ea"/>
              </a:defRPr>
            </a:lvl1pPr>
          </a:lstStyle>
          <a:p>
            <a:pPr marR="0" lvl="0" indent="0" algn="ctr" defTabSz="914377">
              <a:spcAft>
                <a:spcPts val="0"/>
              </a:spcAft>
              <a:buClrTx/>
              <a:buSzTx/>
              <a:tabLst/>
              <a:defRPr/>
            </a:pPr>
            <a:r>
              <a:rPr lang="zh-CN" altLang="en-US" sz="2800" b="0" spc="0" dirty="0">
                <a:latin typeface="微软雅黑" panose="020B0503020204020204" pitchFamily="34" charset="-122"/>
                <a:ea typeface="微软雅黑" panose="020B0503020204020204" pitchFamily="34" charset="-122"/>
              </a:rPr>
              <a:t>高性能：新增</a:t>
            </a:r>
            <a:r>
              <a:rPr lang="en-US" altLang="zh-CN" sz="2800" b="0" spc="0" dirty="0" err="1">
                <a:latin typeface="微软雅黑" panose="020B0503020204020204" pitchFamily="34" charset="-122"/>
                <a:ea typeface="微软雅黑" panose="020B0503020204020204" pitchFamily="34" charset="-122"/>
              </a:rPr>
              <a:t>Memoize</a:t>
            </a:r>
            <a:r>
              <a:rPr lang="zh-CN" altLang="en-US" sz="2800" b="0" spc="0" dirty="0">
                <a:latin typeface="微软雅黑" panose="020B0503020204020204" pitchFamily="34" charset="-122"/>
                <a:ea typeface="微软雅黑" panose="020B0503020204020204" pitchFamily="34" charset="-122"/>
              </a:rPr>
              <a:t>算子优化</a:t>
            </a:r>
            <a:r>
              <a:rPr lang="en-US" altLang="zh-CN" sz="2800" b="0" spc="0" dirty="0" err="1">
                <a:latin typeface="微软雅黑" panose="020B0503020204020204" pitchFamily="34" charset="-122"/>
                <a:ea typeface="微软雅黑" panose="020B0503020204020204" pitchFamily="34" charset="-122"/>
              </a:rPr>
              <a:t>NestLoop</a:t>
            </a:r>
            <a:r>
              <a:rPr lang="zh-CN" altLang="en-US" sz="2800" b="0" spc="0" dirty="0">
                <a:latin typeface="微软雅黑" panose="020B0503020204020204" pitchFamily="34" charset="-122"/>
                <a:ea typeface="微软雅黑" panose="020B0503020204020204" pitchFamily="34" charset="-122"/>
              </a:rPr>
              <a:t>场景性能</a:t>
            </a:r>
          </a:p>
        </p:txBody>
      </p:sp>
      <p:sp>
        <p:nvSpPr>
          <p:cNvPr id="69" name="AutoShape 3">
            <a:extLst>
              <a:ext uri="{FF2B5EF4-FFF2-40B4-BE49-F238E27FC236}">
                <a16:creationId xmlns:a16="http://schemas.microsoft.com/office/drawing/2014/main" id="{9AF92033-A1C6-4726-B78E-0C68D67BEDC4}"/>
              </a:ext>
            </a:extLst>
          </p:cNvPr>
          <p:cNvSpPr/>
          <p:nvPr/>
        </p:nvSpPr>
        <p:spPr>
          <a:xfrm>
            <a:off x="333861" y="1313446"/>
            <a:ext cx="3191358" cy="411342"/>
          </a:xfrm>
          <a:prstGeom prst="roundRect">
            <a:avLst>
              <a:gd name="adj" fmla="val 26666"/>
            </a:avLst>
          </a:prstGeom>
          <a:solidFill>
            <a:srgbClr val="FFFFFF">
              <a:alpha val="100000"/>
            </a:srgbClr>
          </a:solidFill>
          <a:ln w="25400" cap="flat" cmpd="sng">
            <a:solidFill>
              <a:srgbClr val="005A9C">
                <a:alpha val="100000"/>
              </a:srgbClr>
            </a:solidFill>
            <a:prstDash val="solid"/>
            <a:round/>
          </a:ln>
        </p:spPr>
        <p:txBody>
          <a:bodyPr vert="horz" wrap="square" lIns="0" tIns="0" rIns="0" bIns="0" rtlCol="0" anchor="ctr" anchorCtr="0"/>
          <a:lstStyle/>
          <a:p>
            <a:pPr indent="0" algn="ctr">
              <a:lnSpc>
                <a:spcPct val="125000"/>
              </a:lnSpc>
              <a:defRPr/>
            </a:pPr>
            <a:r>
              <a:rPr lang="en-US" sz="1400" b="1" i="0" u="none" strike="noStrike">
                <a:solidFill>
                  <a:srgbClr val="333333"/>
                </a:solidFill>
                <a:latin typeface="Noto Sans SC"/>
                <a:ea typeface="Noto Sans SC"/>
                <a:cs typeface="Noto Sans SC"/>
                <a:sym typeface="Noto Sans SC"/>
              </a:rPr>
              <a:t>1. 查询解析与计划生成</a:t>
            </a:r>
            <a:endParaRPr lang="en-US" sz="1400"/>
          </a:p>
        </p:txBody>
      </p:sp>
      <p:sp>
        <p:nvSpPr>
          <p:cNvPr id="70" name="AutoShape 4">
            <a:extLst>
              <a:ext uri="{FF2B5EF4-FFF2-40B4-BE49-F238E27FC236}">
                <a16:creationId xmlns:a16="http://schemas.microsoft.com/office/drawing/2014/main" id="{AB10DE4B-98EA-4018-93E2-E872BA43D619}"/>
              </a:ext>
            </a:extLst>
          </p:cNvPr>
          <p:cNvSpPr/>
          <p:nvPr/>
        </p:nvSpPr>
        <p:spPr>
          <a:xfrm>
            <a:off x="1824098" y="1792756"/>
            <a:ext cx="167966" cy="137114"/>
          </a:xfrm>
          <a:prstGeom prst="downArrow">
            <a:avLst/>
          </a:prstGeom>
          <a:solidFill>
            <a:srgbClr val="005A9C">
              <a:alpha val="100000"/>
            </a:srgbClr>
          </a:solidFill>
          <a:ln w="25400" cap="flat" cmpd="sng">
            <a:noFill/>
            <a:prstDash val="solid"/>
            <a:round/>
          </a:ln>
        </p:spPr>
        <p:txBody>
          <a:bodyPr vert="horz" wrap="square" lIns="63500" tIns="63500" rIns="63500" bIns="63500" rtlCol="0" anchor="ctr"/>
          <a:lstStyle/>
          <a:p>
            <a:pPr algn="ctr">
              <a:defRPr/>
            </a:pPr>
            <a:endParaRPr sz="1400"/>
          </a:p>
        </p:txBody>
      </p:sp>
      <p:sp>
        <p:nvSpPr>
          <p:cNvPr id="71" name="AutoShape 5">
            <a:extLst>
              <a:ext uri="{FF2B5EF4-FFF2-40B4-BE49-F238E27FC236}">
                <a16:creationId xmlns:a16="http://schemas.microsoft.com/office/drawing/2014/main" id="{F5BF21AF-C557-4617-94AE-D6CA3F1A2507}"/>
              </a:ext>
            </a:extLst>
          </p:cNvPr>
          <p:cNvSpPr/>
          <p:nvPr/>
        </p:nvSpPr>
        <p:spPr>
          <a:xfrm>
            <a:off x="333861" y="1998600"/>
            <a:ext cx="3191358" cy="411342"/>
          </a:xfrm>
          <a:prstGeom prst="roundRect">
            <a:avLst>
              <a:gd name="adj" fmla="val 26666"/>
            </a:avLst>
          </a:prstGeom>
          <a:solidFill>
            <a:srgbClr val="FFFFFF">
              <a:alpha val="100000"/>
            </a:srgbClr>
          </a:solidFill>
          <a:ln w="25400" cap="flat" cmpd="sng">
            <a:solidFill>
              <a:srgbClr val="005A9C">
                <a:alpha val="100000"/>
              </a:srgbClr>
            </a:solidFill>
            <a:prstDash val="solid"/>
            <a:round/>
          </a:ln>
        </p:spPr>
        <p:txBody>
          <a:bodyPr vert="horz" wrap="square" lIns="0" tIns="0" rIns="0" bIns="0" rtlCol="0" anchor="ctr" anchorCtr="0"/>
          <a:lstStyle/>
          <a:p>
            <a:pPr indent="0" algn="ctr">
              <a:lnSpc>
                <a:spcPct val="125000"/>
              </a:lnSpc>
              <a:defRPr/>
            </a:pPr>
            <a:r>
              <a:rPr lang="en-US" sz="1400" b="1" i="0" u="none" strike="noStrike" dirty="0">
                <a:solidFill>
                  <a:srgbClr val="333333"/>
                </a:solidFill>
                <a:latin typeface="Noto Sans SC"/>
                <a:ea typeface="Noto Sans SC"/>
                <a:cs typeface="Noto Sans SC"/>
                <a:sym typeface="Noto Sans SC"/>
              </a:rPr>
              <a:t>2. </a:t>
            </a:r>
            <a:r>
              <a:rPr lang="en-US" sz="1400" b="1" i="0" u="none" strike="noStrike" dirty="0" err="1">
                <a:solidFill>
                  <a:srgbClr val="333333"/>
                </a:solidFill>
                <a:latin typeface="Noto Sans SC"/>
                <a:ea typeface="Noto Sans SC"/>
                <a:cs typeface="Noto Sans SC"/>
                <a:sym typeface="Noto Sans SC"/>
              </a:rPr>
              <a:t>提取参数化列生成缓存键</a:t>
            </a:r>
            <a:endParaRPr lang="en-US" sz="1400" dirty="0"/>
          </a:p>
        </p:txBody>
      </p:sp>
      <p:sp>
        <p:nvSpPr>
          <p:cNvPr id="72" name="AutoShape 6">
            <a:extLst>
              <a:ext uri="{FF2B5EF4-FFF2-40B4-BE49-F238E27FC236}">
                <a16:creationId xmlns:a16="http://schemas.microsoft.com/office/drawing/2014/main" id="{0E792534-C2BE-413D-A852-324D5687FBA5}"/>
              </a:ext>
            </a:extLst>
          </p:cNvPr>
          <p:cNvSpPr/>
          <p:nvPr/>
        </p:nvSpPr>
        <p:spPr>
          <a:xfrm>
            <a:off x="1824098" y="2509832"/>
            <a:ext cx="167966" cy="137114"/>
          </a:xfrm>
          <a:prstGeom prst="downArrow">
            <a:avLst/>
          </a:prstGeom>
          <a:solidFill>
            <a:srgbClr val="005A9C">
              <a:alpha val="100000"/>
            </a:srgbClr>
          </a:solidFill>
          <a:ln w="25400" cap="flat" cmpd="sng">
            <a:noFill/>
            <a:prstDash val="solid"/>
            <a:round/>
          </a:ln>
        </p:spPr>
        <p:txBody>
          <a:bodyPr vert="horz" wrap="square" lIns="63500" tIns="63500" rIns="63500" bIns="63500" rtlCol="0" anchor="ctr"/>
          <a:lstStyle/>
          <a:p>
            <a:pPr algn="ctr">
              <a:defRPr/>
            </a:pPr>
            <a:endParaRPr sz="1400"/>
          </a:p>
        </p:txBody>
      </p:sp>
      <p:sp>
        <p:nvSpPr>
          <p:cNvPr id="73" name="AutoShape 7">
            <a:extLst>
              <a:ext uri="{FF2B5EF4-FFF2-40B4-BE49-F238E27FC236}">
                <a16:creationId xmlns:a16="http://schemas.microsoft.com/office/drawing/2014/main" id="{E3DD32ED-ADB9-480B-9B6D-6635DE532942}"/>
              </a:ext>
            </a:extLst>
          </p:cNvPr>
          <p:cNvSpPr/>
          <p:nvPr/>
        </p:nvSpPr>
        <p:spPr>
          <a:xfrm>
            <a:off x="333861" y="2731464"/>
            <a:ext cx="3191358" cy="411342"/>
          </a:xfrm>
          <a:prstGeom prst="roundRect">
            <a:avLst>
              <a:gd name="adj" fmla="val 26666"/>
            </a:avLst>
          </a:prstGeom>
          <a:solidFill>
            <a:srgbClr val="FFFFFF">
              <a:alpha val="100000"/>
            </a:srgbClr>
          </a:solidFill>
          <a:ln w="25400" cap="flat" cmpd="sng">
            <a:solidFill>
              <a:srgbClr val="005A9C">
                <a:alpha val="100000"/>
              </a:srgbClr>
            </a:solidFill>
            <a:prstDash val="solid"/>
            <a:round/>
          </a:ln>
        </p:spPr>
        <p:txBody>
          <a:bodyPr vert="horz" wrap="square" lIns="0" tIns="0" rIns="0" bIns="0" rtlCol="0" anchor="ctr" anchorCtr="0"/>
          <a:lstStyle/>
          <a:p>
            <a:pPr indent="0" algn="ctr">
              <a:lnSpc>
                <a:spcPct val="125000"/>
              </a:lnSpc>
              <a:defRPr/>
            </a:pPr>
            <a:r>
              <a:rPr lang="en-US" sz="1400" b="1" i="0" u="none" strike="noStrike">
                <a:solidFill>
                  <a:srgbClr val="333333"/>
                </a:solidFill>
                <a:latin typeface="Noto Sans SC"/>
                <a:ea typeface="Noto Sans SC"/>
                <a:cs typeface="Noto Sans SC"/>
                <a:sym typeface="Noto Sans SC"/>
              </a:rPr>
              <a:t>3. 使用缓存键在哈希表中进行检索</a:t>
            </a:r>
            <a:endParaRPr lang="en-US" sz="1400"/>
          </a:p>
        </p:txBody>
      </p:sp>
      <p:sp>
        <p:nvSpPr>
          <p:cNvPr id="75" name="AutoShape 9">
            <a:extLst>
              <a:ext uri="{FF2B5EF4-FFF2-40B4-BE49-F238E27FC236}">
                <a16:creationId xmlns:a16="http://schemas.microsoft.com/office/drawing/2014/main" id="{72784A90-EB56-4D58-9E84-0C11C785776D}"/>
              </a:ext>
            </a:extLst>
          </p:cNvPr>
          <p:cNvSpPr/>
          <p:nvPr/>
        </p:nvSpPr>
        <p:spPr>
          <a:xfrm>
            <a:off x="4945549" y="3740523"/>
            <a:ext cx="2345277" cy="593882"/>
          </a:xfrm>
          <a:prstGeom prst="roundRect">
            <a:avLst>
              <a:gd name="adj" fmla="val 0"/>
            </a:avLst>
          </a:prstGeom>
          <a:solidFill>
            <a:srgbClr val="E6F5EB">
              <a:alpha val="100000"/>
            </a:srgbClr>
          </a:solidFill>
          <a:ln w="25400" cap="flat" cmpd="sng">
            <a:solidFill>
              <a:srgbClr val="22C55E">
                <a:alpha val="100000"/>
              </a:srgbClr>
            </a:solidFill>
            <a:prstDash val="solid"/>
            <a:round/>
          </a:ln>
        </p:spPr>
        <p:txBody>
          <a:bodyPr vert="horz" wrap="square" lIns="0" tIns="0" rIns="0" bIns="0" rtlCol="0" anchor="ctr" anchorCtr="0"/>
          <a:lstStyle/>
          <a:p>
            <a:pPr indent="0" algn="ctr">
              <a:lnSpc>
                <a:spcPct val="125000"/>
              </a:lnSpc>
              <a:defRPr/>
            </a:pPr>
            <a:r>
              <a:rPr lang="en-US" sz="1400" b="1" i="0" u="none" strike="noStrike">
                <a:solidFill>
                  <a:srgbClr val="166534"/>
                </a:solidFill>
                <a:latin typeface="Noto Sans SC"/>
                <a:ea typeface="Noto Sans SC"/>
                <a:cs typeface="Noto Sans SC"/>
                <a:sym typeface="Noto Sans SC"/>
              </a:rPr>
              <a:t>哈希表 (Hash Table)</a:t>
            </a:r>
            <a:endParaRPr lang="en-US" sz="1100"/>
          </a:p>
          <a:p>
            <a:pPr indent="0" algn="ctr">
              <a:lnSpc>
                <a:spcPct val="125000"/>
              </a:lnSpc>
            </a:pPr>
            <a:r>
              <a:rPr lang="en-US" sz="1200" b="1" i="0" u="none" strike="noStrike">
                <a:solidFill>
                  <a:srgbClr val="166534"/>
                </a:solidFill>
                <a:latin typeface="Noto Sans SC"/>
                <a:ea typeface="Noto Sans SC"/>
                <a:cs typeface="Noto Sans SC"/>
                <a:sym typeface="Noto Sans SC"/>
              </a:rPr>
              <a:t>存储 &lt;Key, Value&gt;</a:t>
            </a:r>
          </a:p>
        </p:txBody>
      </p:sp>
      <p:sp>
        <p:nvSpPr>
          <p:cNvPr id="76" name="AutoShape 10">
            <a:extLst>
              <a:ext uri="{FF2B5EF4-FFF2-40B4-BE49-F238E27FC236}">
                <a16:creationId xmlns:a16="http://schemas.microsoft.com/office/drawing/2014/main" id="{920433B5-543B-4329-A110-C3E04185AA2E}"/>
              </a:ext>
            </a:extLst>
          </p:cNvPr>
          <p:cNvSpPr/>
          <p:nvPr/>
        </p:nvSpPr>
        <p:spPr>
          <a:xfrm>
            <a:off x="1322930" y="3464328"/>
            <a:ext cx="3277082" cy="411342"/>
          </a:xfrm>
          <a:prstGeom prst="roundRect">
            <a:avLst>
              <a:gd name="adj" fmla="val 26666"/>
            </a:avLst>
          </a:prstGeom>
          <a:solidFill>
            <a:srgbClr val="EFF6FF">
              <a:alpha val="100000"/>
            </a:srgbClr>
          </a:solidFill>
          <a:ln w="25400" cap="flat" cmpd="sng">
            <a:solidFill>
              <a:srgbClr val="3B82F6">
                <a:alpha val="100000"/>
              </a:srgbClr>
            </a:solidFill>
            <a:prstDash val="solid"/>
            <a:round/>
          </a:ln>
        </p:spPr>
        <p:txBody>
          <a:bodyPr vert="horz" wrap="square" lIns="0" tIns="0" rIns="0" bIns="0" rtlCol="0" anchor="ctr" anchorCtr="0"/>
          <a:lstStyle/>
          <a:p>
            <a:pPr indent="0" algn="ctr">
              <a:lnSpc>
                <a:spcPct val="125000"/>
              </a:lnSpc>
              <a:defRPr/>
            </a:pPr>
            <a:r>
              <a:rPr lang="en-US" sz="1400" b="1" i="0" u="none" strike="noStrike">
                <a:solidFill>
                  <a:srgbClr val="1E40AF"/>
                </a:solidFill>
                <a:latin typeface="Noto Sans SC"/>
                <a:ea typeface="Noto Sans SC"/>
                <a:cs typeface="Noto Sans SC"/>
                <a:sym typeface="Noto Sans SC"/>
              </a:rPr>
              <a:t>4. 缓存命中 → 直接读取结果</a:t>
            </a:r>
            <a:endParaRPr lang="en-US" sz="1400"/>
          </a:p>
        </p:txBody>
      </p:sp>
      <p:sp>
        <p:nvSpPr>
          <p:cNvPr id="77" name="AutoShape 11">
            <a:extLst>
              <a:ext uri="{FF2B5EF4-FFF2-40B4-BE49-F238E27FC236}">
                <a16:creationId xmlns:a16="http://schemas.microsoft.com/office/drawing/2014/main" id="{B04E0C86-4758-4919-B8B7-AEF7DD434C86}"/>
              </a:ext>
            </a:extLst>
          </p:cNvPr>
          <p:cNvSpPr/>
          <p:nvPr/>
        </p:nvSpPr>
        <p:spPr>
          <a:xfrm>
            <a:off x="1322930" y="4206642"/>
            <a:ext cx="3277082" cy="411342"/>
          </a:xfrm>
          <a:prstGeom prst="roundRect">
            <a:avLst>
              <a:gd name="adj" fmla="val 26666"/>
            </a:avLst>
          </a:prstGeom>
          <a:solidFill>
            <a:srgbClr val="FEF2F2">
              <a:alpha val="100000"/>
            </a:srgbClr>
          </a:solidFill>
          <a:ln w="25400" cap="flat" cmpd="sng">
            <a:solidFill>
              <a:srgbClr val="EF4444">
                <a:alpha val="100000"/>
              </a:srgbClr>
            </a:solidFill>
            <a:prstDash val="solid"/>
            <a:round/>
          </a:ln>
        </p:spPr>
        <p:txBody>
          <a:bodyPr vert="horz" wrap="square" lIns="0" tIns="0" rIns="0" bIns="0" rtlCol="0" anchor="ctr" anchorCtr="0"/>
          <a:lstStyle/>
          <a:p>
            <a:pPr indent="0" algn="ctr">
              <a:lnSpc>
                <a:spcPct val="125000"/>
              </a:lnSpc>
              <a:defRPr/>
            </a:pPr>
            <a:r>
              <a:rPr lang="en-US" sz="1400" b="1" i="0" u="none" strike="noStrike" dirty="0">
                <a:solidFill>
                  <a:srgbClr val="991B1B"/>
                </a:solidFill>
                <a:latin typeface="Noto Sans SC"/>
                <a:ea typeface="Noto Sans SC"/>
                <a:cs typeface="Noto Sans SC"/>
                <a:sym typeface="Noto Sans SC"/>
              </a:rPr>
              <a:t>5. </a:t>
            </a:r>
            <a:r>
              <a:rPr lang="en-US" sz="1400" b="1" i="0" u="none" strike="noStrike" dirty="0" err="1">
                <a:solidFill>
                  <a:srgbClr val="991B1B"/>
                </a:solidFill>
                <a:latin typeface="Noto Sans SC"/>
                <a:ea typeface="Noto Sans SC"/>
                <a:cs typeface="Noto Sans SC"/>
                <a:sym typeface="Noto Sans SC"/>
              </a:rPr>
              <a:t>缓存未命中</a:t>
            </a:r>
            <a:r>
              <a:rPr lang="en-US" sz="1400" b="1" i="0" u="none" strike="noStrike" dirty="0">
                <a:solidFill>
                  <a:srgbClr val="991B1B"/>
                </a:solidFill>
                <a:latin typeface="Noto Sans SC"/>
                <a:ea typeface="Noto Sans SC"/>
                <a:cs typeface="Noto Sans SC"/>
                <a:sym typeface="Noto Sans SC"/>
              </a:rPr>
              <a:t> → </a:t>
            </a:r>
            <a:r>
              <a:rPr lang="en-US" sz="1400" b="1" i="0" u="none" strike="noStrike" dirty="0" err="1">
                <a:solidFill>
                  <a:srgbClr val="991B1B"/>
                </a:solidFill>
                <a:latin typeface="Noto Sans SC"/>
                <a:ea typeface="Noto Sans SC"/>
                <a:cs typeface="Noto Sans SC"/>
                <a:sym typeface="Noto Sans SC"/>
              </a:rPr>
              <a:t>执行子计划</a:t>
            </a:r>
            <a:r>
              <a:rPr lang="en-US" sz="1400" b="1" i="0" u="none" strike="noStrike" dirty="0">
                <a:solidFill>
                  <a:srgbClr val="991B1B"/>
                </a:solidFill>
                <a:latin typeface="Noto Sans SC"/>
                <a:ea typeface="Noto Sans SC"/>
                <a:cs typeface="Noto Sans SC"/>
                <a:sym typeface="Noto Sans SC"/>
              </a:rPr>
              <a:t> &amp; </a:t>
            </a:r>
            <a:r>
              <a:rPr lang="en-US" sz="1400" b="1" i="0" u="none" strike="noStrike" dirty="0" err="1">
                <a:solidFill>
                  <a:srgbClr val="991B1B"/>
                </a:solidFill>
                <a:latin typeface="Noto Sans SC"/>
                <a:ea typeface="Noto Sans SC"/>
                <a:cs typeface="Noto Sans SC"/>
                <a:sym typeface="Noto Sans SC"/>
              </a:rPr>
              <a:t>写入缓存</a:t>
            </a:r>
            <a:endParaRPr lang="en-US" sz="1400" dirty="0"/>
          </a:p>
        </p:txBody>
      </p:sp>
      <p:sp>
        <p:nvSpPr>
          <p:cNvPr id="80" name="AutoShape 14">
            <a:extLst>
              <a:ext uri="{FF2B5EF4-FFF2-40B4-BE49-F238E27FC236}">
                <a16:creationId xmlns:a16="http://schemas.microsoft.com/office/drawing/2014/main" id="{D9C3FA68-7371-4520-9B8B-C81CB71B8867}"/>
              </a:ext>
            </a:extLst>
          </p:cNvPr>
          <p:cNvSpPr/>
          <p:nvPr/>
        </p:nvSpPr>
        <p:spPr>
          <a:xfrm>
            <a:off x="4945549" y="4878971"/>
            <a:ext cx="2345277" cy="411342"/>
          </a:xfrm>
          <a:prstGeom prst="roundRect">
            <a:avLst>
              <a:gd name="adj" fmla="val 26666"/>
            </a:avLst>
          </a:prstGeom>
          <a:solidFill>
            <a:srgbClr val="FFFFFF">
              <a:alpha val="100000"/>
            </a:srgbClr>
          </a:solidFill>
          <a:ln w="25400" cap="flat" cmpd="sng">
            <a:solidFill>
              <a:srgbClr val="005A9C">
                <a:alpha val="100000"/>
              </a:srgbClr>
            </a:solidFill>
            <a:prstDash val="solid"/>
            <a:round/>
          </a:ln>
        </p:spPr>
        <p:txBody>
          <a:bodyPr vert="horz" wrap="square" lIns="0" tIns="0" rIns="0" bIns="0" rtlCol="0" anchor="ctr" anchorCtr="0"/>
          <a:lstStyle/>
          <a:p>
            <a:pPr indent="0" algn="ctr">
              <a:lnSpc>
                <a:spcPct val="125000"/>
              </a:lnSpc>
              <a:defRPr/>
            </a:pPr>
            <a:r>
              <a:rPr lang="en-US" sz="1600" b="1" i="0" u="none" strike="noStrike">
                <a:solidFill>
                  <a:srgbClr val="333333"/>
                </a:solidFill>
                <a:latin typeface="Noto Sans SC"/>
                <a:ea typeface="Noto Sans SC"/>
                <a:cs typeface="Noto Sans SC"/>
                <a:sym typeface="Noto Sans SC"/>
              </a:rPr>
              <a:t>6. 合并结果并输出</a:t>
            </a:r>
            <a:endParaRPr lang="en-US" sz="1100"/>
          </a:p>
        </p:txBody>
      </p:sp>
      <p:sp>
        <p:nvSpPr>
          <p:cNvPr id="2" name="箭头: 直角上 1">
            <a:extLst>
              <a:ext uri="{FF2B5EF4-FFF2-40B4-BE49-F238E27FC236}">
                <a16:creationId xmlns:a16="http://schemas.microsoft.com/office/drawing/2014/main" id="{FCC9B72E-4EE0-4E8B-9C98-5137F3878620}"/>
              </a:ext>
            </a:extLst>
          </p:cNvPr>
          <p:cNvSpPr/>
          <p:nvPr/>
        </p:nvSpPr>
        <p:spPr>
          <a:xfrm rot="5400000">
            <a:off x="696080" y="3275388"/>
            <a:ext cx="377881" cy="411342"/>
          </a:xfrm>
          <a:prstGeom prst="bentUpArrow">
            <a:avLst/>
          </a:prstGeom>
          <a:solidFill>
            <a:srgbClr val="005A9C">
              <a:alpha val="100000"/>
            </a:srgbClr>
          </a:solidFill>
          <a:ln w="25400" cap="flat" cmpd="sng">
            <a:noFill/>
            <a:prstDash val="solid"/>
            <a:round/>
          </a:ln>
        </p:spPr>
        <p:txBody>
          <a:bodyPr vert="horz" wrap="square" lIns="63500" tIns="63500" rIns="63500" bIns="63500" rtlCol="0" anchor="ctr"/>
          <a:lstStyle/>
          <a:p>
            <a:pPr algn="ctr"/>
            <a:endParaRPr lang="zh-CN" altLang="en-US" sz="1400">
              <a:solidFill>
                <a:schemeClr val="tx1"/>
              </a:solidFill>
            </a:endParaRPr>
          </a:p>
        </p:txBody>
      </p:sp>
      <p:sp>
        <p:nvSpPr>
          <p:cNvPr id="89" name="箭头: 直角上 88">
            <a:extLst>
              <a:ext uri="{FF2B5EF4-FFF2-40B4-BE49-F238E27FC236}">
                <a16:creationId xmlns:a16="http://schemas.microsoft.com/office/drawing/2014/main" id="{BA5CC151-85E4-4449-BF88-661DB5D867DF}"/>
              </a:ext>
            </a:extLst>
          </p:cNvPr>
          <p:cNvSpPr/>
          <p:nvPr/>
        </p:nvSpPr>
        <p:spPr>
          <a:xfrm rot="5400000">
            <a:off x="416776" y="3819338"/>
            <a:ext cx="936489" cy="411343"/>
          </a:xfrm>
          <a:prstGeom prst="bentUpArrow">
            <a:avLst/>
          </a:prstGeom>
          <a:solidFill>
            <a:srgbClr val="005A9C">
              <a:alpha val="100000"/>
            </a:srgbClr>
          </a:solidFill>
          <a:ln w="25400" cap="flat" cmpd="sng">
            <a:noFill/>
            <a:prstDash val="solid"/>
            <a:round/>
          </a:ln>
        </p:spPr>
        <p:txBody>
          <a:bodyPr vert="horz" wrap="square" lIns="63500" tIns="63500" rIns="63500" bIns="63500" rtlCol="0" anchor="ctr"/>
          <a:lstStyle/>
          <a:p>
            <a:pPr algn="ctr"/>
            <a:endParaRPr lang="zh-CN" altLang="en-US" sz="1400">
              <a:solidFill>
                <a:schemeClr val="tx1"/>
              </a:solidFill>
            </a:endParaRPr>
          </a:p>
        </p:txBody>
      </p:sp>
      <p:sp>
        <p:nvSpPr>
          <p:cNvPr id="90" name="AutoShape 6">
            <a:extLst>
              <a:ext uri="{FF2B5EF4-FFF2-40B4-BE49-F238E27FC236}">
                <a16:creationId xmlns:a16="http://schemas.microsoft.com/office/drawing/2014/main" id="{156A78CC-C91C-41EE-8494-C305A6A3DB82}"/>
              </a:ext>
            </a:extLst>
          </p:cNvPr>
          <p:cNvSpPr/>
          <p:nvPr/>
        </p:nvSpPr>
        <p:spPr>
          <a:xfrm rot="16200000">
            <a:off x="4612598" y="3968908"/>
            <a:ext cx="167966" cy="137114"/>
          </a:xfrm>
          <a:prstGeom prst="downArrow">
            <a:avLst/>
          </a:prstGeom>
          <a:solidFill>
            <a:srgbClr val="005A9C">
              <a:alpha val="100000"/>
            </a:srgbClr>
          </a:solidFill>
          <a:ln w="25400" cap="flat" cmpd="sng">
            <a:noFill/>
            <a:prstDash val="solid"/>
            <a:round/>
          </a:ln>
        </p:spPr>
        <p:txBody>
          <a:bodyPr vert="horz" wrap="square" lIns="63500" tIns="63500" rIns="63500" bIns="63500" rtlCol="0" anchor="ctr"/>
          <a:lstStyle/>
          <a:p>
            <a:pPr algn="ctr">
              <a:defRPr/>
            </a:pPr>
            <a:endParaRPr sz="1400"/>
          </a:p>
        </p:txBody>
      </p:sp>
      <p:sp>
        <p:nvSpPr>
          <p:cNvPr id="91" name="AutoShape 6">
            <a:extLst>
              <a:ext uri="{FF2B5EF4-FFF2-40B4-BE49-F238E27FC236}">
                <a16:creationId xmlns:a16="http://schemas.microsoft.com/office/drawing/2014/main" id="{0C45A186-FC65-4135-BD3D-94A82963E5CD}"/>
              </a:ext>
            </a:extLst>
          </p:cNvPr>
          <p:cNvSpPr/>
          <p:nvPr/>
        </p:nvSpPr>
        <p:spPr>
          <a:xfrm>
            <a:off x="6034204" y="4534256"/>
            <a:ext cx="167966" cy="137114"/>
          </a:xfrm>
          <a:prstGeom prst="downArrow">
            <a:avLst/>
          </a:prstGeom>
          <a:solidFill>
            <a:srgbClr val="005A9C">
              <a:alpha val="100000"/>
            </a:srgbClr>
          </a:solidFill>
          <a:ln w="25400" cap="flat" cmpd="sng">
            <a:noFill/>
            <a:prstDash val="solid"/>
            <a:round/>
          </a:ln>
        </p:spPr>
        <p:txBody>
          <a:bodyPr vert="horz" wrap="square" lIns="63500" tIns="63500" rIns="63500" bIns="63500" rtlCol="0" anchor="ctr"/>
          <a:lstStyle/>
          <a:p>
            <a:pPr algn="ctr">
              <a:defRPr/>
            </a:pPr>
            <a:endParaRPr sz="1400"/>
          </a:p>
        </p:txBody>
      </p:sp>
      <p:sp>
        <p:nvSpPr>
          <p:cNvPr id="92" name="矩形 91">
            <a:extLst>
              <a:ext uri="{FF2B5EF4-FFF2-40B4-BE49-F238E27FC236}">
                <a16:creationId xmlns:a16="http://schemas.microsoft.com/office/drawing/2014/main" id="{63D0FE8A-9515-49DB-97A1-66B7B3902EBF}"/>
              </a:ext>
            </a:extLst>
          </p:cNvPr>
          <p:cNvSpPr/>
          <p:nvPr/>
        </p:nvSpPr>
        <p:spPr>
          <a:xfrm>
            <a:off x="7507052" y="1977839"/>
            <a:ext cx="4288490" cy="1762684"/>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a:solidFill>
                <a:prstClr val="white"/>
              </a:solidFill>
              <a:latin typeface="微软雅黑" panose="020B0503020204020204" pitchFamily="34" charset="-122"/>
              <a:ea typeface="微软雅黑" panose="020B0503020204020204" pitchFamily="34" charset="-122"/>
            </a:endParaRPr>
          </a:p>
        </p:txBody>
      </p:sp>
      <p:sp>
        <p:nvSpPr>
          <p:cNvPr id="93" name="矩形 92">
            <a:extLst>
              <a:ext uri="{FF2B5EF4-FFF2-40B4-BE49-F238E27FC236}">
                <a16:creationId xmlns:a16="http://schemas.microsoft.com/office/drawing/2014/main" id="{D36B4574-BAF2-42DC-8082-0B3FAA52CDD0}"/>
              </a:ext>
            </a:extLst>
          </p:cNvPr>
          <p:cNvSpPr/>
          <p:nvPr/>
        </p:nvSpPr>
        <p:spPr bwMode="auto">
          <a:xfrm>
            <a:off x="7595464" y="2181627"/>
            <a:ext cx="4200077" cy="1328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lvl="1" defTabSz="1219170" fontAlgn="base">
              <a:lnSpc>
                <a:spcPts val="2000"/>
              </a:lnSpc>
              <a:spcBef>
                <a:spcPct val="0"/>
              </a:spcBef>
              <a:spcAft>
                <a:spcPts val="800"/>
              </a:spcAft>
              <a:buSzPct val="100000"/>
              <a:defRPr/>
            </a:pPr>
            <a:r>
              <a:rPr lang="zh-CN" altLang="en-US" sz="1600" b="1" dirty="0">
                <a:solidFill>
                  <a:srgbClr val="C00000"/>
                </a:solidFill>
                <a:latin typeface="微软雅黑" panose="020B0503020204020204" pitchFamily="34" charset="-122"/>
                <a:ea typeface="微软雅黑" panose="020B0503020204020204" pitchFamily="34" charset="-122"/>
              </a:rPr>
              <a:t>关键技术点</a:t>
            </a:r>
          </a:p>
          <a:p>
            <a:pPr marL="228594" lvl="1" indent="-228594" defTabSz="1219170" fontAlgn="base">
              <a:lnSpc>
                <a:spcPts val="2000"/>
              </a:lnSpc>
              <a:spcBef>
                <a:spcPct val="0"/>
              </a:spcBef>
              <a:spcAft>
                <a:spcPts val="800"/>
              </a:spcAft>
              <a:buSzPct val="100000"/>
              <a:buFont typeface="Arial" panose="020B0604020202020204" pitchFamily="34" charset="0"/>
              <a:buChar char="•"/>
              <a:defRPr/>
            </a:pPr>
            <a:r>
              <a:rPr kumimoji="1" lang="en-US" altLang="zh-CN" sz="1200" b="1" dirty="0" err="1">
                <a:solidFill>
                  <a:srgbClr val="000000"/>
                </a:solidFill>
                <a:latin typeface="微软雅黑" panose="020B0503020204020204" pitchFamily="34" charset="-122"/>
                <a:ea typeface="微软雅黑" panose="020B0503020204020204" pitchFamily="34" charset="-122"/>
                <a:sym typeface="Noto Sans SC"/>
              </a:rPr>
              <a:t>结果集缓存</a:t>
            </a:r>
            <a:r>
              <a:rPr kumimoji="1" lang="en-US" altLang="zh-CN" sz="1200" b="1" dirty="0">
                <a:solidFill>
                  <a:srgbClr val="000000"/>
                </a:solidFill>
                <a:latin typeface="微软雅黑" panose="020B0503020204020204" pitchFamily="34" charset="-122"/>
                <a:ea typeface="微软雅黑" panose="020B0503020204020204" pitchFamily="34" charset="-122"/>
                <a:sym typeface="Noto Sans SC"/>
              </a:rPr>
              <a:t> </a:t>
            </a:r>
            <a:r>
              <a:rPr kumimoji="1" lang="zh-CN" altLang="en-US" sz="1200" b="1" dirty="0">
                <a:solidFill>
                  <a:srgbClr val="000000"/>
                </a:solidFill>
                <a:latin typeface="微软雅黑" panose="020B0503020204020204" pitchFamily="34" charset="-122"/>
                <a:ea typeface="微软雅黑" panose="020B0503020204020204" pitchFamily="34" charset="-122"/>
                <a:sym typeface="+mn-lt"/>
              </a:rPr>
              <a:t>：</a:t>
            </a:r>
            <a:r>
              <a:rPr kumimoji="1" lang="zh-CN" altLang="en-US" sz="1200" dirty="0">
                <a:solidFill>
                  <a:srgbClr val="000000"/>
                </a:solidFill>
                <a:latin typeface="微软雅黑" panose="020B0503020204020204" pitchFamily="34" charset="-122"/>
                <a:ea typeface="微软雅黑" panose="020B0503020204020204" pitchFamily="34" charset="-122"/>
                <a:sym typeface="+mn-lt"/>
              </a:rPr>
              <a:t>内存存储子计划结果，支持快速存取</a:t>
            </a:r>
            <a:endParaRPr kumimoji="1" lang="en-US" altLang="zh-CN" sz="1200" dirty="0">
              <a:solidFill>
                <a:srgbClr val="000000"/>
              </a:solidFill>
              <a:latin typeface="微软雅黑" panose="020B0503020204020204" pitchFamily="34" charset="-122"/>
              <a:ea typeface="微软雅黑" panose="020B0503020204020204" pitchFamily="34" charset="-122"/>
              <a:sym typeface="+mn-lt"/>
            </a:endParaRPr>
          </a:p>
          <a:p>
            <a:pPr marL="228594" lvl="1" indent="-228594" defTabSz="1219170" fontAlgn="base">
              <a:lnSpc>
                <a:spcPts val="2000"/>
              </a:lnSpc>
              <a:spcBef>
                <a:spcPct val="0"/>
              </a:spcBef>
              <a:spcAft>
                <a:spcPts val="800"/>
              </a:spcAft>
              <a:buSzPct val="100000"/>
              <a:buFont typeface="Arial" panose="020B0604020202020204" pitchFamily="34" charset="0"/>
              <a:buChar char="•"/>
              <a:defRPr/>
            </a:pPr>
            <a:r>
              <a:rPr kumimoji="1" lang="zh-CN" altLang="en-US" sz="1200" b="1" dirty="0">
                <a:solidFill>
                  <a:srgbClr val="000000"/>
                </a:solidFill>
                <a:latin typeface="微软雅黑" panose="020B0503020204020204" pitchFamily="34" charset="-122"/>
                <a:ea typeface="微软雅黑" panose="020B0503020204020204" pitchFamily="34" charset="-122"/>
              </a:rPr>
              <a:t>参数化缓存键</a:t>
            </a:r>
            <a:r>
              <a:rPr kumimoji="1" lang="zh-CN" altLang="en-US" sz="1200" dirty="0">
                <a:solidFill>
                  <a:srgbClr val="000000"/>
                </a:solidFill>
                <a:latin typeface="微软雅黑" panose="020B0503020204020204" pitchFamily="34" charset="-122"/>
                <a:ea typeface="微软雅黑" panose="020B0503020204020204" pitchFamily="34" charset="-122"/>
              </a:rPr>
              <a:t>：缓存键由子计划参数化列拼接而成，确保缓存精确匹配</a:t>
            </a:r>
          </a:p>
        </p:txBody>
      </p:sp>
      <p:sp>
        <p:nvSpPr>
          <p:cNvPr id="94" name="矩形 93">
            <a:extLst>
              <a:ext uri="{FF2B5EF4-FFF2-40B4-BE49-F238E27FC236}">
                <a16:creationId xmlns:a16="http://schemas.microsoft.com/office/drawing/2014/main" id="{C89DE3E6-50BB-4228-BD54-DB205F00DBA6}"/>
              </a:ext>
            </a:extLst>
          </p:cNvPr>
          <p:cNvSpPr/>
          <p:nvPr/>
        </p:nvSpPr>
        <p:spPr>
          <a:xfrm>
            <a:off x="7507052" y="4139338"/>
            <a:ext cx="4355850" cy="1467026"/>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a:solidFill>
                <a:prstClr val="white"/>
              </a:solidFill>
              <a:latin typeface="微软雅黑" panose="020B0503020204020204" pitchFamily="34" charset="-122"/>
              <a:ea typeface="微软雅黑" panose="020B0503020204020204" pitchFamily="34" charset="-122"/>
            </a:endParaRPr>
          </a:p>
        </p:txBody>
      </p:sp>
      <p:sp>
        <p:nvSpPr>
          <p:cNvPr id="95" name="矩形 94">
            <a:extLst>
              <a:ext uri="{FF2B5EF4-FFF2-40B4-BE49-F238E27FC236}">
                <a16:creationId xmlns:a16="http://schemas.microsoft.com/office/drawing/2014/main" id="{B16DB686-54C4-4DDC-ABA1-83D5CB1F67E5}"/>
              </a:ext>
            </a:extLst>
          </p:cNvPr>
          <p:cNvSpPr/>
          <p:nvPr/>
        </p:nvSpPr>
        <p:spPr bwMode="auto">
          <a:xfrm>
            <a:off x="7595465" y="4132885"/>
            <a:ext cx="3804553" cy="1155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lvl="1" defTabSz="1219170" fontAlgn="base">
              <a:lnSpc>
                <a:spcPts val="2000"/>
              </a:lnSpc>
              <a:spcBef>
                <a:spcPct val="0"/>
              </a:spcBef>
              <a:spcAft>
                <a:spcPts val="800"/>
              </a:spcAft>
              <a:buSzPct val="100000"/>
              <a:defRPr/>
            </a:pPr>
            <a:r>
              <a:rPr lang="zh-CN" altLang="en-US" sz="1600" b="1" dirty="0">
                <a:solidFill>
                  <a:srgbClr val="C00000"/>
                </a:solidFill>
                <a:latin typeface="微软雅黑" panose="020B0503020204020204" pitchFamily="34" charset="-122"/>
                <a:ea typeface="微软雅黑" panose="020B0503020204020204" pitchFamily="34" charset="-122"/>
              </a:rPr>
              <a:t>技术效果</a:t>
            </a:r>
            <a:endParaRPr lang="en-US" altLang="zh-CN" sz="1600" b="1" dirty="0">
              <a:solidFill>
                <a:srgbClr val="C00000"/>
              </a:solidFill>
              <a:latin typeface="微软雅黑" panose="020B0503020204020204" pitchFamily="34" charset="-122"/>
              <a:ea typeface="微软雅黑" panose="020B0503020204020204" pitchFamily="34" charset="-122"/>
            </a:endParaRPr>
          </a:p>
          <a:p>
            <a:pPr marL="228594" lvl="1" indent="-228594" defTabSz="1219170" fontAlgn="base">
              <a:lnSpc>
                <a:spcPts val="2000"/>
              </a:lnSpc>
              <a:spcBef>
                <a:spcPct val="0"/>
              </a:spcBef>
              <a:spcAft>
                <a:spcPts val="800"/>
              </a:spcAft>
              <a:buSzPct val="100000"/>
              <a:buFont typeface="Arial" panose="020B0604020202020204" pitchFamily="34" charset="0"/>
              <a:buChar char="•"/>
              <a:defRPr/>
            </a:pPr>
            <a:r>
              <a:rPr lang="en-US" altLang="zh-CN" sz="1200" dirty="0" err="1">
                <a:solidFill>
                  <a:schemeClr val="tx1"/>
                </a:solidFill>
                <a:latin typeface="微软雅黑" panose="020B0503020204020204" pitchFamily="34" charset="-122"/>
                <a:ea typeface="微软雅黑" panose="020B0503020204020204" pitchFamily="34" charset="-122"/>
              </a:rPr>
              <a:t>Nestloop</a:t>
            </a:r>
            <a:r>
              <a:rPr lang="zh-CN" altLang="en-US" sz="1200" dirty="0">
                <a:solidFill>
                  <a:schemeClr val="tx1"/>
                </a:solidFill>
                <a:latin typeface="微软雅黑" panose="020B0503020204020204" pitchFamily="34" charset="-122"/>
                <a:ea typeface="微软雅黑" panose="020B0503020204020204" pitchFamily="34" charset="-122"/>
              </a:rPr>
              <a:t>外表存在重复扫描场景性能提升</a:t>
            </a:r>
            <a:r>
              <a:rPr lang="en-US" altLang="zh-CN" sz="1200" dirty="0">
                <a:solidFill>
                  <a:schemeClr val="tx1"/>
                </a:solidFill>
                <a:latin typeface="微软雅黑" panose="020B0503020204020204" pitchFamily="34" charset="-122"/>
                <a:ea typeface="微软雅黑" panose="020B0503020204020204" pitchFamily="34" charset="-122"/>
              </a:rPr>
              <a:t>1</a:t>
            </a:r>
            <a:r>
              <a:rPr lang="zh-CN" altLang="en-US" sz="1200" dirty="0">
                <a:solidFill>
                  <a:schemeClr val="tx1"/>
                </a:solidFill>
                <a:latin typeface="微软雅黑" panose="020B0503020204020204" pitchFamily="34" charset="-122"/>
                <a:ea typeface="微软雅黑" panose="020B0503020204020204" pitchFamily="34" charset="-122"/>
              </a:rPr>
              <a:t>倍</a:t>
            </a:r>
            <a:r>
              <a:rPr lang="en-US" altLang="zh-CN" sz="1200" dirty="0">
                <a:solidFill>
                  <a:schemeClr val="tx1"/>
                </a:solidFill>
                <a:latin typeface="微软雅黑" panose="020B0503020204020204" pitchFamily="34" charset="-122"/>
                <a:ea typeface="微软雅黑" panose="020B0503020204020204" pitchFamily="34" charset="-122"/>
              </a:rPr>
              <a:t>+</a:t>
            </a:r>
          </a:p>
        </p:txBody>
      </p:sp>
    </p:spTree>
    <p:extLst>
      <p:ext uri="{BB962C8B-B14F-4D97-AF65-F5344CB8AC3E}">
        <p14:creationId xmlns:p14="http://schemas.microsoft.com/office/powerpoint/2010/main" val="2866639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3E3E06AC-0634-42CE-85B1-E2A24B801D28}"/>
              </a:ext>
            </a:extLst>
          </p:cNvPr>
          <p:cNvSpPr>
            <a:spLocks noGrp="1"/>
          </p:cNvSpPr>
          <p:nvPr>
            <p:custDataLst>
              <p:tags r:id="rId1"/>
            </p:custDataLst>
          </p:nvPr>
        </p:nvSpPr>
        <p:spPr>
          <a:xfrm>
            <a:off x="0" y="458364"/>
            <a:ext cx="12196763" cy="489247"/>
          </a:xfrm>
          <a:prstGeom prst="rect">
            <a:avLst/>
          </a:prstGeom>
        </p:spPr>
        <p:txBody>
          <a:bodyPr vert="horz" lIns="120000" tIns="62400" rIns="120000" bIns="62400" rtlCol="0" anchor="ctr" anchorCtr="0">
            <a:noAutofit/>
          </a:bodyPr>
          <a:lstStyle>
            <a:lvl1pPr algn="l" defTabSz="685800" rtl="0" eaLnBrk="1" fontAlgn="auto" latinLnBrk="0" hangingPunct="1">
              <a:lnSpc>
                <a:spcPct val="100000"/>
              </a:lnSpc>
              <a:spcBef>
                <a:spcPct val="0"/>
              </a:spcBef>
              <a:buNone/>
              <a:defRPr sz="2700" b="1" u="none" strike="noStrike" kern="1200" cap="none" spc="300" normalizeH="0" baseline="0">
                <a:solidFill>
                  <a:sysClr val="windowText" lastClr="000000">
                    <a:lumMod val="85000"/>
                    <a:lumOff val="15000"/>
                  </a:sysClr>
                </a:solidFill>
                <a:uFillTx/>
                <a:latin typeface="Arial" panose="020B0604020202020204" pitchFamily="34" charset="0"/>
                <a:ea typeface="微软雅黑" panose="020B0503020204020204" charset="-122"/>
                <a:cs typeface="+mn-ea"/>
              </a:defRPr>
            </a:lvl1pPr>
          </a:lstStyle>
          <a:p>
            <a:pPr marR="0" lvl="0" indent="0" algn="ctr" defTabSz="914377">
              <a:spcAft>
                <a:spcPts val="0"/>
              </a:spcAft>
              <a:buClrTx/>
              <a:buSzTx/>
              <a:tabLst/>
              <a:defRPr/>
            </a:pPr>
            <a:r>
              <a:rPr lang="zh-CN" altLang="en-US" sz="2800" b="0" spc="0" dirty="0">
                <a:latin typeface="微软雅黑" panose="020B0503020204020204" pitchFamily="34" charset="-122"/>
                <a:ea typeface="微软雅黑" panose="020B0503020204020204" pitchFamily="34" charset="-122"/>
              </a:rPr>
              <a:t>高性能：异步直接</a:t>
            </a:r>
            <a:r>
              <a:rPr lang="en-US" altLang="zh-CN" sz="2800" b="0" spc="0" dirty="0">
                <a:latin typeface="微软雅黑" panose="020B0503020204020204" pitchFamily="34" charset="-122"/>
                <a:ea typeface="微软雅黑" panose="020B0503020204020204" pitchFamily="34" charset="-122"/>
              </a:rPr>
              <a:t>IO</a:t>
            </a:r>
            <a:endParaRPr lang="zh-CN" altLang="en-US" sz="2800" b="0" spc="0" dirty="0">
              <a:latin typeface="微软雅黑" panose="020B0503020204020204" pitchFamily="34" charset="-122"/>
              <a:ea typeface="微软雅黑" panose="020B0503020204020204" pitchFamily="34" charset="-122"/>
            </a:endParaRPr>
          </a:p>
        </p:txBody>
      </p:sp>
      <p:pic>
        <p:nvPicPr>
          <p:cNvPr id="103" name="图片 102">
            <a:extLst>
              <a:ext uri="{FF2B5EF4-FFF2-40B4-BE49-F238E27FC236}">
                <a16:creationId xmlns:a16="http://schemas.microsoft.com/office/drawing/2014/main" id="{230CFDC7-D557-4BFE-ABD2-2AF17CC31948}"/>
              </a:ext>
            </a:extLst>
          </p:cNvPr>
          <p:cNvPicPr>
            <a:picLocks noChangeAspect="1"/>
          </p:cNvPicPr>
          <p:nvPr/>
        </p:nvPicPr>
        <p:blipFill>
          <a:blip r:embed="rId4"/>
          <a:stretch>
            <a:fillRect/>
          </a:stretch>
        </p:blipFill>
        <p:spPr>
          <a:xfrm>
            <a:off x="752696" y="947611"/>
            <a:ext cx="4490286" cy="5749968"/>
          </a:xfrm>
          <a:prstGeom prst="rect">
            <a:avLst/>
          </a:prstGeom>
        </p:spPr>
      </p:pic>
      <p:sp>
        <p:nvSpPr>
          <p:cNvPr id="104" name="矩形 103">
            <a:extLst>
              <a:ext uri="{FF2B5EF4-FFF2-40B4-BE49-F238E27FC236}">
                <a16:creationId xmlns:a16="http://schemas.microsoft.com/office/drawing/2014/main" id="{90C0C4E7-8B37-4CAC-A274-4568318BD191}"/>
              </a:ext>
            </a:extLst>
          </p:cNvPr>
          <p:cNvSpPr/>
          <p:nvPr/>
        </p:nvSpPr>
        <p:spPr>
          <a:xfrm>
            <a:off x="6808130" y="1576733"/>
            <a:ext cx="4288490" cy="2185141"/>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dirty="0">
              <a:solidFill>
                <a:prstClr val="white"/>
              </a:solidFill>
              <a:latin typeface="微软雅黑" panose="020B0503020204020204" pitchFamily="34" charset="-122"/>
              <a:ea typeface="微软雅黑" panose="020B0503020204020204" pitchFamily="34" charset="-122"/>
            </a:endParaRPr>
          </a:p>
        </p:txBody>
      </p:sp>
      <p:sp>
        <p:nvSpPr>
          <p:cNvPr id="105" name="矩形 104">
            <a:extLst>
              <a:ext uri="{FF2B5EF4-FFF2-40B4-BE49-F238E27FC236}">
                <a16:creationId xmlns:a16="http://schemas.microsoft.com/office/drawing/2014/main" id="{8A696655-4CA2-45E3-BE78-CBDF3358EE27}"/>
              </a:ext>
            </a:extLst>
          </p:cNvPr>
          <p:cNvSpPr/>
          <p:nvPr/>
        </p:nvSpPr>
        <p:spPr bwMode="auto">
          <a:xfrm>
            <a:off x="6896542" y="1951320"/>
            <a:ext cx="4200077" cy="1328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lvl="1" defTabSz="1219170" fontAlgn="base">
              <a:lnSpc>
                <a:spcPts val="2000"/>
              </a:lnSpc>
              <a:spcBef>
                <a:spcPct val="0"/>
              </a:spcBef>
              <a:spcAft>
                <a:spcPts val="800"/>
              </a:spcAft>
              <a:buSzPct val="100000"/>
              <a:defRPr/>
            </a:pPr>
            <a:r>
              <a:rPr lang="zh-CN" altLang="en-US" sz="1600" b="1" dirty="0">
                <a:solidFill>
                  <a:srgbClr val="C00000"/>
                </a:solidFill>
                <a:latin typeface="微软雅黑" panose="020B0503020204020204" pitchFamily="34" charset="-122"/>
                <a:ea typeface="微软雅黑" panose="020B0503020204020204" pitchFamily="34" charset="-122"/>
              </a:rPr>
              <a:t>关键技术点</a:t>
            </a:r>
          </a:p>
          <a:p>
            <a:pPr marL="228594" lvl="1" indent="-228594" defTabSz="1219170" fontAlgn="base">
              <a:lnSpc>
                <a:spcPts val="2000"/>
              </a:lnSpc>
              <a:spcBef>
                <a:spcPct val="0"/>
              </a:spcBef>
              <a:spcAft>
                <a:spcPts val="800"/>
              </a:spcAft>
              <a:buSzPct val="100000"/>
              <a:buFont typeface="Arial" panose="020B0604020202020204" pitchFamily="34" charset="0"/>
              <a:buChar char="•"/>
              <a:defRPr/>
            </a:pPr>
            <a:r>
              <a:rPr kumimoji="1" lang="en-US" altLang="zh-CN" sz="1200" b="1" dirty="0">
                <a:solidFill>
                  <a:srgbClr val="000000"/>
                </a:solidFill>
                <a:latin typeface="微软雅黑" panose="020B0503020204020204" pitchFamily="34" charset="-122"/>
                <a:ea typeface="微软雅黑" panose="020B0503020204020204" pitchFamily="34" charset="-122"/>
                <a:sym typeface="Noto Sans SC"/>
              </a:rPr>
              <a:t>I/O </a:t>
            </a:r>
            <a:r>
              <a:rPr kumimoji="1" lang="zh-CN" altLang="en-US" sz="1200" b="1" dirty="0">
                <a:solidFill>
                  <a:srgbClr val="000000"/>
                </a:solidFill>
                <a:latin typeface="微软雅黑" panose="020B0503020204020204" pitchFamily="34" charset="-122"/>
                <a:ea typeface="微软雅黑" panose="020B0503020204020204" pitchFamily="34" charset="-122"/>
                <a:sym typeface="Noto Sans SC"/>
              </a:rPr>
              <a:t>请求提交</a:t>
            </a:r>
            <a:r>
              <a:rPr kumimoji="1" lang="zh-CN" altLang="en-US" sz="1200" b="1" dirty="0">
                <a:solidFill>
                  <a:srgbClr val="000000"/>
                </a:solidFill>
                <a:latin typeface="微软雅黑" panose="020B0503020204020204" pitchFamily="34" charset="-122"/>
                <a:ea typeface="微软雅黑" panose="020B0503020204020204" pitchFamily="34" charset="-122"/>
                <a:sym typeface="+mn-lt"/>
              </a:rPr>
              <a:t>：</a:t>
            </a:r>
            <a:r>
              <a:rPr kumimoji="1" lang="zh-CN" altLang="en-US" sz="1200" dirty="0">
                <a:solidFill>
                  <a:srgbClr val="000000"/>
                </a:solidFill>
                <a:latin typeface="微软雅黑" panose="020B0503020204020204" pitchFamily="34" charset="-122"/>
                <a:ea typeface="微软雅黑" panose="020B0503020204020204" pitchFamily="34" charset="-122"/>
                <a:sym typeface="+mn-lt"/>
              </a:rPr>
              <a:t>用户线程构造 </a:t>
            </a:r>
            <a:r>
              <a:rPr kumimoji="1" lang="en-US" altLang="zh-CN" sz="1200" dirty="0">
                <a:solidFill>
                  <a:srgbClr val="000000"/>
                </a:solidFill>
                <a:latin typeface="微软雅黑" panose="020B0503020204020204" pitchFamily="34" charset="-122"/>
                <a:ea typeface="微软雅黑" panose="020B0503020204020204" pitchFamily="34" charset="-122"/>
                <a:sym typeface="+mn-lt"/>
              </a:rPr>
              <a:t>IO </a:t>
            </a:r>
            <a:r>
              <a:rPr kumimoji="1" lang="zh-CN" altLang="en-US" sz="1200" dirty="0">
                <a:solidFill>
                  <a:srgbClr val="000000"/>
                </a:solidFill>
                <a:latin typeface="微软雅黑" panose="020B0503020204020204" pitchFamily="34" charset="-122"/>
                <a:ea typeface="微软雅黑" panose="020B0503020204020204" pitchFamily="34" charset="-122"/>
                <a:sym typeface="+mn-lt"/>
              </a:rPr>
              <a:t>请求，并对页面加 </a:t>
            </a:r>
            <a:r>
              <a:rPr kumimoji="1" lang="en-US" altLang="zh-CN" sz="1200" dirty="0">
                <a:solidFill>
                  <a:srgbClr val="000000"/>
                </a:solidFill>
                <a:latin typeface="微软雅黑" panose="020B0503020204020204" pitchFamily="34" charset="-122"/>
                <a:ea typeface="微软雅黑" panose="020B0503020204020204" pitchFamily="34" charset="-122"/>
                <a:sym typeface="+mn-lt"/>
              </a:rPr>
              <a:t>IO </a:t>
            </a:r>
            <a:r>
              <a:rPr kumimoji="1" lang="zh-CN" altLang="en-US" sz="1200" dirty="0">
                <a:solidFill>
                  <a:srgbClr val="000000"/>
                </a:solidFill>
                <a:latin typeface="微软雅黑" panose="020B0503020204020204" pitchFamily="34" charset="-122"/>
                <a:ea typeface="微软雅黑" panose="020B0503020204020204" pitchFamily="34" charset="-122"/>
                <a:sym typeface="+mn-lt"/>
              </a:rPr>
              <a:t>锁，防止并发冲突。</a:t>
            </a:r>
            <a:r>
              <a:rPr kumimoji="1" lang="en-US" altLang="zh-CN" sz="1200" dirty="0">
                <a:solidFill>
                  <a:srgbClr val="000000"/>
                </a:solidFill>
                <a:latin typeface="微软雅黑" panose="020B0503020204020204" pitchFamily="34" charset="-122"/>
                <a:ea typeface="微软雅黑" panose="020B0503020204020204" pitchFamily="34" charset="-122"/>
                <a:sym typeface="+mn-lt"/>
              </a:rPr>
              <a:t>AIO</a:t>
            </a:r>
            <a:r>
              <a:rPr kumimoji="1" lang="zh-CN" altLang="en-US" sz="1200" dirty="0">
                <a:solidFill>
                  <a:srgbClr val="000000"/>
                </a:solidFill>
                <a:latin typeface="微软雅黑" panose="020B0503020204020204" pitchFamily="34" charset="-122"/>
                <a:ea typeface="微软雅黑" panose="020B0503020204020204" pitchFamily="34" charset="-122"/>
                <a:sym typeface="+mn-lt"/>
              </a:rPr>
              <a:t>立即返回，用户线程不阻塞。</a:t>
            </a:r>
            <a:endParaRPr kumimoji="1" lang="en-US" altLang="zh-CN" sz="1200" dirty="0">
              <a:solidFill>
                <a:srgbClr val="000000"/>
              </a:solidFill>
              <a:latin typeface="微软雅黑" panose="020B0503020204020204" pitchFamily="34" charset="-122"/>
              <a:ea typeface="微软雅黑" panose="020B0503020204020204" pitchFamily="34" charset="-122"/>
              <a:sym typeface="+mn-lt"/>
            </a:endParaRPr>
          </a:p>
          <a:p>
            <a:pPr marL="228594" lvl="1" indent="-228594" defTabSz="1219170" fontAlgn="base">
              <a:lnSpc>
                <a:spcPts val="2000"/>
              </a:lnSpc>
              <a:spcBef>
                <a:spcPct val="0"/>
              </a:spcBef>
              <a:spcAft>
                <a:spcPts val="800"/>
              </a:spcAft>
              <a:buSzPct val="100000"/>
              <a:buFont typeface="Arial" panose="020B0604020202020204" pitchFamily="34" charset="0"/>
              <a:buChar char="•"/>
              <a:defRPr/>
            </a:pPr>
            <a:r>
              <a:rPr kumimoji="1" lang="zh-CN" altLang="en-US" sz="1200" b="1" dirty="0">
                <a:solidFill>
                  <a:srgbClr val="000000"/>
                </a:solidFill>
                <a:latin typeface="微软雅黑" panose="020B0503020204020204" pitchFamily="34" charset="-122"/>
                <a:ea typeface="微软雅黑" panose="020B0503020204020204" pitchFamily="34" charset="-122"/>
              </a:rPr>
              <a:t>三方并行异步执行</a:t>
            </a:r>
            <a:r>
              <a:rPr kumimoji="1" lang="zh-CN" altLang="en-US" sz="1200" dirty="0">
                <a:solidFill>
                  <a:srgbClr val="000000"/>
                </a:solidFill>
                <a:latin typeface="微软雅黑" panose="020B0503020204020204" pitchFamily="34" charset="-122"/>
                <a:ea typeface="微软雅黑" panose="020B0503020204020204" pitchFamily="34" charset="-122"/>
              </a:rPr>
              <a:t>：用户线程继续处理其他业务，后台线程轮询内核监听</a:t>
            </a:r>
            <a:r>
              <a:rPr kumimoji="1" lang="en-US" altLang="zh-CN" sz="1200" dirty="0">
                <a:solidFill>
                  <a:srgbClr val="000000"/>
                </a:solidFill>
                <a:latin typeface="微软雅黑" panose="020B0503020204020204" pitchFamily="34" charset="-122"/>
                <a:ea typeface="微软雅黑" panose="020B0503020204020204" pitchFamily="34" charset="-122"/>
              </a:rPr>
              <a:t>IO</a:t>
            </a:r>
            <a:r>
              <a:rPr kumimoji="1" lang="zh-CN" altLang="en-US" sz="1200" dirty="0">
                <a:solidFill>
                  <a:srgbClr val="000000"/>
                </a:solidFill>
                <a:latin typeface="微软雅黑" panose="020B0503020204020204" pitchFamily="34" charset="-122"/>
                <a:ea typeface="微软雅黑" panose="020B0503020204020204" pitchFamily="34" charset="-122"/>
              </a:rPr>
              <a:t>状态，内核</a:t>
            </a:r>
            <a:r>
              <a:rPr kumimoji="1" lang="en-US" altLang="zh-CN" sz="1200" dirty="0">
                <a:solidFill>
                  <a:srgbClr val="000000"/>
                </a:solidFill>
                <a:latin typeface="微软雅黑" panose="020B0503020204020204" pitchFamily="34" charset="-122"/>
                <a:ea typeface="微软雅黑" panose="020B0503020204020204" pitchFamily="34" charset="-122"/>
              </a:rPr>
              <a:t>AIO</a:t>
            </a:r>
            <a:r>
              <a:rPr kumimoji="1" lang="zh-CN" altLang="en-US" sz="1200" dirty="0">
                <a:solidFill>
                  <a:srgbClr val="000000"/>
                </a:solidFill>
                <a:latin typeface="微软雅黑" panose="020B0503020204020204" pitchFamily="34" charset="-122"/>
                <a:ea typeface="微软雅黑" panose="020B0503020204020204" pitchFamily="34" charset="-122"/>
              </a:rPr>
              <a:t>子系统后台执行磁盘</a:t>
            </a:r>
            <a:r>
              <a:rPr kumimoji="1" lang="en-US" altLang="zh-CN" sz="1200" dirty="0">
                <a:solidFill>
                  <a:srgbClr val="000000"/>
                </a:solidFill>
                <a:latin typeface="微软雅黑" panose="020B0503020204020204" pitchFamily="34" charset="-122"/>
                <a:ea typeface="微软雅黑" panose="020B0503020204020204" pitchFamily="34" charset="-122"/>
              </a:rPr>
              <a:t>IO</a:t>
            </a:r>
            <a:r>
              <a:rPr kumimoji="1" lang="zh-CN" altLang="en-US" sz="1200" dirty="0">
                <a:solidFill>
                  <a:srgbClr val="000000"/>
                </a:solidFill>
                <a:latin typeface="微软雅黑" panose="020B0503020204020204" pitchFamily="34" charset="-122"/>
                <a:ea typeface="微软雅黑" panose="020B0503020204020204" pitchFamily="34" charset="-122"/>
              </a:rPr>
              <a:t>。</a:t>
            </a:r>
          </a:p>
        </p:txBody>
      </p:sp>
      <p:sp>
        <p:nvSpPr>
          <p:cNvPr id="106" name="矩形 105">
            <a:extLst>
              <a:ext uri="{FF2B5EF4-FFF2-40B4-BE49-F238E27FC236}">
                <a16:creationId xmlns:a16="http://schemas.microsoft.com/office/drawing/2014/main" id="{D0D830ED-086F-47D1-9BE8-A96CA892BA16}"/>
              </a:ext>
            </a:extLst>
          </p:cNvPr>
          <p:cNvSpPr/>
          <p:nvPr/>
        </p:nvSpPr>
        <p:spPr>
          <a:xfrm>
            <a:off x="6808130" y="3909031"/>
            <a:ext cx="4355850" cy="1467026"/>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a:solidFill>
                <a:prstClr val="white"/>
              </a:solidFill>
              <a:latin typeface="微软雅黑" panose="020B0503020204020204" pitchFamily="34" charset="-122"/>
              <a:ea typeface="微软雅黑" panose="020B0503020204020204" pitchFamily="34" charset="-122"/>
            </a:endParaRPr>
          </a:p>
        </p:txBody>
      </p:sp>
      <p:sp>
        <p:nvSpPr>
          <p:cNvPr id="107" name="矩形 106">
            <a:extLst>
              <a:ext uri="{FF2B5EF4-FFF2-40B4-BE49-F238E27FC236}">
                <a16:creationId xmlns:a16="http://schemas.microsoft.com/office/drawing/2014/main" id="{0E359802-F5F3-400F-884B-1C4DB91AC832}"/>
              </a:ext>
            </a:extLst>
          </p:cNvPr>
          <p:cNvSpPr/>
          <p:nvPr/>
        </p:nvSpPr>
        <p:spPr bwMode="auto">
          <a:xfrm>
            <a:off x="6896543" y="3902578"/>
            <a:ext cx="3804553" cy="1155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lvl="1" defTabSz="1219170" fontAlgn="base">
              <a:lnSpc>
                <a:spcPts val="2000"/>
              </a:lnSpc>
              <a:spcBef>
                <a:spcPct val="0"/>
              </a:spcBef>
              <a:spcAft>
                <a:spcPts val="800"/>
              </a:spcAft>
              <a:buSzPct val="100000"/>
              <a:defRPr/>
            </a:pPr>
            <a:r>
              <a:rPr lang="zh-CN" altLang="en-US" sz="1600" b="1" dirty="0">
                <a:solidFill>
                  <a:srgbClr val="C00000"/>
                </a:solidFill>
                <a:latin typeface="微软雅黑" panose="020B0503020204020204" pitchFamily="34" charset="-122"/>
                <a:ea typeface="微软雅黑" panose="020B0503020204020204" pitchFamily="34" charset="-122"/>
              </a:rPr>
              <a:t>技术效果</a:t>
            </a:r>
            <a:endParaRPr lang="en-US" altLang="zh-CN" sz="1600" b="1" dirty="0">
              <a:solidFill>
                <a:srgbClr val="C00000"/>
              </a:solidFill>
              <a:latin typeface="微软雅黑" panose="020B0503020204020204" pitchFamily="34" charset="-122"/>
              <a:ea typeface="微软雅黑" panose="020B0503020204020204" pitchFamily="34" charset="-122"/>
            </a:endParaRPr>
          </a:p>
          <a:p>
            <a:pPr marL="228594" lvl="1" indent="-228594" defTabSz="1219170" fontAlgn="base">
              <a:lnSpc>
                <a:spcPts val="2000"/>
              </a:lnSpc>
              <a:spcBef>
                <a:spcPct val="0"/>
              </a:spcBef>
              <a:spcAft>
                <a:spcPts val="800"/>
              </a:spcAft>
              <a:buSzPct val="100000"/>
              <a:buFont typeface="Arial" panose="020B0604020202020204" pitchFamily="34" charset="0"/>
              <a:buChar char="•"/>
              <a:defRPr/>
            </a:pPr>
            <a:r>
              <a:rPr lang="zh-CN" altLang="en-US" sz="1200" dirty="0">
                <a:solidFill>
                  <a:schemeClr val="tx1"/>
                </a:solidFill>
                <a:latin typeface="微软雅黑" panose="020B0503020204020204" pitchFamily="34" charset="-122"/>
                <a:ea typeface="微软雅黑" panose="020B0503020204020204" pitchFamily="34" charset="-122"/>
              </a:rPr>
              <a:t>磁盘性能较差的情况下只写场景性能提升</a:t>
            </a:r>
            <a:r>
              <a:rPr lang="en-US" altLang="zh-CN" sz="1200" dirty="0">
                <a:solidFill>
                  <a:schemeClr val="tx1"/>
                </a:solidFill>
                <a:latin typeface="微软雅黑" panose="020B0503020204020204" pitchFamily="34" charset="-122"/>
                <a:ea typeface="微软雅黑" panose="020B0503020204020204" pitchFamily="34" charset="-122"/>
              </a:rPr>
              <a:t>10%+</a:t>
            </a:r>
          </a:p>
        </p:txBody>
      </p:sp>
    </p:spTree>
    <p:extLst>
      <p:ext uri="{BB962C8B-B14F-4D97-AF65-F5344CB8AC3E}">
        <p14:creationId xmlns:p14="http://schemas.microsoft.com/office/powerpoint/2010/main" val="1041234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a:spLocks noGrp="1"/>
          </p:cNvSpPr>
          <p:nvPr userDrawn="1">
            <p:custDataLst>
              <p:tags r:id="rId1"/>
            </p:custDataLst>
          </p:nvPr>
        </p:nvSpPr>
        <p:spPr>
          <a:xfrm>
            <a:off x="769938" y="377778"/>
            <a:ext cx="10656888" cy="552137"/>
          </a:xfrm>
          <a:prstGeom prst="rect">
            <a:avLst/>
          </a:prstGeom>
        </p:spPr>
        <p:txBody>
          <a:bodyPr vert="horz" lIns="120000" tIns="62400" rIns="120000" bIns="62400" rtlCol="0" anchor="ctr" anchorCtr="0">
            <a:normAutofit/>
          </a:bodyPr>
          <a:lstStyle>
            <a:lvl1pPr algn="l" defTabSz="685800" rtl="0" eaLnBrk="1" fontAlgn="auto" latinLnBrk="0" hangingPunct="1">
              <a:lnSpc>
                <a:spcPct val="100000"/>
              </a:lnSpc>
              <a:spcBef>
                <a:spcPct val="0"/>
              </a:spcBef>
              <a:buNone/>
              <a:defRPr sz="2700" b="1" u="none" strike="noStrike" kern="1200" cap="none" spc="300" normalizeH="0" baseline="0">
                <a:solidFill>
                  <a:sysClr val="windowText" lastClr="000000">
                    <a:lumMod val="85000"/>
                    <a:lumOff val="15000"/>
                  </a:sysClr>
                </a:solidFill>
                <a:uFillTx/>
                <a:latin typeface="Arial" panose="020B0604020202020204" pitchFamily="34" charset="0"/>
                <a:ea typeface="微软雅黑" panose="020B0503020204020204" charset="-122"/>
                <a:cs typeface="+mn-ea"/>
              </a:defRPr>
            </a:lvl1pPr>
          </a:lstStyle>
          <a:p>
            <a:pPr algn="ctr" defTabSz="914377">
              <a:defRPr/>
            </a:pPr>
            <a:r>
              <a:rPr lang="zh-CN" altLang="en-US" sz="2800" b="0" spc="0" dirty="0">
                <a:latin typeface="微软雅黑" panose="020B0503020204020204" pitchFamily="34" charset="-122"/>
                <a:ea typeface="微软雅黑" panose="020B0503020204020204" pitchFamily="34" charset="-122"/>
              </a:rPr>
              <a:t>高性能：</a:t>
            </a:r>
            <a:r>
              <a:rPr lang="en-US" altLang="zh-CN" sz="2800" b="0" spc="0" dirty="0">
                <a:latin typeface="微软雅黑" panose="020B0503020204020204" pitchFamily="34" charset="-122"/>
                <a:ea typeface="微软雅黑" panose="020B0503020204020204" pitchFamily="34" charset="-122"/>
              </a:rPr>
              <a:t>openGauss + Kunpeng </a:t>
            </a:r>
            <a:r>
              <a:rPr lang="zh-CN" altLang="en-US" sz="2800" b="0" spc="0" dirty="0">
                <a:latin typeface="微软雅黑" panose="020B0503020204020204" pitchFamily="34" charset="-122"/>
                <a:ea typeface="微软雅黑" panose="020B0503020204020204" pitchFamily="34" charset="-122"/>
              </a:rPr>
              <a:t>软硬协同，充分发挥算力潜能</a:t>
            </a:r>
          </a:p>
        </p:txBody>
      </p:sp>
      <p:sp>
        <p:nvSpPr>
          <p:cNvPr id="130" name="矩形 129">
            <a:extLst>
              <a:ext uri="{FF2B5EF4-FFF2-40B4-BE49-F238E27FC236}">
                <a16:creationId xmlns:a16="http://schemas.microsoft.com/office/drawing/2014/main" id="{557527DA-3132-4712-90C1-A890121D716E}"/>
              </a:ext>
            </a:extLst>
          </p:cNvPr>
          <p:cNvSpPr/>
          <p:nvPr/>
        </p:nvSpPr>
        <p:spPr>
          <a:xfrm>
            <a:off x="6308282" y="1313450"/>
            <a:ext cx="5230907" cy="1429900"/>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a:solidFill>
                <a:prstClr val="white"/>
              </a:solidFill>
              <a:latin typeface="微软雅黑" panose="020B0503020204020204" pitchFamily="34" charset="-122"/>
              <a:ea typeface="微软雅黑" panose="020B0503020204020204" pitchFamily="34" charset="-122"/>
            </a:endParaRPr>
          </a:p>
        </p:txBody>
      </p:sp>
      <p:sp>
        <p:nvSpPr>
          <p:cNvPr id="131" name="矩形 130">
            <a:extLst>
              <a:ext uri="{FF2B5EF4-FFF2-40B4-BE49-F238E27FC236}">
                <a16:creationId xmlns:a16="http://schemas.microsoft.com/office/drawing/2014/main" id="{15579261-12E1-4A37-8AB2-FF114969656D}"/>
              </a:ext>
            </a:extLst>
          </p:cNvPr>
          <p:cNvSpPr/>
          <p:nvPr/>
        </p:nvSpPr>
        <p:spPr>
          <a:xfrm>
            <a:off x="6308282" y="2763562"/>
            <a:ext cx="5230907" cy="1680221"/>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a:solidFill>
                <a:prstClr val="white"/>
              </a:solidFill>
              <a:latin typeface="微软雅黑" panose="020B0503020204020204" pitchFamily="34" charset="-122"/>
              <a:ea typeface="微软雅黑" panose="020B0503020204020204" pitchFamily="34" charset="-122"/>
            </a:endParaRPr>
          </a:p>
        </p:txBody>
      </p:sp>
      <p:sp>
        <p:nvSpPr>
          <p:cNvPr id="132" name="矩形 131">
            <a:extLst>
              <a:ext uri="{FF2B5EF4-FFF2-40B4-BE49-F238E27FC236}">
                <a16:creationId xmlns:a16="http://schemas.microsoft.com/office/drawing/2014/main" id="{E9161E2B-643E-48EF-9CFF-71286A474679}"/>
              </a:ext>
            </a:extLst>
          </p:cNvPr>
          <p:cNvSpPr/>
          <p:nvPr/>
        </p:nvSpPr>
        <p:spPr>
          <a:xfrm>
            <a:off x="6299616" y="4677513"/>
            <a:ext cx="5230907" cy="1680221"/>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a:solidFill>
                <a:prstClr val="white"/>
              </a:solidFill>
              <a:latin typeface="微软雅黑" panose="020B0503020204020204" pitchFamily="34" charset="-122"/>
              <a:ea typeface="微软雅黑" panose="020B0503020204020204" pitchFamily="34" charset="-122"/>
            </a:endParaRPr>
          </a:p>
        </p:txBody>
      </p:sp>
      <p:sp>
        <p:nvSpPr>
          <p:cNvPr id="133" name="矩形 132">
            <a:extLst>
              <a:ext uri="{FF2B5EF4-FFF2-40B4-BE49-F238E27FC236}">
                <a16:creationId xmlns:a16="http://schemas.microsoft.com/office/drawing/2014/main" id="{E87852CB-5A1A-412B-8491-C4D235A7CA46}"/>
              </a:ext>
            </a:extLst>
          </p:cNvPr>
          <p:cNvSpPr/>
          <p:nvPr/>
        </p:nvSpPr>
        <p:spPr bwMode="auto">
          <a:xfrm>
            <a:off x="6508507" y="2880427"/>
            <a:ext cx="5060752" cy="1680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lvl="1" defTabSz="1219170" fontAlgn="base">
              <a:lnSpc>
                <a:spcPts val="2000"/>
              </a:lnSpc>
              <a:spcBef>
                <a:spcPct val="0"/>
              </a:spcBef>
              <a:spcAft>
                <a:spcPts val="800"/>
              </a:spcAft>
              <a:buSzPct val="100000"/>
              <a:defRPr/>
            </a:pPr>
            <a:r>
              <a:rPr lang="zh-CN" altLang="en-US" sz="1600" b="1" dirty="0">
                <a:solidFill>
                  <a:srgbClr val="C00000"/>
                </a:solidFill>
                <a:latin typeface="微软雅黑" panose="020B0503020204020204" pitchFamily="34" charset="-122"/>
                <a:ea typeface="微软雅黑" panose="020B0503020204020204" pitchFamily="34" charset="-122"/>
              </a:rPr>
              <a:t>关键技术点</a:t>
            </a:r>
          </a:p>
          <a:p>
            <a:pPr marL="228594" lvl="1" indent="-228594" defTabSz="1219170" fontAlgn="base">
              <a:lnSpc>
                <a:spcPts val="2000"/>
              </a:lnSpc>
              <a:spcBef>
                <a:spcPct val="0"/>
              </a:spcBef>
              <a:spcAft>
                <a:spcPts val="800"/>
              </a:spcAft>
              <a:buSzPct val="100000"/>
              <a:buFont typeface="Arial" panose="020B0604020202020204" pitchFamily="34" charset="0"/>
              <a:buChar char="•"/>
              <a:defRPr/>
            </a:pPr>
            <a:r>
              <a:rPr kumimoji="1" lang="zh-CN" altLang="en-US" sz="1200" b="1" dirty="0">
                <a:solidFill>
                  <a:srgbClr val="000000"/>
                </a:solidFill>
                <a:latin typeface="微软雅黑" panose="020B0503020204020204" pitchFamily="34" charset="-122"/>
                <a:ea typeface="微软雅黑" panose="020B0503020204020204" pitchFamily="34" charset="-122"/>
              </a:rPr>
              <a:t>线程绑核</a:t>
            </a:r>
            <a:r>
              <a:rPr kumimoji="1" lang="zh-CN" altLang="en-US" sz="1200" dirty="0">
                <a:solidFill>
                  <a:srgbClr val="000000"/>
                </a:solidFill>
                <a:latin typeface="微软雅黑" panose="020B0503020204020204" pitchFamily="34" charset="-122"/>
                <a:ea typeface="微软雅黑" panose="020B0503020204020204" pitchFamily="34" charset="-122"/>
              </a:rPr>
              <a:t>：网络中断和后台业务线程分开绑核；不同业务线程分开绑核。热点数据结构</a:t>
            </a:r>
            <a:r>
              <a:rPr kumimoji="1" lang="en-US" altLang="zh-CN" sz="1200" dirty="0">
                <a:solidFill>
                  <a:srgbClr val="000000"/>
                </a:solidFill>
                <a:latin typeface="微软雅黑" panose="020B0503020204020204" pitchFamily="34" charset="-122"/>
                <a:ea typeface="微软雅黑" panose="020B0503020204020204" pitchFamily="34" charset="-122"/>
              </a:rPr>
              <a:t>NUMA</a:t>
            </a:r>
            <a:r>
              <a:rPr kumimoji="1" lang="zh-CN" altLang="en-US" sz="1200" dirty="0">
                <a:solidFill>
                  <a:srgbClr val="000000"/>
                </a:solidFill>
                <a:latin typeface="微软雅黑" panose="020B0503020204020204" pitchFamily="34" charset="-122"/>
                <a:ea typeface="微软雅黑" panose="020B0503020204020204" pitchFamily="34" charset="-122"/>
              </a:rPr>
              <a:t>化改造，减少跨核访问</a:t>
            </a:r>
            <a:endParaRPr kumimoji="1" lang="en-US" altLang="zh-CN" sz="1200" dirty="0">
              <a:solidFill>
                <a:srgbClr val="000000"/>
              </a:solidFill>
              <a:latin typeface="微软雅黑" panose="020B0503020204020204" pitchFamily="34" charset="-122"/>
              <a:ea typeface="微软雅黑" panose="020B0503020204020204" pitchFamily="34" charset="-122"/>
            </a:endParaRPr>
          </a:p>
          <a:p>
            <a:pPr marL="228594" lvl="1" indent="-228594" defTabSz="1219170" fontAlgn="base">
              <a:lnSpc>
                <a:spcPts val="2000"/>
              </a:lnSpc>
              <a:spcBef>
                <a:spcPct val="0"/>
              </a:spcBef>
              <a:spcAft>
                <a:spcPts val="800"/>
              </a:spcAft>
              <a:buSzPct val="100000"/>
              <a:buFont typeface="Arial" panose="020B0604020202020204" pitchFamily="34" charset="0"/>
              <a:buChar char="•"/>
              <a:defRPr/>
            </a:pPr>
            <a:r>
              <a:rPr kumimoji="1" lang="en-US" altLang="zh-CN" sz="1200" b="1" dirty="0">
                <a:solidFill>
                  <a:srgbClr val="000000"/>
                </a:solidFill>
                <a:latin typeface="微软雅黑" panose="020B0503020204020204" pitchFamily="34" charset="-122"/>
                <a:ea typeface="微软雅黑" panose="020B0503020204020204" pitchFamily="34" charset="-122"/>
              </a:rPr>
              <a:t>KAE</a:t>
            </a:r>
            <a:r>
              <a:rPr kumimoji="1" lang="zh-CN" altLang="en-US" sz="1200" b="1" dirty="0">
                <a:solidFill>
                  <a:srgbClr val="000000"/>
                </a:solidFill>
                <a:latin typeface="微软雅黑" panose="020B0503020204020204" pitchFamily="34" charset="-122"/>
                <a:ea typeface="微软雅黑" panose="020B0503020204020204" pitchFamily="34" charset="-122"/>
              </a:rPr>
              <a:t>硬件加速</a:t>
            </a:r>
            <a:r>
              <a:rPr kumimoji="1" lang="zh-CN" altLang="en-US" sz="1200" dirty="0">
                <a:solidFill>
                  <a:srgbClr val="000000"/>
                </a:solidFill>
                <a:latin typeface="微软雅黑" panose="020B0503020204020204" pitchFamily="34" charset="-122"/>
                <a:ea typeface="微软雅黑" panose="020B0503020204020204" pitchFamily="34" charset="-122"/>
              </a:rPr>
              <a:t>：硬件加速</a:t>
            </a:r>
            <a:r>
              <a:rPr kumimoji="1" lang="en-US" altLang="zh-CN" sz="1200" dirty="0">
                <a:solidFill>
                  <a:srgbClr val="000000"/>
                </a:solidFill>
                <a:latin typeface="微软雅黑" panose="020B0503020204020204" pitchFamily="34" charset="-122"/>
                <a:ea typeface="微软雅黑" panose="020B0503020204020204" pitchFamily="34" charset="-122"/>
              </a:rPr>
              <a:t>KAE</a:t>
            </a:r>
            <a:r>
              <a:rPr kumimoji="1" lang="zh-CN" altLang="en-US" sz="1200" dirty="0">
                <a:solidFill>
                  <a:srgbClr val="000000"/>
                </a:solidFill>
                <a:latin typeface="微软雅黑" panose="020B0503020204020204" pitchFamily="34" charset="-122"/>
                <a:ea typeface="微软雅黑" panose="020B0503020204020204" pitchFamily="34" charset="-122"/>
              </a:rPr>
              <a:t>加密，业务零改造。</a:t>
            </a:r>
            <a:endParaRPr kumimoji="1" lang="en-US" altLang="zh-CN" sz="1200" dirty="0">
              <a:solidFill>
                <a:srgbClr val="000000"/>
              </a:solidFill>
              <a:latin typeface="微软雅黑" panose="020B0503020204020204" pitchFamily="34" charset="-122"/>
              <a:ea typeface="微软雅黑" panose="020B0503020204020204" pitchFamily="34" charset="-122"/>
            </a:endParaRPr>
          </a:p>
          <a:p>
            <a:pPr marL="228594" lvl="1" indent="-228594" defTabSz="1219170" fontAlgn="base">
              <a:lnSpc>
                <a:spcPts val="2000"/>
              </a:lnSpc>
              <a:spcBef>
                <a:spcPct val="0"/>
              </a:spcBef>
              <a:spcAft>
                <a:spcPts val="800"/>
              </a:spcAft>
              <a:buSzPct val="100000"/>
              <a:buFont typeface="Arial" panose="020B0604020202020204" pitchFamily="34" charset="0"/>
              <a:buChar char="•"/>
              <a:defRPr/>
            </a:pPr>
            <a:r>
              <a:rPr kumimoji="1" lang="zh-CN" altLang="en-US" sz="1200" b="1" dirty="0">
                <a:solidFill>
                  <a:srgbClr val="000000"/>
                </a:solidFill>
                <a:latin typeface="微软雅黑" panose="020B0503020204020204" pitchFamily="34" charset="-122"/>
                <a:ea typeface="微软雅黑" panose="020B0503020204020204" pitchFamily="34" charset="-122"/>
              </a:rPr>
              <a:t>高速</a:t>
            </a:r>
            <a:r>
              <a:rPr kumimoji="1" lang="en-US" altLang="zh-CN" sz="1200" b="1" dirty="0">
                <a:solidFill>
                  <a:srgbClr val="000000"/>
                </a:solidFill>
                <a:latin typeface="微软雅黑" panose="020B0503020204020204" pitchFamily="34" charset="-122"/>
                <a:ea typeface="微软雅黑" panose="020B0503020204020204" pitchFamily="34" charset="-122"/>
              </a:rPr>
              <a:t>L0</a:t>
            </a:r>
            <a:r>
              <a:rPr kumimoji="1" lang="zh-CN" altLang="en-US" sz="1200" b="1" dirty="0">
                <a:solidFill>
                  <a:srgbClr val="000000"/>
                </a:solidFill>
                <a:latin typeface="微软雅黑" panose="020B0503020204020204" pitchFamily="34" charset="-122"/>
                <a:ea typeface="微软雅黑" panose="020B0503020204020204" pitchFamily="34" charset="-122"/>
              </a:rPr>
              <a:t>内存</a:t>
            </a:r>
            <a:r>
              <a:rPr kumimoji="1" lang="zh-CN" altLang="en-US" sz="1200" dirty="0">
                <a:solidFill>
                  <a:srgbClr val="000000"/>
                </a:solidFill>
                <a:latin typeface="微软雅黑" panose="020B0503020204020204" pitchFamily="34" charset="-122"/>
                <a:ea typeface="微软雅黑" panose="020B0503020204020204" pitchFamily="34" charset="-122"/>
              </a:rPr>
              <a:t>：热点数据存放</a:t>
            </a:r>
            <a:r>
              <a:rPr kumimoji="1" lang="en-US" altLang="zh-CN" sz="1200" dirty="0">
                <a:solidFill>
                  <a:srgbClr val="000000"/>
                </a:solidFill>
                <a:latin typeface="微软雅黑" panose="020B0503020204020204" pitchFamily="34" charset="-122"/>
                <a:ea typeface="微软雅黑" panose="020B0503020204020204" pitchFamily="34" charset="-122"/>
              </a:rPr>
              <a:t>L0</a:t>
            </a:r>
            <a:r>
              <a:rPr kumimoji="1" lang="zh-CN" altLang="en-US" sz="1200" dirty="0">
                <a:solidFill>
                  <a:srgbClr val="000000"/>
                </a:solidFill>
                <a:latin typeface="微软雅黑" panose="020B0503020204020204" pitchFamily="34" charset="-122"/>
                <a:ea typeface="微软雅黑" panose="020B0503020204020204" pitchFamily="34" charset="-122"/>
              </a:rPr>
              <a:t>高速内存。</a:t>
            </a:r>
            <a:endParaRPr kumimoji="1" lang="en-US" altLang="zh-CN" sz="1200" dirty="0">
              <a:solidFill>
                <a:srgbClr val="000000"/>
              </a:solidFill>
              <a:latin typeface="微软雅黑" panose="020B0503020204020204" pitchFamily="34" charset="-122"/>
              <a:ea typeface="微软雅黑" panose="020B0503020204020204" pitchFamily="34" charset="-122"/>
            </a:endParaRPr>
          </a:p>
        </p:txBody>
      </p:sp>
      <p:sp>
        <p:nvSpPr>
          <p:cNvPr id="134" name="矩形 133">
            <a:extLst>
              <a:ext uri="{FF2B5EF4-FFF2-40B4-BE49-F238E27FC236}">
                <a16:creationId xmlns:a16="http://schemas.microsoft.com/office/drawing/2014/main" id="{7A4C63E1-4B1D-4CD4-8197-BEA04D5BE6EE}"/>
              </a:ext>
            </a:extLst>
          </p:cNvPr>
          <p:cNvSpPr/>
          <p:nvPr/>
        </p:nvSpPr>
        <p:spPr bwMode="auto">
          <a:xfrm>
            <a:off x="6508508" y="4697725"/>
            <a:ext cx="4604089" cy="16434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lvl="1" defTabSz="1219170" fontAlgn="base">
              <a:lnSpc>
                <a:spcPts val="2000"/>
              </a:lnSpc>
              <a:spcBef>
                <a:spcPct val="0"/>
              </a:spcBef>
              <a:spcAft>
                <a:spcPts val="800"/>
              </a:spcAft>
              <a:buSzPct val="100000"/>
              <a:defRPr/>
            </a:pPr>
            <a:r>
              <a:rPr lang="zh-CN" altLang="en-US" sz="1600" b="1" dirty="0">
                <a:solidFill>
                  <a:srgbClr val="C00000"/>
                </a:solidFill>
                <a:latin typeface="微软雅黑" panose="020B0503020204020204" pitchFamily="34" charset="-122"/>
                <a:ea typeface="微软雅黑" panose="020B0503020204020204" pitchFamily="34" charset="-122"/>
              </a:rPr>
              <a:t>技术效果</a:t>
            </a:r>
            <a:endParaRPr lang="en-US" altLang="zh-CN" sz="1600" b="1" dirty="0">
              <a:solidFill>
                <a:srgbClr val="C00000"/>
              </a:solidFill>
              <a:latin typeface="微软雅黑" panose="020B0503020204020204" pitchFamily="34" charset="-122"/>
              <a:ea typeface="微软雅黑" panose="020B0503020204020204" pitchFamily="34" charset="-122"/>
            </a:endParaRPr>
          </a:p>
          <a:p>
            <a:pPr marL="228594" lvl="1" indent="-228594" defTabSz="1219170" fontAlgn="base">
              <a:lnSpc>
                <a:spcPts val="2000"/>
              </a:lnSpc>
              <a:spcBef>
                <a:spcPct val="0"/>
              </a:spcBef>
              <a:spcAft>
                <a:spcPts val="800"/>
              </a:spcAft>
              <a:buSzPct val="100000"/>
              <a:buFont typeface="Arial" panose="020B0604020202020204" pitchFamily="34" charset="0"/>
              <a:buChar char="•"/>
              <a:defRPr/>
            </a:pPr>
            <a:r>
              <a:rPr kumimoji="1" lang="zh-CN" altLang="en-US" sz="1200" dirty="0">
                <a:solidFill>
                  <a:srgbClr val="000000"/>
                </a:solidFill>
                <a:latin typeface="微软雅黑" panose="020B0503020204020204" pitchFamily="34" charset="-122"/>
                <a:ea typeface="微软雅黑" panose="020B0503020204020204" pitchFamily="34" charset="-122"/>
              </a:rPr>
              <a:t>基于鲲鹏</a:t>
            </a:r>
            <a:r>
              <a:rPr kumimoji="1" lang="en-US" altLang="zh-CN" sz="1200" dirty="0">
                <a:solidFill>
                  <a:srgbClr val="000000"/>
                </a:solidFill>
                <a:latin typeface="微软雅黑" panose="020B0503020204020204" pitchFamily="34" charset="-122"/>
                <a:ea typeface="微软雅黑" panose="020B0503020204020204" pitchFamily="34" charset="-122"/>
              </a:rPr>
              <a:t>920</a:t>
            </a:r>
            <a:r>
              <a:rPr kumimoji="1" lang="zh-CN" altLang="en-US" sz="1200" dirty="0">
                <a:solidFill>
                  <a:srgbClr val="000000"/>
                </a:solidFill>
                <a:latin typeface="微软雅黑" panose="020B0503020204020204" pitchFamily="34" charset="-122"/>
                <a:ea typeface="微软雅黑" panose="020B0503020204020204" pitchFamily="34" charset="-122"/>
              </a:rPr>
              <a:t>，</a:t>
            </a:r>
            <a:r>
              <a:rPr kumimoji="1" lang="en-US" altLang="zh-CN" sz="1200" dirty="0">
                <a:solidFill>
                  <a:srgbClr val="000000"/>
                </a:solidFill>
                <a:latin typeface="微软雅黑" panose="020B0503020204020204" pitchFamily="34" charset="-122"/>
                <a:ea typeface="微软雅黑" panose="020B0503020204020204" pitchFamily="34" charset="-122"/>
              </a:rPr>
              <a:t>TPCC</a:t>
            </a:r>
            <a:r>
              <a:rPr kumimoji="1" lang="zh-CN" altLang="en-US" sz="1200" dirty="0">
                <a:solidFill>
                  <a:srgbClr val="000000"/>
                </a:solidFill>
                <a:latin typeface="微软雅黑" panose="020B0503020204020204" pitchFamily="34" charset="-122"/>
                <a:ea typeface="微软雅黑" panose="020B0503020204020204" pitchFamily="34" charset="-122"/>
              </a:rPr>
              <a:t>测试单机性能达到</a:t>
            </a:r>
            <a:r>
              <a:rPr kumimoji="1" lang="en-US" altLang="zh-CN" sz="1200" dirty="0">
                <a:solidFill>
                  <a:srgbClr val="000000"/>
                </a:solidFill>
                <a:latin typeface="微软雅黑" panose="020B0503020204020204" pitchFamily="34" charset="-122"/>
                <a:ea typeface="微软雅黑" panose="020B0503020204020204" pitchFamily="34" charset="-122"/>
              </a:rPr>
              <a:t>150W </a:t>
            </a:r>
            <a:r>
              <a:rPr kumimoji="1" lang="en-US" altLang="zh-CN" sz="1200" dirty="0" err="1">
                <a:solidFill>
                  <a:srgbClr val="000000"/>
                </a:solidFill>
                <a:latin typeface="微软雅黑" panose="020B0503020204020204" pitchFamily="34" charset="-122"/>
                <a:ea typeface="微软雅黑" panose="020B0503020204020204" pitchFamily="34" charset="-122"/>
              </a:rPr>
              <a:t>tpmC</a:t>
            </a:r>
            <a:r>
              <a:rPr kumimoji="1" lang="zh-CN" altLang="en-US" sz="1200" dirty="0">
                <a:solidFill>
                  <a:srgbClr val="000000"/>
                </a:solidFill>
                <a:latin typeface="微软雅黑" panose="020B0503020204020204" pitchFamily="34" charset="-122"/>
                <a:ea typeface="微软雅黑" panose="020B0503020204020204" pitchFamily="34" charset="-122"/>
              </a:rPr>
              <a:t>。</a:t>
            </a:r>
            <a:endParaRPr kumimoji="1" lang="en-US" altLang="zh-CN" sz="1200" dirty="0">
              <a:solidFill>
                <a:srgbClr val="000000"/>
              </a:solidFill>
              <a:latin typeface="微软雅黑" panose="020B0503020204020204" pitchFamily="34" charset="-122"/>
              <a:ea typeface="微软雅黑" panose="020B0503020204020204" pitchFamily="34" charset="-122"/>
            </a:endParaRPr>
          </a:p>
          <a:p>
            <a:pPr marL="228594" lvl="1" indent="-228594" defTabSz="1219170" fontAlgn="base">
              <a:lnSpc>
                <a:spcPts val="2000"/>
              </a:lnSpc>
              <a:spcBef>
                <a:spcPct val="0"/>
              </a:spcBef>
              <a:spcAft>
                <a:spcPts val="800"/>
              </a:spcAft>
              <a:buSzPct val="100000"/>
              <a:buFont typeface="Arial" panose="020B0604020202020204" pitchFamily="34" charset="0"/>
              <a:buChar char="•"/>
              <a:defRPr/>
            </a:pPr>
            <a:r>
              <a:rPr kumimoji="1" lang="zh-CN" altLang="en-US" sz="1200" dirty="0">
                <a:solidFill>
                  <a:srgbClr val="000000"/>
                </a:solidFill>
                <a:latin typeface="微软雅黑" panose="020B0503020204020204" pitchFamily="34" charset="-122"/>
                <a:ea typeface="微软雅黑" panose="020B0503020204020204" pitchFamily="34" charset="-122"/>
                <a:sym typeface="HarmonyHeiTi"/>
              </a:rPr>
              <a:t>鲲鹏</a:t>
            </a:r>
            <a:r>
              <a:rPr kumimoji="1" lang="en-US" altLang="zh-CN" sz="1200" dirty="0">
                <a:solidFill>
                  <a:srgbClr val="000000"/>
                </a:solidFill>
                <a:latin typeface="微软雅黑" panose="020B0503020204020204" pitchFamily="34" charset="-122"/>
                <a:ea typeface="微软雅黑" panose="020B0503020204020204" pitchFamily="34" charset="-122"/>
                <a:sym typeface="HarmonyHeiTi"/>
              </a:rPr>
              <a:t>KAE</a:t>
            </a:r>
            <a:r>
              <a:rPr kumimoji="1" lang="zh-CN" altLang="en-US" sz="1200" dirty="0">
                <a:solidFill>
                  <a:srgbClr val="000000"/>
                </a:solidFill>
                <a:latin typeface="微软雅黑" panose="020B0503020204020204" pitchFamily="34" charset="-122"/>
                <a:ea typeface="微软雅黑" panose="020B0503020204020204" pitchFamily="34" charset="-122"/>
                <a:sym typeface="HarmonyHeiTi"/>
              </a:rPr>
              <a:t>硬件加密，用户业务零改造，性能损耗小于</a:t>
            </a:r>
            <a:r>
              <a:rPr kumimoji="1" lang="en-US" altLang="zh-CN" sz="1200" dirty="0">
                <a:solidFill>
                  <a:srgbClr val="000000"/>
                </a:solidFill>
                <a:latin typeface="微软雅黑" panose="020B0503020204020204" pitchFamily="34" charset="-122"/>
                <a:ea typeface="微软雅黑" panose="020B0503020204020204" pitchFamily="34" charset="-122"/>
                <a:sym typeface="HarmonyHeiTi"/>
              </a:rPr>
              <a:t>20%</a:t>
            </a:r>
            <a:r>
              <a:rPr kumimoji="1" lang="zh-CN" altLang="en-US" sz="1200" dirty="0">
                <a:solidFill>
                  <a:srgbClr val="000000"/>
                </a:solidFill>
                <a:latin typeface="微软雅黑" panose="020B0503020204020204" pitchFamily="34" charset="-122"/>
                <a:ea typeface="微软雅黑" panose="020B0503020204020204" pitchFamily="34" charset="-122"/>
                <a:sym typeface="HarmonyHeiTi"/>
              </a:rPr>
              <a:t>。</a:t>
            </a:r>
            <a:endParaRPr kumimoji="1" lang="en-US" altLang="zh-CN" sz="1200" dirty="0">
              <a:solidFill>
                <a:srgbClr val="000000"/>
              </a:solidFill>
              <a:latin typeface="微软雅黑" panose="020B0503020204020204" pitchFamily="34" charset="-122"/>
              <a:ea typeface="微软雅黑" panose="020B0503020204020204" pitchFamily="34" charset="-122"/>
              <a:sym typeface="HarmonyHeiTi"/>
            </a:endParaRPr>
          </a:p>
          <a:p>
            <a:pPr marL="228594" lvl="1" indent="-228594" defTabSz="1219170" fontAlgn="base">
              <a:lnSpc>
                <a:spcPts val="2000"/>
              </a:lnSpc>
              <a:spcBef>
                <a:spcPct val="0"/>
              </a:spcBef>
              <a:spcAft>
                <a:spcPts val="800"/>
              </a:spcAft>
              <a:buSzPct val="100000"/>
              <a:buFont typeface="Arial" panose="020B0604020202020204" pitchFamily="34" charset="0"/>
              <a:buChar char="•"/>
              <a:defRPr/>
            </a:pPr>
            <a:r>
              <a:rPr kumimoji="1" lang="zh-CN" altLang="en-US" sz="1200" dirty="0">
                <a:solidFill>
                  <a:srgbClr val="000000"/>
                </a:solidFill>
                <a:latin typeface="微软雅黑" panose="020B0503020204020204" pitchFamily="34" charset="-122"/>
                <a:ea typeface="微软雅黑" panose="020B0503020204020204" pitchFamily="34" charset="-122"/>
                <a:sym typeface="HarmonyHeiTi"/>
              </a:rPr>
              <a:t>热点数据、锁等存放至</a:t>
            </a:r>
            <a:r>
              <a:rPr kumimoji="1" lang="en-US" altLang="zh-CN" sz="1200" dirty="0">
                <a:solidFill>
                  <a:srgbClr val="000000"/>
                </a:solidFill>
                <a:latin typeface="微软雅黑" panose="020B0503020204020204" pitchFamily="34" charset="-122"/>
                <a:ea typeface="微软雅黑" panose="020B0503020204020204" pitchFamily="34" charset="-122"/>
                <a:sym typeface="HarmonyHeiTi"/>
              </a:rPr>
              <a:t>L0</a:t>
            </a:r>
            <a:r>
              <a:rPr kumimoji="1" lang="zh-CN" altLang="en-US" sz="1200" dirty="0">
                <a:solidFill>
                  <a:srgbClr val="000000"/>
                </a:solidFill>
                <a:latin typeface="微软雅黑" panose="020B0503020204020204" pitchFamily="34" charset="-122"/>
                <a:ea typeface="微软雅黑" panose="020B0503020204020204" pitchFamily="34" charset="-122"/>
                <a:sym typeface="HarmonyHeiTi"/>
              </a:rPr>
              <a:t>内存，访问性能提升</a:t>
            </a:r>
            <a:r>
              <a:rPr kumimoji="1" lang="en-US" altLang="zh-CN" sz="1200" dirty="0">
                <a:solidFill>
                  <a:srgbClr val="000000"/>
                </a:solidFill>
                <a:latin typeface="微软雅黑" panose="020B0503020204020204" pitchFamily="34" charset="-122"/>
                <a:ea typeface="微软雅黑" panose="020B0503020204020204" pitchFamily="34" charset="-122"/>
                <a:sym typeface="HarmonyHeiTi"/>
              </a:rPr>
              <a:t>10%</a:t>
            </a:r>
            <a:r>
              <a:rPr kumimoji="1" lang="zh-CN" altLang="en-US" sz="1200" dirty="0">
                <a:solidFill>
                  <a:srgbClr val="000000"/>
                </a:solidFill>
                <a:latin typeface="微软雅黑" panose="020B0503020204020204" pitchFamily="34" charset="-122"/>
                <a:ea typeface="微软雅黑" panose="020B0503020204020204" pitchFamily="34" charset="-122"/>
                <a:sym typeface="HarmonyHeiTi"/>
              </a:rPr>
              <a:t>。</a:t>
            </a:r>
            <a:endParaRPr kumimoji="1" lang="en-US" altLang="zh-CN" sz="1200" dirty="0">
              <a:solidFill>
                <a:srgbClr val="000000"/>
              </a:solidFill>
              <a:latin typeface="微软雅黑" panose="020B0503020204020204" pitchFamily="34" charset="-122"/>
              <a:ea typeface="微软雅黑" panose="020B0503020204020204" pitchFamily="34" charset="-122"/>
              <a:sym typeface="HarmonyHeiTi"/>
            </a:endParaRPr>
          </a:p>
        </p:txBody>
      </p:sp>
      <p:sp>
        <p:nvSpPr>
          <p:cNvPr id="135" name="矩形 134">
            <a:extLst>
              <a:ext uri="{FF2B5EF4-FFF2-40B4-BE49-F238E27FC236}">
                <a16:creationId xmlns:a16="http://schemas.microsoft.com/office/drawing/2014/main" id="{0766ABD8-C308-4372-91D7-956C1E0F9BDD}"/>
              </a:ext>
            </a:extLst>
          </p:cNvPr>
          <p:cNvSpPr/>
          <p:nvPr/>
        </p:nvSpPr>
        <p:spPr bwMode="auto">
          <a:xfrm>
            <a:off x="6508508" y="1331872"/>
            <a:ext cx="4604089" cy="12925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lvl="1" defTabSz="1219170" fontAlgn="base">
              <a:lnSpc>
                <a:spcPts val="2000"/>
              </a:lnSpc>
              <a:spcBef>
                <a:spcPct val="0"/>
              </a:spcBef>
              <a:spcAft>
                <a:spcPts val="800"/>
              </a:spcAft>
              <a:buSzPct val="100000"/>
              <a:defRPr/>
            </a:pPr>
            <a:r>
              <a:rPr lang="zh-CN" altLang="en-US" sz="1600" b="1" dirty="0">
                <a:solidFill>
                  <a:srgbClr val="C00000"/>
                </a:solidFill>
                <a:latin typeface="微软雅黑" panose="020B0503020204020204" pitchFamily="34" charset="-122"/>
                <a:ea typeface="微软雅黑" panose="020B0503020204020204" pitchFamily="34" charset="-122"/>
              </a:rPr>
              <a:t>关键痛点</a:t>
            </a:r>
            <a:endParaRPr lang="en-US" altLang="zh-CN" sz="1600" b="1" dirty="0">
              <a:solidFill>
                <a:srgbClr val="C00000"/>
              </a:solidFill>
              <a:latin typeface="微软雅黑" panose="020B0503020204020204" pitchFamily="34" charset="-122"/>
              <a:ea typeface="微软雅黑" panose="020B0503020204020204" pitchFamily="34" charset="-122"/>
            </a:endParaRPr>
          </a:p>
          <a:p>
            <a:pPr marL="228594" lvl="1" indent="-228594" defTabSz="1219170" fontAlgn="base">
              <a:lnSpc>
                <a:spcPts val="2000"/>
              </a:lnSpc>
              <a:spcBef>
                <a:spcPct val="0"/>
              </a:spcBef>
              <a:spcAft>
                <a:spcPts val="800"/>
              </a:spcAft>
              <a:buSzPct val="100000"/>
              <a:buFont typeface="Arial" panose="020B0604020202020204" pitchFamily="34" charset="0"/>
              <a:buChar char="•"/>
              <a:defRPr/>
            </a:pPr>
            <a:r>
              <a:rPr lang="zh-CN" altLang="en-US" sz="1200" dirty="0">
                <a:solidFill>
                  <a:prstClr val="black"/>
                </a:solidFill>
                <a:latin typeface="微软雅黑" panose="020B0503020204020204" pitchFamily="34" charset="-122"/>
                <a:ea typeface="微软雅黑" panose="020B0503020204020204" pitchFamily="34" charset="-122"/>
              </a:rPr>
              <a:t>业务线程随机在不同</a:t>
            </a:r>
            <a:r>
              <a:rPr lang="en-US" altLang="zh-CN" sz="1200" dirty="0">
                <a:solidFill>
                  <a:prstClr val="black"/>
                </a:solidFill>
                <a:latin typeface="微软雅黑" panose="020B0503020204020204" pitchFamily="34" charset="-122"/>
                <a:ea typeface="微软雅黑" panose="020B0503020204020204" pitchFamily="34" charset="-122"/>
              </a:rPr>
              <a:t>NUMA</a:t>
            </a:r>
            <a:r>
              <a:rPr lang="zh-CN" altLang="en-US" sz="1200" dirty="0">
                <a:solidFill>
                  <a:prstClr val="black"/>
                </a:solidFill>
                <a:latin typeface="微软雅黑" panose="020B0503020204020204" pitchFamily="34" charset="-122"/>
                <a:ea typeface="微软雅黑" panose="020B0503020204020204" pitchFamily="34" charset="-122"/>
              </a:rPr>
              <a:t>核间调度，</a:t>
            </a:r>
            <a:r>
              <a:rPr lang="en-US" altLang="zh-CN" sz="1200" dirty="0">
                <a:solidFill>
                  <a:prstClr val="black"/>
                </a:solidFill>
                <a:latin typeface="微软雅黑" panose="020B0503020204020204" pitchFamily="34" charset="-122"/>
                <a:ea typeface="微软雅黑" panose="020B0503020204020204" pitchFamily="34" charset="-122"/>
              </a:rPr>
              <a:t>CPU</a:t>
            </a:r>
            <a:r>
              <a:rPr lang="zh-CN" altLang="en-US" sz="1200" dirty="0">
                <a:solidFill>
                  <a:prstClr val="black"/>
                </a:solidFill>
                <a:latin typeface="微软雅黑" panose="020B0503020204020204" pitchFamily="34" charset="-122"/>
                <a:ea typeface="微软雅黑" panose="020B0503020204020204" pitchFamily="34" charset="-122"/>
              </a:rPr>
              <a:t>开销大</a:t>
            </a:r>
            <a:endParaRPr lang="en-US" altLang="zh-CN" sz="1200" dirty="0">
              <a:solidFill>
                <a:prstClr val="black"/>
              </a:solidFill>
              <a:latin typeface="微软雅黑" panose="020B0503020204020204" pitchFamily="34" charset="-122"/>
              <a:ea typeface="微软雅黑" panose="020B0503020204020204" pitchFamily="34" charset="-122"/>
            </a:endParaRPr>
          </a:p>
          <a:p>
            <a:pPr marL="228594" lvl="1" indent="-228594" defTabSz="1219170" fontAlgn="base">
              <a:lnSpc>
                <a:spcPts val="2000"/>
              </a:lnSpc>
              <a:spcBef>
                <a:spcPct val="0"/>
              </a:spcBef>
              <a:spcAft>
                <a:spcPts val="800"/>
              </a:spcAft>
              <a:buSzPct val="100000"/>
              <a:buFont typeface="Arial" panose="020B0604020202020204" pitchFamily="34" charset="0"/>
              <a:buChar char="•"/>
              <a:defRPr/>
            </a:pPr>
            <a:r>
              <a:rPr lang="zh-CN" altLang="en-US" sz="1200" dirty="0">
                <a:solidFill>
                  <a:prstClr val="black"/>
                </a:solidFill>
                <a:latin typeface="微软雅黑" panose="020B0503020204020204" pitchFamily="34" charset="-122"/>
                <a:ea typeface="微软雅黑" panose="020B0503020204020204" pitchFamily="34" charset="-122"/>
              </a:rPr>
              <a:t>数据敏感场景，国密加密传输性能损耗大</a:t>
            </a:r>
            <a:endParaRPr lang="en-US" altLang="zh-CN" sz="1200" dirty="0">
              <a:solidFill>
                <a:prstClr val="black"/>
              </a:solidFill>
              <a:latin typeface="微软雅黑" panose="020B0503020204020204" pitchFamily="34" charset="-122"/>
              <a:ea typeface="微软雅黑" panose="020B0503020204020204" pitchFamily="34" charset="-122"/>
            </a:endParaRPr>
          </a:p>
          <a:p>
            <a:pPr marL="228594" lvl="1" indent="-228594" defTabSz="1219170" fontAlgn="base">
              <a:lnSpc>
                <a:spcPts val="2000"/>
              </a:lnSpc>
              <a:spcBef>
                <a:spcPct val="0"/>
              </a:spcBef>
              <a:spcAft>
                <a:spcPts val="800"/>
              </a:spcAft>
              <a:buSzPct val="100000"/>
              <a:buFont typeface="Arial" panose="020B0604020202020204" pitchFamily="34" charset="0"/>
              <a:buChar char="•"/>
              <a:defRPr/>
            </a:pPr>
            <a:r>
              <a:rPr lang="zh-CN" altLang="en-US" sz="1200" dirty="0">
                <a:solidFill>
                  <a:prstClr val="black"/>
                </a:solidFill>
                <a:latin typeface="微软雅黑" panose="020B0503020204020204" pitchFamily="34" charset="-122"/>
                <a:ea typeface="微软雅黑" panose="020B0503020204020204" pitchFamily="34" charset="-122"/>
              </a:rPr>
              <a:t>数据密集型场景，热点数据内存访问效率低</a:t>
            </a:r>
            <a:endParaRPr lang="en-US" altLang="zh-CN" sz="1200" dirty="0">
              <a:solidFill>
                <a:prstClr val="black"/>
              </a:solidFill>
              <a:latin typeface="微软雅黑" panose="020B0503020204020204" pitchFamily="34" charset="-122"/>
              <a:ea typeface="微软雅黑" panose="020B0503020204020204" pitchFamily="34" charset="-122"/>
            </a:endParaRPr>
          </a:p>
        </p:txBody>
      </p:sp>
      <p:sp>
        <p:nvSpPr>
          <p:cNvPr id="66" name="圆角矩形">
            <a:extLst>
              <a:ext uri="{FF2B5EF4-FFF2-40B4-BE49-F238E27FC236}">
                <a16:creationId xmlns:a16="http://schemas.microsoft.com/office/drawing/2014/main" id="{FB7A6AD5-64ED-4F71-BD7D-B60205A26D0E}"/>
              </a:ext>
            </a:extLst>
          </p:cNvPr>
          <p:cNvSpPr/>
          <p:nvPr/>
        </p:nvSpPr>
        <p:spPr>
          <a:xfrm>
            <a:off x="330604" y="3705913"/>
            <a:ext cx="2288241" cy="2332539"/>
          </a:xfrm>
          <a:prstGeom prst="roundRect">
            <a:avLst>
              <a:gd name="adj" fmla="val 0"/>
            </a:avLst>
          </a:prstGeom>
          <a:ln w="25400">
            <a:solidFill>
              <a:srgbClr val="D2D7FC">
                <a:alpha val="20387"/>
              </a:srgbClr>
            </a:solidFill>
            <a:miter lim="400000"/>
          </a:ln>
        </p:spPr>
        <p:txBody>
          <a:bodyPr lIns="13130" tIns="13130" rIns="13130" bIns="13130" anchor="ctr"/>
          <a:lstStyle/>
          <a:p>
            <a:pPr algn="ctr" defTabSz="413173" hangingPunct="0">
              <a:defRPr sz="4000">
                <a:latin typeface="HarmonyHeiTi"/>
                <a:ea typeface="HarmonyHeiTi"/>
                <a:cs typeface="HarmonyHeiTi"/>
                <a:sym typeface="HarmonyHeiTi"/>
              </a:defRPr>
            </a:pPr>
            <a:endParaRPr sz="1600" kern="0">
              <a:solidFill>
                <a:srgbClr val="000000"/>
              </a:solidFill>
              <a:latin typeface="HarmonyHeiTi"/>
              <a:sym typeface="HarmonyHeiTi"/>
            </a:endParaRPr>
          </a:p>
        </p:txBody>
      </p:sp>
      <p:sp>
        <p:nvSpPr>
          <p:cNvPr id="67" name="圆角矩形">
            <a:extLst>
              <a:ext uri="{FF2B5EF4-FFF2-40B4-BE49-F238E27FC236}">
                <a16:creationId xmlns:a16="http://schemas.microsoft.com/office/drawing/2014/main" id="{B1CD7BF8-03CD-4085-AB4A-B8EFB362E3B8}"/>
              </a:ext>
            </a:extLst>
          </p:cNvPr>
          <p:cNvSpPr/>
          <p:nvPr/>
        </p:nvSpPr>
        <p:spPr>
          <a:xfrm>
            <a:off x="376368" y="4707127"/>
            <a:ext cx="2196711" cy="177689"/>
          </a:xfrm>
          <a:prstGeom prst="roundRect">
            <a:avLst>
              <a:gd name="adj" fmla="val 0"/>
            </a:avLst>
          </a:prstGeom>
          <a:solidFill>
            <a:srgbClr val="D0D7FF">
              <a:alpha val="1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3130" tIns="13130" rIns="13130" bIns="13130" anchor="ctr"/>
          <a:lstStyle>
            <a:lvl1pPr defTabSz="1516041">
              <a:defRPr sz="2000">
                <a:latin typeface="HarmonyHeiTi"/>
                <a:ea typeface="HarmonyHeiTi"/>
                <a:cs typeface="HarmonyHeiTi"/>
                <a:sym typeface="HarmonyHeiTi"/>
              </a:defRPr>
            </a:lvl1pPr>
          </a:lstStyle>
          <a:p>
            <a:pPr algn="ctr" defTabSz="533040" hangingPunct="0"/>
            <a:r>
              <a:rPr sz="800" kern="0">
                <a:solidFill>
                  <a:srgbClr val="000000"/>
                </a:solidFill>
              </a:rPr>
              <a:t>KAE 鲲鹏加速器引擎</a:t>
            </a:r>
          </a:p>
        </p:txBody>
      </p:sp>
      <p:sp>
        <p:nvSpPr>
          <p:cNvPr id="68" name="圆角矩形">
            <a:extLst>
              <a:ext uri="{FF2B5EF4-FFF2-40B4-BE49-F238E27FC236}">
                <a16:creationId xmlns:a16="http://schemas.microsoft.com/office/drawing/2014/main" id="{4AB2C880-4CD6-44DC-A5AB-89DB1AB4FA52}"/>
              </a:ext>
            </a:extLst>
          </p:cNvPr>
          <p:cNvSpPr/>
          <p:nvPr/>
        </p:nvSpPr>
        <p:spPr>
          <a:xfrm>
            <a:off x="376368" y="4962567"/>
            <a:ext cx="2196711" cy="177689"/>
          </a:xfrm>
          <a:prstGeom prst="roundRect">
            <a:avLst>
              <a:gd name="adj" fmla="val 0"/>
            </a:avLst>
          </a:prstGeom>
          <a:solidFill>
            <a:srgbClr val="D0D7FF">
              <a:alpha val="1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3130" tIns="13130" rIns="13130" bIns="13130" anchor="ctr"/>
          <a:lstStyle>
            <a:lvl1pPr defTabSz="1516041">
              <a:defRPr sz="2000">
                <a:latin typeface="HarmonyHeiTi"/>
                <a:ea typeface="HarmonyHeiTi"/>
                <a:cs typeface="HarmonyHeiTi"/>
                <a:sym typeface="HarmonyHeiTi"/>
              </a:defRPr>
            </a:lvl1pPr>
          </a:lstStyle>
          <a:p>
            <a:pPr algn="ctr" defTabSz="533040" hangingPunct="0"/>
            <a:r>
              <a:rPr sz="800" kern="0">
                <a:solidFill>
                  <a:srgbClr val="000000"/>
                </a:solidFill>
              </a:rPr>
              <a:t>加密存储</a:t>
            </a:r>
          </a:p>
        </p:txBody>
      </p:sp>
      <p:sp>
        <p:nvSpPr>
          <p:cNvPr id="69" name="圆角矩形">
            <a:extLst>
              <a:ext uri="{FF2B5EF4-FFF2-40B4-BE49-F238E27FC236}">
                <a16:creationId xmlns:a16="http://schemas.microsoft.com/office/drawing/2014/main" id="{DA6EAFEC-F10C-44A4-93D0-B70F210586F7}"/>
              </a:ext>
            </a:extLst>
          </p:cNvPr>
          <p:cNvSpPr/>
          <p:nvPr/>
        </p:nvSpPr>
        <p:spPr>
          <a:xfrm>
            <a:off x="376368" y="3813441"/>
            <a:ext cx="2196711" cy="177689"/>
          </a:xfrm>
          <a:prstGeom prst="roundRect">
            <a:avLst>
              <a:gd name="adj" fmla="val 0"/>
            </a:avLst>
          </a:prstGeom>
          <a:solidFill>
            <a:srgbClr val="D0D7FF">
              <a:alpha val="1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3130" tIns="13130" rIns="13130" bIns="13130" anchor="ctr"/>
          <a:lstStyle>
            <a:lvl1pPr defTabSz="3543542">
              <a:lnSpc>
                <a:spcPct val="120000"/>
              </a:lnSpc>
              <a:defRPr sz="2000">
                <a:latin typeface="HarmonyHeiTi"/>
                <a:ea typeface="HarmonyHeiTi"/>
                <a:cs typeface="HarmonyHeiTi"/>
                <a:sym typeface="HarmonyHeiTi"/>
              </a:defRPr>
            </a:lvl1pPr>
          </a:lstStyle>
          <a:p>
            <a:pPr algn="ctr" defTabSz="1245909" hangingPunct="0"/>
            <a:r>
              <a:rPr sz="800" kern="0">
                <a:solidFill>
                  <a:srgbClr val="000000"/>
                </a:solidFill>
              </a:rPr>
              <a:t>应用（JDBC/ODBC)</a:t>
            </a:r>
          </a:p>
        </p:txBody>
      </p:sp>
      <p:sp>
        <p:nvSpPr>
          <p:cNvPr id="70" name="文本框 344">
            <a:extLst>
              <a:ext uri="{FF2B5EF4-FFF2-40B4-BE49-F238E27FC236}">
                <a16:creationId xmlns:a16="http://schemas.microsoft.com/office/drawing/2014/main" id="{3E8BA677-7DF2-4733-82BE-E1851785BF5F}"/>
              </a:ext>
            </a:extLst>
          </p:cNvPr>
          <p:cNvSpPr txBox="1"/>
          <p:nvPr/>
        </p:nvSpPr>
        <p:spPr>
          <a:xfrm>
            <a:off x="1527087" y="3975188"/>
            <a:ext cx="511194" cy="13792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4" tIns="25404" rIns="25404" bIns="25404"/>
          <a:lstStyle>
            <a:lvl1pPr defTabSz="1175121">
              <a:defRPr sz="1500">
                <a:latin typeface="HarmonyHeiTi"/>
                <a:ea typeface="HarmonyHeiTi"/>
                <a:cs typeface="HarmonyHeiTi"/>
                <a:sym typeface="HarmonyHeiTi"/>
              </a:defRPr>
            </a:lvl1pPr>
          </a:lstStyle>
          <a:p>
            <a:pPr algn="ctr" defTabSz="413173" hangingPunct="0"/>
            <a:r>
              <a:rPr sz="600" kern="0">
                <a:solidFill>
                  <a:srgbClr val="000000"/>
                </a:solidFill>
              </a:rPr>
              <a:t>SSL加密传输</a:t>
            </a:r>
          </a:p>
        </p:txBody>
      </p:sp>
      <p:sp>
        <p:nvSpPr>
          <p:cNvPr id="71" name="圆角矩形">
            <a:extLst>
              <a:ext uri="{FF2B5EF4-FFF2-40B4-BE49-F238E27FC236}">
                <a16:creationId xmlns:a16="http://schemas.microsoft.com/office/drawing/2014/main" id="{8FEDDDDE-C86C-4268-BF90-0E89CD8DF81C}"/>
              </a:ext>
            </a:extLst>
          </p:cNvPr>
          <p:cNvSpPr/>
          <p:nvPr/>
        </p:nvSpPr>
        <p:spPr>
          <a:xfrm>
            <a:off x="376368" y="4098934"/>
            <a:ext cx="2196711" cy="557400"/>
          </a:xfrm>
          <a:prstGeom prst="roundRect">
            <a:avLst>
              <a:gd name="adj" fmla="val 0"/>
            </a:avLst>
          </a:prstGeom>
          <a:solidFill>
            <a:srgbClr val="D2D7FC">
              <a:alpha val="10216"/>
            </a:srgbClr>
          </a:solidFill>
          <a:ln w="3175">
            <a:miter lim="400000"/>
          </a:ln>
        </p:spPr>
        <p:txBody>
          <a:bodyPr lIns="13130" tIns="13130" rIns="13130" bIns="13130" anchor="ctr"/>
          <a:lstStyle/>
          <a:p>
            <a:pPr algn="ctr" defTabSz="984764" hangingPunct="0">
              <a:defRPr sz="1800">
                <a:solidFill>
                  <a:srgbClr val="000000"/>
                </a:solidFill>
                <a:latin typeface="HarmonyHeiTi"/>
                <a:ea typeface="HarmonyHeiTi"/>
                <a:cs typeface="HarmonyHeiTi"/>
                <a:sym typeface="HarmonyHeiTi"/>
              </a:defRPr>
            </a:pPr>
            <a:endParaRPr sz="700" kern="0">
              <a:solidFill>
                <a:srgbClr val="000000"/>
              </a:solidFill>
              <a:latin typeface="HarmonyHeiTi"/>
              <a:sym typeface="HarmonyHeiTi"/>
            </a:endParaRPr>
          </a:p>
        </p:txBody>
      </p:sp>
      <p:sp>
        <p:nvSpPr>
          <p:cNvPr id="72" name="圆角矩形">
            <a:extLst>
              <a:ext uri="{FF2B5EF4-FFF2-40B4-BE49-F238E27FC236}">
                <a16:creationId xmlns:a16="http://schemas.microsoft.com/office/drawing/2014/main" id="{20340F14-4D0E-4839-9E4D-E20D277EBE7F}"/>
              </a:ext>
            </a:extLst>
          </p:cNvPr>
          <p:cNvSpPr/>
          <p:nvPr/>
        </p:nvSpPr>
        <p:spPr>
          <a:xfrm>
            <a:off x="418566" y="4261008"/>
            <a:ext cx="2112316" cy="365117"/>
          </a:xfrm>
          <a:prstGeom prst="roundRect">
            <a:avLst>
              <a:gd name="adj" fmla="val 0"/>
            </a:avLst>
          </a:prstGeom>
          <a:solidFill>
            <a:srgbClr val="D2D7FC">
              <a:alpha val="9853"/>
            </a:srgbClr>
          </a:solidFill>
          <a:ln w="3175">
            <a:miter lim="400000"/>
          </a:ln>
        </p:spPr>
        <p:txBody>
          <a:bodyPr lIns="13130" tIns="13130" rIns="13130" bIns="13130" anchor="ctr"/>
          <a:lstStyle/>
          <a:p>
            <a:pPr algn="ctr" defTabSz="984764" hangingPunct="0">
              <a:defRPr sz="1800">
                <a:solidFill>
                  <a:srgbClr val="000000"/>
                </a:solidFill>
                <a:latin typeface="HarmonyHeiTi"/>
                <a:ea typeface="HarmonyHeiTi"/>
                <a:cs typeface="HarmonyHeiTi"/>
                <a:sym typeface="HarmonyHeiTi"/>
              </a:defRPr>
            </a:pPr>
            <a:endParaRPr sz="700" kern="0">
              <a:solidFill>
                <a:srgbClr val="000000"/>
              </a:solidFill>
              <a:latin typeface="HarmonyHeiTi"/>
              <a:sym typeface="HarmonyHeiTi"/>
            </a:endParaRPr>
          </a:p>
        </p:txBody>
      </p:sp>
      <p:sp>
        <p:nvSpPr>
          <p:cNvPr id="73" name="数据敏感型业务…">
            <a:extLst>
              <a:ext uri="{FF2B5EF4-FFF2-40B4-BE49-F238E27FC236}">
                <a16:creationId xmlns:a16="http://schemas.microsoft.com/office/drawing/2014/main" id="{D2665BCF-9C01-4B50-94E1-C580C2D9841E}"/>
              </a:ext>
            </a:extLst>
          </p:cNvPr>
          <p:cNvSpPr txBox="1"/>
          <p:nvPr/>
        </p:nvSpPr>
        <p:spPr>
          <a:xfrm>
            <a:off x="434711" y="5336932"/>
            <a:ext cx="2080027" cy="60571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3130" tIns="13130" rIns="13130" bIns="13130" anchor="ctr">
            <a:spAutoFit/>
          </a:bodyPr>
          <a:lstStyle/>
          <a:p>
            <a:pPr algn="ctr" defTabSz="813612" hangingPunct="0">
              <a:lnSpc>
                <a:spcPct val="120000"/>
              </a:lnSpc>
              <a:defRPr sz="4000" b="1">
                <a:gradFill flip="none" rotWithShape="1">
                  <a:gsLst>
                    <a:gs pos="0">
                      <a:srgbClr val="B6EBFF"/>
                    </a:gs>
                    <a:gs pos="100000">
                      <a:srgbClr val="B8B9FF"/>
                    </a:gs>
                  </a:gsLst>
                  <a:lin ang="3600000" scaled="0"/>
                </a:gradFill>
                <a:latin typeface="HarmonyHeiTi"/>
                <a:ea typeface="HarmonyHeiTi"/>
                <a:cs typeface="HarmonyHeiTi"/>
                <a:sym typeface="HarmonyHeiTi"/>
              </a:defRPr>
            </a:pPr>
            <a:r>
              <a:rPr sz="1400" b="1" kern="0" dirty="0" err="1">
                <a:solidFill>
                  <a:srgbClr val="C00000"/>
                </a:solidFill>
                <a:latin typeface="HarmonyHeiTi"/>
                <a:sym typeface="HarmonyHeiTi"/>
              </a:rPr>
              <a:t>数据敏感型业务</a:t>
            </a:r>
            <a:endParaRPr sz="1400" b="1" kern="0" dirty="0">
              <a:solidFill>
                <a:srgbClr val="C00000"/>
              </a:solidFill>
              <a:latin typeface="HarmonyHeiTi"/>
              <a:sym typeface="HarmonyHeiTi"/>
            </a:endParaRPr>
          </a:p>
          <a:p>
            <a:pPr algn="ctr" defTabSz="813612" hangingPunct="0">
              <a:lnSpc>
                <a:spcPct val="120000"/>
              </a:lnSpc>
              <a:defRPr sz="2500">
                <a:latin typeface="HarmonyHeiTi"/>
                <a:ea typeface="HarmonyHeiTi"/>
                <a:cs typeface="HarmonyHeiTi"/>
                <a:sym typeface="HarmonyHeiTi"/>
              </a:defRPr>
            </a:pPr>
            <a:r>
              <a:rPr sz="900" kern="0" dirty="0" err="1">
                <a:solidFill>
                  <a:srgbClr val="000000"/>
                </a:solidFill>
                <a:latin typeface="HarmonyHeiTi"/>
                <a:sym typeface="HarmonyHeiTi"/>
              </a:rPr>
              <a:t>业务零改造，性能损耗低</a:t>
            </a:r>
            <a:endParaRPr sz="900" kern="0" dirty="0">
              <a:solidFill>
                <a:srgbClr val="000000"/>
              </a:solidFill>
              <a:latin typeface="HarmonyHeiTi"/>
              <a:sym typeface="HarmonyHeiTi"/>
            </a:endParaRPr>
          </a:p>
          <a:p>
            <a:pPr algn="ctr" defTabSz="813612" hangingPunct="0">
              <a:lnSpc>
                <a:spcPct val="120000"/>
              </a:lnSpc>
              <a:defRPr sz="2500">
                <a:latin typeface="HarmonyHeiTi"/>
                <a:ea typeface="HarmonyHeiTi"/>
                <a:cs typeface="HarmonyHeiTi"/>
                <a:sym typeface="HarmonyHeiTi"/>
              </a:defRPr>
            </a:pPr>
            <a:r>
              <a:rPr sz="900" kern="0" dirty="0" err="1">
                <a:solidFill>
                  <a:srgbClr val="000000"/>
                </a:solidFill>
                <a:latin typeface="HarmonyHeiTi"/>
                <a:sym typeface="HarmonyHeiTi"/>
              </a:rPr>
              <a:t>数据隔离+国密存储</a:t>
            </a:r>
            <a:r>
              <a:rPr sz="900" kern="0" dirty="0">
                <a:solidFill>
                  <a:srgbClr val="000000"/>
                </a:solidFill>
                <a:latin typeface="HarmonyHeiTi"/>
                <a:sym typeface="HarmonyHeiTi"/>
              </a:rPr>
              <a:t>/</a:t>
            </a:r>
            <a:r>
              <a:rPr sz="900" kern="0" dirty="0" err="1">
                <a:solidFill>
                  <a:srgbClr val="000000"/>
                </a:solidFill>
                <a:latin typeface="HarmonyHeiTi"/>
                <a:sym typeface="HarmonyHeiTi"/>
              </a:rPr>
              <a:t>传输</a:t>
            </a:r>
            <a:endParaRPr sz="900" kern="0" dirty="0">
              <a:solidFill>
                <a:srgbClr val="000000"/>
              </a:solidFill>
              <a:latin typeface="HarmonyHeiTi"/>
              <a:sym typeface="HarmonyHeiTi"/>
            </a:endParaRPr>
          </a:p>
        </p:txBody>
      </p:sp>
      <p:sp>
        <p:nvSpPr>
          <p:cNvPr id="74" name="圆角矩形">
            <a:extLst>
              <a:ext uri="{FF2B5EF4-FFF2-40B4-BE49-F238E27FC236}">
                <a16:creationId xmlns:a16="http://schemas.microsoft.com/office/drawing/2014/main" id="{2987FD79-2FE3-4653-9364-CBD1A545853D}"/>
              </a:ext>
            </a:extLst>
          </p:cNvPr>
          <p:cNvSpPr/>
          <p:nvPr/>
        </p:nvSpPr>
        <p:spPr>
          <a:xfrm>
            <a:off x="400227" y="4224477"/>
            <a:ext cx="2112316" cy="365117"/>
          </a:xfrm>
          <a:prstGeom prst="roundRect">
            <a:avLst>
              <a:gd name="adj" fmla="val 0"/>
            </a:avLst>
          </a:prstGeom>
          <a:solidFill>
            <a:srgbClr val="D2D7FC">
              <a:alpha val="9853"/>
            </a:srgbClr>
          </a:solidFill>
          <a:ln w="3175">
            <a:miter lim="400000"/>
          </a:ln>
        </p:spPr>
        <p:txBody>
          <a:bodyPr lIns="13130" tIns="13130" rIns="13130" bIns="13130" anchor="ctr"/>
          <a:lstStyle/>
          <a:p>
            <a:pPr algn="ctr" defTabSz="984764" hangingPunct="0">
              <a:defRPr sz="1800">
                <a:solidFill>
                  <a:srgbClr val="000000"/>
                </a:solidFill>
                <a:latin typeface="HarmonyHeiTi"/>
                <a:ea typeface="HarmonyHeiTi"/>
                <a:cs typeface="HarmonyHeiTi"/>
                <a:sym typeface="HarmonyHeiTi"/>
              </a:defRPr>
            </a:pPr>
            <a:endParaRPr sz="700" kern="0" dirty="0">
              <a:solidFill>
                <a:srgbClr val="000000"/>
              </a:solidFill>
              <a:latin typeface="HarmonyHeiTi"/>
              <a:sym typeface="HarmonyHeiTi"/>
            </a:endParaRPr>
          </a:p>
        </p:txBody>
      </p:sp>
      <p:sp>
        <p:nvSpPr>
          <p:cNvPr id="75" name="圆角矩形">
            <a:extLst>
              <a:ext uri="{FF2B5EF4-FFF2-40B4-BE49-F238E27FC236}">
                <a16:creationId xmlns:a16="http://schemas.microsoft.com/office/drawing/2014/main" id="{1FBA0FD7-FE83-4FE5-BD13-5F43984C646B}"/>
              </a:ext>
            </a:extLst>
          </p:cNvPr>
          <p:cNvSpPr/>
          <p:nvPr/>
        </p:nvSpPr>
        <p:spPr>
          <a:xfrm>
            <a:off x="475949" y="4382502"/>
            <a:ext cx="1960872" cy="167752"/>
          </a:xfrm>
          <a:prstGeom prst="roundRect">
            <a:avLst>
              <a:gd name="adj" fmla="val 0"/>
            </a:avLst>
          </a:prstGeom>
          <a:ln w="25400">
            <a:solidFill>
              <a:srgbClr val="D2D7FC">
                <a:alpha val="20327"/>
              </a:srgbClr>
            </a:solidFill>
            <a:miter lim="400000"/>
          </a:ln>
        </p:spPr>
        <p:txBody>
          <a:bodyPr lIns="13130" tIns="13130" rIns="13130" bIns="13130" anchor="ctr"/>
          <a:lstStyle/>
          <a:p>
            <a:pPr algn="ctr" defTabSz="533040" hangingPunct="0"/>
            <a:r>
              <a:rPr lang="zh-CN" altLang="en-US" sz="700" kern="0">
                <a:solidFill>
                  <a:srgbClr val="000000"/>
                </a:solidFill>
              </a:rPr>
              <a:t>敏感字段加解密</a:t>
            </a:r>
            <a:endParaRPr lang="zh-CN" altLang="en-US" sz="700" kern="0" dirty="0">
              <a:solidFill>
                <a:srgbClr val="000000"/>
              </a:solidFill>
            </a:endParaRPr>
          </a:p>
        </p:txBody>
      </p:sp>
      <p:sp>
        <p:nvSpPr>
          <p:cNvPr id="76" name="openGauss">
            <a:extLst>
              <a:ext uri="{FF2B5EF4-FFF2-40B4-BE49-F238E27FC236}">
                <a16:creationId xmlns:a16="http://schemas.microsoft.com/office/drawing/2014/main" id="{0F939565-DA86-45F5-A042-5549B21FC0AA}"/>
              </a:ext>
            </a:extLst>
          </p:cNvPr>
          <p:cNvSpPr txBox="1"/>
          <p:nvPr/>
        </p:nvSpPr>
        <p:spPr>
          <a:xfrm>
            <a:off x="799105" y="4240514"/>
            <a:ext cx="481222" cy="14106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8890" tIns="8890" rIns="8890" bIns="8890" anchor="ctr">
            <a:spAutoFit/>
          </a:bodyPr>
          <a:lstStyle>
            <a:lvl1pPr defTabSz="1516041">
              <a:defRPr sz="1500">
                <a:latin typeface="HarmonyHeiTi"/>
                <a:ea typeface="HarmonyHeiTi"/>
                <a:cs typeface="HarmonyHeiTi"/>
                <a:sym typeface="HarmonyHeiTi"/>
              </a:defRPr>
            </a:lvl1pPr>
          </a:lstStyle>
          <a:p>
            <a:pPr algn="ctr" defTabSz="533040" hangingPunct="0"/>
            <a:r>
              <a:rPr sz="800" kern="0" dirty="0">
                <a:solidFill>
                  <a:srgbClr val="000000"/>
                </a:solidFill>
              </a:rPr>
              <a:t>openGauss</a:t>
            </a:r>
          </a:p>
        </p:txBody>
      </p:sp>
      <p:sp>
        <p:nvSpPr>
          <p:cNvPr id="77" name="TEE VM2">
            <a:extLst>
              <a:ext uri="{FF2B5EF4-FFF2-40B4-BE49-F238E27FC236}">
                <a16:creationId xmlns:a16="http://schemas.microsoft.com/office/drawing/2014/main" id="{46960737-A933-4AEB-9F50-94BB7087EE15}"/>
              </a:ext>
            </a:extLst>
          </p:cNvPr>
          <p:cNvSpPr txBox="1"/>
          <p:nvPr/>
        </p:nvSpPr>
        <p:spPr>
          <a:xfrm>
            <a:off x="946502" y="4092899"/>
            <a:ext cx="989723" cy="14712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4" tIns="25404" rIns="25404" bIns="25404"/>
          <a:lstStyle>
            <a:lvl1pPr defTabSz="1516041">
              <a:defRPr sz="2000">
                <a:latin typeface="HarmonyHeiTi"/>
                <a:ea typeface="HarmonyHeiTi"/>
                <a:cs typeface="HarmonyHeiTi"/>
                <a:sym typeface="HarmonyHeiTi"/>
              </a:defRPr>
            </a:lvl1pPr>
          </a:lstStyle>
          <a:p>
            <a:pPr algn="ctr" defTabSz="533040" hangingPunct="0"/>
            <a:r>
              <a:rPr sz="800" kern="0" dirty="0">
                <a:solidFill>
                  <a:srgbClr val="000000"/>
                </a:solidFill>
              </a:rPr>
              <a:t>TEE VM2</a:t>
            </a:r>
          </a:p>
        </p:txBody>
      </p:sp>
      <p:sp>
        <p:nvSpPr>
          <p:cNvPr id="78" name="圆角矩形">
            <a:extLst>
              <a:ext uri="{FF2B5EF4-FFF2-40B4-BE49-F238E27FC236}">
                <a16:creationId xmlns:a16="http://schemas.microsoft.com/office/drawing/2014/main" id="{A96E9B4E-2D5A-4DE8-A819-FA3D665F0667}"/>
              </a:ext>
            </a:extLst>
          </p:cNvPr>
          <p:cNvSpPr/>
          <p:nvPr/>
        </p:nvSpPr>
        <p:spPr>
          <a:xfrm>
            <a:off x="3685468" y="4524945"/>
            <a:ext cx="2196711" cy="199830"/>
          </a:xfrm>
          <a:prstGeom prst="roundRect">
            <a:avLst>
              <a:gd name="adj" fmla="val 0"/>
            </a:avLst>
          </a:prstGeom>
          <a:solidFill>
            <a:srgbClr val="D2D7FC">
              <a:alpha val="9896"/>
            </a:srgbClr>
          </a:solidFill>
          <a:ln w="3175">
            <a:miter lim="400000"/>
          </a:ln>
        </p:spPr>
        <p:txBody>
          <a:bodyPr lIns="13130" tIns="13130" rIns="13130" bIns="13130" anchor="ctr"/>
          <a:lstStyle/>
          <a:p>
            <a:pPr algn="ctr" defTabSz="984764" hangingPunct="0">
              <a:defRPr sz="1800">
                <a:solidFill>
                  <a:srgbClr val="000000"/>
                </a:solidFill>
                <a:latin typeface="HarmonyHeiTi"/>
                <a:ea typeface="HarmonyHeiTi"/>
                <a:cs typeface="HarmonyHeiTi"/>
                <a:sym typeface="HarmonyHeiTi"/>
              </a:defRPr>
            </a:pPr>
            <a:endParaRPr sz="900" kern="0">
              <a:solidFill>
                <a:srgbClr val="000000"/>
              </a:solidFill>
              <a:latin typeface="HarmonyHeiTi"/>
              <a:sym typeface="HarmonyHeiTi"/>
            </a:endParaRPr>
          </a:p>
        </p:txBody>
      </p:sp>
      <p:sp>
        <p:nvSpPr>
          <p:cNvPr id="79" name="圆角矩形">
            <a:extLst>
              <a:ext uri="{FF2B5EF4-FFF2-40B4-BE49-F238E27FC236}">
                <a16:creationId xmlns:a16="http://schemas.microsoft.com/office/drawing/2014/main" id="{069FDAA6-C10A-4BB1-B190-594D87A0B64A}"/>
              </a:ext>
            </a:extLst>
          </p:cNvPr>
          <p:cNvSpPr/>
          <p:nvPr/>
        </p:nvSpPr>
        <p:spPr>
          <a:xfrm>
            <a:off x="3685468" y="3774649"/>
            <a:ext cx="2196711" cy="199830"/>
          </a:xfrm>
          <a:prstGeom prst="roundRect">
            <a:avLst>
              <a:gd name="adj" fmla="val 0"/>
            </a:avLst>
          </a:prstGeom>
          <a:solidFill>
            <a:srgbClr val="D0D7FF">
              <a:alpha val="1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3130" tIns="13130" rIns="13130" bIns="13130" anchor="ctr"/>
          <a:lstStyle>
            <a:lvl1pPr defTabSz="1516041">
              <a:defRPr sz="1500">
                <a:latin typeface="HarmonyHeiTi"/>
                <a:ea typeface="HarmonyHeiTi"/>
                <a:cs typeface="HarmonyHeiTi"/>
                <a:sym typeface="HarmonyHeiTi"/>
              </a:defRPr>
            </a:lvl1pPr>
          </a:lstStyle>
          <a:p>
            <a:pPr algn="ctr" defTabSz="533040" hangingPunct="0"/>
            <a:r>
              <a:rPr sz="800" kern="0" dirty="0" err="1">
                <a:solidFill>
                  <a:srgbClr val="000000"/>
                </a:solidFill>
              </a:rPr>
              <a:t>应用</a:t>
            </a:r>
            <a:endParaRPr sz="800" kern="0" dirty="0">
              <a:solidFill>
                <a:srgbClr val="000000"/>
              </a:solidFill>
            </a:endParaRPr>
          </a:p>
        </p:txBody>
      </p:sp>
      <p:sp>
        <p:nvSpPr>
          <p:cNvPr id="80" name="DDR">
            <a:extLst>
              <a:ext uri="{FF2B5EF4-FFF2-40B4-BE49-F238E27FC236}">
                <a16:creationId xmlns:a16="http://schemas.microsoft.com/office/drawing/2014/main" id="{1837836A-7306-4EEB-8C7A-1D019ACAB936}"/>
              </a:ext>
            </a:extLst>
          </p:cNvPr>
          <p:cNvSpPr txBox="1"/>
          <p:nvPr/>
        </p:nvSpPr>
        <p:spPr>
          <a:xfrm>
            <a:off x="4033137" y="4555272"/>
            <a:ext cx="308543" cy="14389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4" tIns="25404" rIns="25404" bIns="25404"/>
          <a:lstStyle>
            <a:lvl1pPr defTabSz="1516041">
              <a:defRPr sz="1500">
                <a:latin typeface="HarmonyHeiTi"/>
                <a:ea typeface="HarmonyHeiTi"/>
                <a:cs typeface="HarmonyHeiTi"/>
                <a:sym typeface="HarmonyHeiTi"/>
              </a:defRPr>
            </a:lvl1pPr>
          </a:lstStyle>
          <a:p>
            <a:pPr algn="ctr" defTabSz="533040" hangingPunct="0"/>
            <a:r>
              <a:rPr sz="800" kern="0">
                <a:solidFill>
                  <a:srgbClr val="000000"/>
                </a:solidFill>
              </a:rPr>
              <a:t>DDR</a:t>
            </a:r>
          </a:p>
        </p:txBody>
      </p:sp>
      <p:sp>
        <p:nvSpPr>
          <p:cNvPr id="81" name="L0内存">
            <a:extLst>
              <a:ext uri="{FF2B5EF4-FFF2-40B4-BE49-F238E27FC236}">
                <a16:creationId xmlns:a16="http://schemas.microsoft.com/office/drawing/2014/main" id="{16489039-9497-4B0E-AD1C-9C35E295DBED}"/>
              </a:ext>
            </a:extLst>
          </p:cNvPr>
          <p:cNvSpPr txBox="1"/>
          <p:nvPr/>
        </p:nvSpPr>
        <p:spPr>
          <a:xfrm>
            <a:off x="5255691" y="4555272"/>
            <a:ext cx="478421" cy="14389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4" tIns="25404" rIns="25404" bIns="25404"/>
          <a:lstStyle>
            <a:lvl1pPr defTabSz="1516041">
              <a:defRPr sz="1500">
                <a:latin typeface="HarmonyHeiTi"/>
                <a:ea typeface="HarmonyHeiTi"/>
                <a:cs typeface="HarmonyHeiTi"/>
                <a:sym typeface="HarmonyHeiTi"/>
              </a:defRPr>
            </a:lvl1pPr>
          </a:lstStyle>
          <a:p>
            <a:pPr algn="ctr" defTabSz="533040" hangingPunct="0"/>
            <a:r>
              <a:rPr sz="800" kern="0" dirty="0">
                <a:solidFill>
                  <a:srgbClr val="000000"/>
                </a:solidFill>
              </a:rPr>
              <a:t>L0内存</a:t>
            </a:r>
          </a:p>
        </p:txBody>
      </p:sp>
      <p:sp>
        <p:nvSpPr>
          <p:cNvPr id="82" name="线条">
            <a:extLst>
              <a:ext uri="{FF2B5EF4-FFF2-40B4-BE49-F238E27FC236}">
                <a16:creationId xmlns:a16="http://schemas.microsoft.com/office/drawing/2014/main" id="{BC2C45F8-6DC9-44A0-A8ED-E335196E3C10}"/>
              </a:ext>
            </a:extLst>
          </p:cNvPr>
          <p:cNvSpPr/>
          <p:nvPr/>
        </p:nvSpPr>
        <p:spPr>
          <a:xfrm>
            <a:off x="4211690" y="3967546"/>
            <a:ext cx="605371" cy="5574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431"/>
                </a:lnTo>
                <a:lnTo>
                  <a:pt x="0" y="2431"/>
                </a:lnTo>
                <a:lnTo>
                  <a:pt x="0" y="21600"/>
                </a:lnTo>
              </a:path>
            </a:pathLst>
          </a:custGeom>
          <a:ln w="25400">
            <a:solidFill>
              <a:srgbClr val="82869E"/>
            </a:solidFill>
            <a:miter lim="400000"/>
            <a:tailEnd type="triangle"/>
          </a:ln>
        </p:spPr>
        <p:txBody>
          <a:bodyPr lIns="13130" tIns="13130" rIns="13130" bIns="13130"/>
          <a:lstStyle/>
          <a:p>
            <a:pPr algn="ctr" defTabSz="813612" hangingPunct="0">
              <a:defRPr sz="1800">
                <a:latin typeface="HarmonyHeiTi"/>
                <a:ea typeface="HarmonyHeiTi"/>
                <a:cs typeface="HarmonyHeiTi"/>
                <a:sym typeface="HarmonyHeiTi"/>
              </a:defRPr>
            </a:pPr>
            <a:endParaRPr sz="900" kern="0">
              <a:solidFill>
                <a:srgbClr val="000000"/>
              </a:solidFill>
              <a:latin typeface="HarmonyHeiTi"/>
              <a:sym typeface="HarmonyHeiTi"/>
            </a:endParaRPr>
          </a:p>
        </p:txBody>
      </p:sp>
      <p:sp>
        <p:nvSpPr>
          <p:cNvPr id="83" name="线条">
            <a:extLst>
              <a:ext uri="{FF2B5EF4-FFF2-40B4-BE49-F238E27FC236}">
                <a16:creationId xmlns:a16="http://schemas.microsoft.com/office/drawing/2014/main" id="{D85D1492-1E8E-4FD6-8D19-6024B8F005C8}"/>
              </a:ext>
            </a:extLst>
          </p:cNvPr>
          <p:cNvSpPr/>
          <p:nvPr/>
        </p:nvSpPr>
        <p:spPr>
          <a:xfrm>
            <a:off x="4767996" y="4030450"/>
            <a:ext cx="496035" cy="1764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5" y="0"/>
                </a:lnTo>
                <a:lnTo>
                  <a:pt x="21600" y="21600"/>
                </a:lnTo>
              </a:path>
            </a:pathLst>
          </a:custGeom>
          <a:ln w="25400">
            <a:solidFill>
              <a:srgbClr val="82869E"/>
            </a:solidFill>
            <a:miter lim="400000"/>
            <a:tailEnd type="triangle"/>
          </a:ln>
        </p:spPr>
        <p:txBody>
          <a:bodyPr lIns="13130" tIns="13130" rIns="13130" bIns="13130"/>
          <a:lstStyle/>
          <a:p>
            <a:pPr algn="ctr" defTabSz="813612" hangingPunct="0">
              <a:defRPr sz="1800">
                <a:latin typeface="HarmonyHeiTi"/>
                <a:ea typeface="HarmonyHeiTi"/>
                <a:cs typeface="HarmonyHeiTi"/>
                <a:sym typeface="HarmonyHeiTi"/>
              </a:defRPr>
            </a:pPr>
            <a:endParaRPr sz="900" kern="0">
              <a:solidFill>
                <a:srgbClr val="000000"/>
              </a:solidFill>
              <a:latin typeface="HarmonyHeiTi"/>
              <a:sym typeface="HarmonyHeiTi"/>
            </a:endParaRPr>
          </a:p>
        </p:txBody>
      </p:sp>
      <p:sp>
        <p:nvSpPr>
          <p:cNvPr id="84" name="锁">
            <a:extLst>
              <a:ext uri="{FF2B5EF4-FFF2-40B4-BE49-F238E27FC236}">
                <a16:creationId xmlns:a16="http://schemas.microsoft.com/office/drawing/2014/main" id="{46CB4D5C-784B-46B3-B4AA-12BE7232C7A2}"/>
              </a:ext>
            </a:extLst>
          </p:cNvPr>
          <p:cNvSpPr txBox="1"/>
          <p:nvPr/>
        </p:nvSpPr>
        <p:spPr>
          <a:xfrm>
            <a:off x="5460530" y="4055226"/>
            <a:ext cx="217604" cy="14389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4" tIns="25404" rIns="25404" bIns="25404"/>
          <a:lstStyle>
            <a:lvl1pPr defTabSz="1516041">
              <a:defRPr sz="1500">
                <a:latin typeface="HarmonyHeiTi"/>
                <a:ea typeface="HarmonyHeiTi"/>
                <a:cs typeface="HarmonyHeiTi"/>
                <a:sym typeface="HarmonyHeiTi"/>
              </a:defRPr>
            </a:lvl1pPr>
          </a:lstStyle>
          <a:p>
            <a:pPr algn="ctr" defTabSz="533040" hangingPunct="0"/>
            <a:r>
              <a:rPr sz="800" kern="0">
                <a:solidFill>
                  <a:srgbClr val="000000"/>
                </a:solidFill>
              </a:rPr>
              <a:t>锁</a:t>
            </a:r>
          </a:p>
        </p:txBody>
      </p:sp>
      <p:sp>
        <p:nvSpPr>
          <p:cNvPr id="85" name="线条">
            <a:extLst>
              <a:ext uri="{FF2B5EF4-FFF2-40B4-BE49-F238E27FC236}">
                <a16:creationId xmlns:a16="http://schemas.microsoft.com/office/drawing/2014/main" id="{E7B65B42-C1F8-4DB6-99E3-5FD31E64C467}"/>
              </a:ext>
            </a:extLst>
          </p:cNvPr>
          <p:cNvSpPr/>
          <p:nvPr/>
        </p:nvSpPr>
        <p:spPr>
          <a:xfrm>
            <a:off x="4912590" y="4386744"/>
            <a:ext cx="0" cy="114831"/>
          </a:xfrm>
          <a:prstGeom prst="line">
            <a:avLst/>
          </a:prstGeom>
          <a:ln w="25400" cap="rnd">
            <a:solidFill>
              <a:srgbClr val="82869E"/>
            </a:solidFill>
            <a:custDash>
              <a:ds d="100000" sp="200000"/>
            </a:custDash>
          </a:ln>
        </p:spPr>
        <p:txBody>
          <a:bodyPr lIns="20739" tIns="20739" rIns="20739" bIns="20739"/>
          <a:lstStyle/>
          <a:p>
            <a:pPr algn="ctr" defTabSz="813433" hangingPunct="0">
              <a:defRPr sz="1800" b="1">
                <a:latin typeface="HarmonyHeiTi"/>
                <a:ea typeface="HarmonyHeiTi"/>
                <a:cs typeface="HarmonyHeiTi"/>
                <a:sym typeface="HarmonyHeiTi"/>
              </a:defRPr>
            </a:pPr>
            <a:endParaRPr sz="900" b="1" kern="0">
              <a:solidFill>
                <a:srgbClr val="000000"/>
              </a:solidFill>
              <a:latin typeface="HarmonyHeiTi"/>
              <a:sym typeface="HarmonyHeiTi"/>
            </a:endParaRPr>
          </a:p>
        </p:txBody>
      </p:sp>
      <p:sp>
        <p:nvSpPr>
          <p:cNvPr id="86" name="圆角矩形">
            <a:extLst>
              <a:ext uri="{FF2B5EF4-FFF2-40B4-BE49-F238E27FC236}">
                <a16:creationId xmlns:a16="http://schemas.microsoft.com/office/drawing/2014/main" id="{F1D9B8D8-6191-433C-BE64-B89A9B517F24}"/>
              </a:ext>
            </a:extLst>
          </p:cNvPr>
          <p:cNvSpPr/>
          <p:nvPr/>
        </p:nvSpPr>
        <p:spPr>
          <a:xfrm>
            <a:off x="5256488" y="4185251"/>
            <a:ext cx="625691" cy="199830"/>
          </a:xfrm>
          <a:prstGeom prst="roundRect">
            <a:avLst>
              <a:gd name="adj" fmla="val 0"/>
            </a:avLst>
          </a:prstGeom>
          <a:solidFill>
            <a:srgbClr val="D2D7FC">
              <a:alpha val="9896"/>
            </a:srgbClr>
          </a:solidFill>
          <a:ln w="3175">
            <a:miter lim="400000"/>
          </a:ln>
        </p:spPr>
        <p:txBody>
          <a:bodyPr lIns="13130" tIns="13130" rIns="13130" bIns="13130" anchor="ctr"/>
          <a:lstStyle/>
          <a:p>
            <a:pPr algn="ctr" defTabSz="984764" hangingPunct="0">
              <a:defRPr sz="1800">
                <a:solidFill>
                  <a:srgbClr val="000000"/>
                </a:solidFill>
                <a:latin typeface="HarmonyHeiTi"/>
                <a:ea typeface="HarmonyHeiTi"/>
                <a:cs typeface="HarmonyHeiTi"/>
                <a:sym typeface="HarmonyHeiTi"/>
              </a:defRPr>
            </a:pPr>
            <a:endParaRPr sz="900" kern="0">
              <a:solidFill>
                <a:srgbClr val="000000"/>
              </a:solidFill>
              <a:latin typeface="HarmonyHeiTi"/>
              <a:sym typeface="HarmonyHeiTi"/>
            </a:endParaRPr>
          </a:p>
        </p:txBody>
      </p:sp>
      <p:sp>
        <p:nvSpPr>
          <p:cNvPr id="87" name="数据密集型业务…">
            <a:extLst>
              <a:ext uri="{FF2B5EF4-FFF2-40B4-BE49-F238E27FC236}">
                <a16:creationId xmlns:a16="http://schemas.microsoft.com/office/drawing/2014/main" id="{8ED81E1C-278B-4A4F-B1EE-42881CA48FDA}"/>
              </a:ext>
            </a:extLst>
          </p:cNvPr>
          <p:cNvSpPr txBox="1"/>
          <p:nvPr/>
        </p:nvSpPr>
        <p:spPr>
          <a:xfrm>
            <a:off x="3637519" y="4951080"/>
            <a:ext cx="2232158" cy="86168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3130" tIns="13130" rIns="13130" bIns="13130" anchor="ctr">
            <a:spAutoFit/>
          </a:bodyPr>
          <a:lstStyle/>
          <a:p>
            <a:pPr algn="ctr" defTabSz="813612" hangingPunct="0">
              <a:lnSpc>
                <a:spcPct val="120000"/>
              </a:lnSpc>
              <a:defRPr sz="4000" b="1">
                <a:gradFill flip="none" rotWithShape="1">
                  <a:gsLst>
                    <a:gs pos="0">
                      <a:srgbClr val="B6EBFF"/>
                    </a:gs>
                    <a:gs pos="100000">
                      <a:srgbClr val="B8B9FF"/>
                    </a:gs>
                  </a:gsLst>
                  <a:lin ang="3600000" scaled="0"/>
                </a:gradFill>
                <a:latin typeface="HarmonyHeiTi"/>
                <a:ea typeface="HarmonyHeiTi"/>
                <a:cs typeface="HarmonyHeiTi"/>
                <a:sym typeface="HarmonyHeiTi"/>
              </a:defRPr>
            </a:pPr>
            <a:r>
              <a:rPr sz="1400" b="1" kern="0" dirty="0" err="1">
                <a:solidFill>
                  <a:srgbClr val="C00000"/>
                </a:solidFill>
                <a:latin typeface="HarmonyHeiTi"/>
                <a:sym typeface="HarmonyHeiTi"/>
              </a:rPr>
              <a:t>数据密集型业务</a:t>
            </a:r>
            <a:endParaRPr sz="1400" b="1" kern="0" dirty="0">
              <a:solidFill>
                <a:srgbClr val="C00000"/>
              </a:solidFill>
              <a:latin typeface="HarmonyHeiTi"/>
              <a:sym typeface="HarmonyHeiTi"/>
            </a:endParaRPr>
          </a:p>
          <a:p>
            <a:pPr algn="ctr" defTabSz="813612" hangingPunct="0">
              <a:lnSpc>
                <a:spcPct val="120000"/>
              </a:lnSpc>
              <a:defRPr sz="2500">
                <a:latin typeface="HarmonyHeiTi"/>
                <a:ea typeface="HarmonyHeiTi"/>
                <a:cs typeface="HarmonyHeiTi"/>
                <a:sym typeface="HarmonyHeiTi"/>
              </a:defRPr>
            </a:pPr>
            <a:r>
              <a:rPr sz="900" kern="0" dirty="0" err="1">
                <a:solidFill>
                  <a:srgbClr val="000000"/>
                </a:solidFill>
                <a:latin typeface="HarmonyHeiTi"/>
                <a:sym typeface="HarmonyHeiTi"/>
              </a:rPr>
              <a:t>热点数据缓存SRAM，访问速度提升</a:t>
            </a:r>
            <a:endParaRPr sz="900" kern="0" dirty="0">
              <a:solidFill>
                <a:srgbClr val="000000"/>
              </a:solidFill>
              <a:latin typeface="HarmonyHeiTi"/>
              <a:sym typeface="HarmonyHeiTi"/>
            </a:endParaRPr>
          </a:p>
          <a:p>
            <a:pPr algn="ctr" defTabSz="813612" hangingPunct="0">
              <a:lnSpc>
                <a:spcPct val="120000"/>
              </a:lnSpc>
              <a:spcBef>
                <a:spcPts val="703"/>
              </a:spcBef>
              <a:defRPr sz="2000">
                <a:latin typeface="HarmonyHeiTi"/>
                <a:ea typeface="HarmonyHeiTi"/>
                <a:cs typeface="HarmonyHeiTi"/>
                <a:sym typeface="HarmonyHeiTi"/>
              </a:defRPr>
            </a:pPr>
            <a:r>
              <a:rPr sz="900" kern="0" dirty="0">
                <a:solidFill>
                  <a:srgbClr val="000000"/>
                </a:solidFill>
                <a:latin typeface="HarmonyHeiTi"/>
                <a:sym typeface="HarmonyHeiTi"/>
              </a:rPr>
              <a:t>利用SRAM空间实现</a:t>
            </a:r>
            <a:r>
              <a:rPr sz="900" b="1" kern="0" dirty="0">
                <a:solidFill>
                  <a:srgbClr val="000000"/>
                </a:solidFill>
                <a:latin typeface="HarmonyHeiTi"/>
                <a:sym typeface="HarmonyHeiTi"/>
              </a:rPr>
              <a:t>L0高性能内存，</a:t>
            </a:r>
            <a:r>
              <a:rPr sz="900" kern="0" dirty="0">
                <a:solidFill>
                  <a:srgbClr val="000000"/>
                </a:solidFill>
                <a:latin typeface="HarmonyHeiTi"/>
                <a:sym typeface="HarmonyHeiTi"/>
              </a:rPr>
              <a:t>热点数据、锁等存放至L0内存</a:t>
            </a:r>
          </a:p>
        </p:txBody>
      </p:sp>
      <p:sp>
        <p:nvSpPr>
          <p:cNvPr id="88" name="圆角矩形">
            <a:extLst>
              <a:ext uri="{FF2B5EF4-FFF2-40B4-BE49-F238E27FC236}">
                <a16:creationId xmlns:a16="http://schemas.microsoft.com/office/drawing/2014/main" id="{BF6A6F44-3214-4122-9C30-1CB36D0EEB12}"/>
              </a:ext>
            </a:extLst>
          </p:cNvPr>
          <p:cNvSpPr/>
          <p:nvPr/>
        </p:nvSpPr>
        <p:spPr>
          <a:xfrm>
            <a:off x="3639702" y="3730874"/>
            <a:ext cx="2288241" cy="2307578"/>
          </a:xfrm>
          <a:prstGeom prst="roundRect">
            <a:avLst>
              <a:gd name="adj" fmla="val 0"/>
            </a:avLst>
          </a:prstGeom>
          <a:ln w="25400">
            <a:solidFill>
              <a:srgbClr val="D2D7FC">
                <a:alpha val="20387"/>
              </a:srgbClr>
            </a:solidFill>
            <a:miter lim="400000"/>
          </a:ln>
        </p:spPr>
        <p:txBody>
          <a:bodyPr lIns="13130" tIns="13130" rIns="13130" bIns="13130" anchor="ctr"/>
          <a:lstStyle/>
          <a:p>
            <a:pPr algn="ctr" defTabSz="413173" hangingPunct="0">
              <a:defRPr sz="4000">
                <a:latin typeface="HarmonyHeiTi"/>
                <a:ea typeface="HarmonyHeiTi"/>
                <a:cs typeface="HarmonyHeiTi"/>
                <a:sym typeface="HarmonyHeiTi"/>
              </a:defRPr>
            </a:pPr>
            <a:endParaRPr sz="1600" kern="0">
              <a:solidFill>
                <a:srgbClr val="000000"/>
              </a:solidFill>
              <a:latin typeface="HarmonyHeiTi"/>
              <a:sym typeface="HarmonyHeiTi"/>
            </a:endParaRPr>
          </a:p>
        </p:txBody>
      </p:sp>
      <p:sp>
        <p:nvSpPr>
          <p:cNvPr id="89" name="热点数据">
            <a:extLst>
              <a:ext uri="{FF2B5EF4-FFF2-40B4-BE49-F238E27FC236}">
                <a16:creationId xmlns:a16="http://schemas.microsoft.com/office/drawing/2014/main" id="{B70BC822-AE26-4C7C-B4B6-FC0AAC5458CE}"/>
              </a:ext>
            </a:extLst>
          </p:cNvPr>
          <p:cNvSpPr txBox="1"/>
          <p:nvPr/>
        </p:nvSpPr>
        <p:spPr>
          <a:xfrm>
            <a:off x="4284476" y="4048683"/>
            <a:ext cx="533410" cy="16525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4" tIns="25404" rIns="25404" bIns="25404"/>
          <a:lstStyle>
            <a:lvl1pPr defTabSz="1516041">
              <a:defRPr sz="1500">
                <a:latin typeface="HarmonyHeiTi"/>
                <a:ea typeface="HarmonyHeiTi"/>
                <a:cs typeface="HarmonyHeiTi"/>
                <a:sym typeface="HarmonyHeiTi"/>
              </a:defRPr>
            </a:lvl1pPr>
          </a:lstStyle>
          <a:p>
            <a:pPr algn="ctr" defTabSz="533040" hangingPunct="0"/>
            <a:r>
              <a:rPr sz="800" kern="0" dirty="0" err="1">
                <a:solidFill>
                  <a:srgbClr val="000000"/>
                </a:solidFill>
              </a:rPr>
              <a:t>热点数据</a:t>
            </a:r>
            <a:endParaRPr sz="800" kern="0" dirty="0">
              <a:solidFill>
                <a:srgbClr val="000000"/>
              </a:solidFill>
            </a:endParaRPr>
          </a:p>
        </p:txBody>
      </p:sp>
      <p:sp>
        <p:nvSpPr>
          <p:cNvPr id="90" name="圆角矩形">
            <a:extLst>
              <a:ext uri="{FF2B5EF4-FFF2-40B4-BE49-F238E27FC236}">
                <a16:creationId xmlns:a16="http://schemas.microsoft.com/office/drawing/2014/main" id="{33248228-66A5-4E42-B1C0-6F66FF3BFF85}"/>
              </a:ext>
            </a:extLst>
          </p:cNvPr>
          <p:cNvSpPr/>
          <p:nvPr/>
        </p:nvSpPr>
        <p:spPr>
          <a:xfrm>
            <a:off x="4703539" y="4160289"/>
            <a:ext cx="1224404" cy="199830"/>
          </a:xfrm>
          <a:prstGeom prst="roundRect">
            <a:avLst>
              <a:gd name="adj" fmla="val 0"/>
            </a:avLst>
          </a:prstGeom>
          <a:solidFill>
            <a:srgbClr val="D2D7FC">
              <a:alpha val="9896"/>
            </a:srgbClr>
          </a:solidFill>
          <a:ln w="3175">
            <a:miter lim="400000"/>
          </a:ln>
        </p:spPr>
        <p:txBody>
          <a:bodyPr lIns="13130" tIns="13130" rIns="13130" bIns="13130" anchor="ctr"/>
          <a:lstStyle/>
          <a:p>
            <a:pPr algn="ctr" defTabSz="984764" hangingPunct="0">
              <a:defRPr sz="1800">
                <a:solidFill>
                  <a:srgbClr val="000000"/>
                </a:solidFill>
                <a:latin typeface="HarmonyHeiTi"/>
                <a:ea typeface="HarmonyHeiTi"/>
                <a:cs typeface="HarmonyHeiTi"/>
                <a:sym typeface="HarmonyHeiTi"/>
              </a:defRPr>
            </a:pPr>
            <a:endParaRPr sz="700" kern="0">
              <a:solidFill>
                <a:srgbClr val="000000"/>
              </a:solidFill>
              <a:latin typeface="HarmonyHeiTi"/>
              <a:sym typeface="HarmonyHeiTi"/>
            </a:endParaRPr>
          </a:p>
        </p:txBody>
      </p:sp>
      <p:sp>
        <p:nvSpPr>
          <p:cNvPr id="91" name="L3 SRAM">
            <a:extLst>
              <a:ext uri="{FF2B5EF4-FFF2-40B4-BE49-F238E27FC236}">
                <a16:creationId xmlns:a16="http://schemas.microsoft.com/office/drawing/2014/main" id="{37A5F1C1-5551-4683-BAC5-74A7B0C9A82C}"/>
              </a:ext>
            </a:extLst>
          </p:cNvPr>
          <p:cNvSpPr txBox="1"/>
          <p:nvPr/>
        </p:nvSpPr>
        <p:spPr>
          <a:xfrm>
            <a:off x="4789180" y="4190616"/>
            <a:ext cx="432567" cy="14389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4" tIns="25404" rIns="25404" bIns="25404"/>
          <a:lstStyle>
            <a:lvl1pPr defTabSz="1516041">
              <a:defRPr sz="1500">
                <a:latin typeface="HarmonyHeiTi"/>
                <a:ea typeface="HarmonyHeiTi"/>
                <a:cs typeface="HarmonyHeiTi"/>
                <a:sym typeface="HarmonyHeiTi"/>
              </a:defRPr>
            </a:lvl1pPr>
          </a:lstStyle>
          <a:p>
            <a:pPr algn="ctr" defTabSz="533040" hangingPunct="0"/>
            <a:r>
              <a:rPr sz="800" kern="0" dirty="0">
                <a:solidFill>
                  <a:srgbClr val="000000"/>
                </a:solidFill>
              </a:rPr>
              <a:t>L3 SRAM</a:t>
            </a:r>
          </a:p>
        </p:txBody>
      </p:sp>
      <p:sp>
        <p:nvSpPr>
          <p:cNvPr id="93" name="圆角矩形">
            <a:extLst>
              <a:ext uri="{FF2B5EF4-FFF2-40B4-BE49-F238E27FC236}">
                <a16:creationId xmlns:a16="http://schemas.microsoft.com/office/drawing/2014/main" id="{9A54AAC2-A438-4405-B108-91DA39F55D20}"/>
              </a:ext>
            </a:extLst>
          </p:cNvPr>
          <p:cNvSpPr/>
          <p:nvPr/>
        </p:nvSpPr>
        <p:spPr>
          <a:xfrm>
            <a:off x="1942939" y="1054053"/>
            <a:ext cx="2288241" cy="2412707"/>
          </a:xfrm>
          <a:prstGeom prst="roundRect">
            <a:avLst>
              <a:gd name="adj" fmla="val 0"/>
            </a:avLst>
          </a:prstGeom>
          <a:ln w="25400">
            <a:solidFill>
              <a:srgbClr val="D2D7FC">
                <a:alpha val="20387"/>
              </a:srgbClr>
            </a:solidFill>
            <a:miter lim="400000"/>
          </a:ln>
        </p:spPr>
        <p:txBody>
          <a:bodyPr lIns="13130" tIns="13130" rIns="13130" bIns="13130" anchor="ctr"/>
          <a:lstStyle/>
          <a:p>
            <a:pPr algn="ctr" defTabSz="413173" hangingPunct="0">
              <a:defRPr sz="4000">
                <a:latin typeface="HarmonyHeiTi"/>
                <a:ea typeface="HarmonyHeiTi"/>
                <a:cs typeface="HarmonyHeiTi"/>
                <a:sym typeface="HarmonyHeiTi"/>
              </a:defRPr>
            </a:pPr>
            <a:endParaRPr sz="1600" kern="0">
              <a:solidFill>
                <a:srgbClr val="000000"/>
              </a:solidFill>
              <a:latin typeface="HarmonyHeiTi"/>
              <a:sym typeface="HarmonyHeiTi"/>
            </a:endParaRPr>
          </a:p>
        </p:txBody>
      </p:sp>
      <p:sp>
        <p:nvSpPr>
          <p:cNvPr id="94" name="数据AP类分析业务…">
            <a:extLst>
              <a:ext uri="{FF2B5EF4-FFF2-40B4-BE49-F238E27FC236}">
                <a16:creationId xmlns:a16="http://schemas.microsoft.com/office/drawing/2014/main" id="{92B246CB-927C-4297-85D6-43F0CCC41ADD}"/>
              </a:ext>
            </a:extLst>
          </p:cNvPr>
          <p:cNvSpPr txBox="1"/>
          <p:nvPr/>
        </p:nvSpPr>
        <p:spPr>
          <a:xfrm>
            <a:off x="1988705" y="2613162"/>
            <a:ext cx="2196711" cy="77191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3130" tIns="13130" rIns="13130" bIns="13130" anchor="ctr">
            <a:spAutoFit/>
          </a:bodyPr>
          <a:lstStyle/>
          <a:p>
            <a:pPr algn="ctr" defTabSz="813612" hangingPunct="0">
              <a:lnSpc>
                <a:spcPct val="120000"/>
              </a:lnSpc>
              <a:defRPr sz="4000" b="1">
                <a:gradFill flip="none" rotWithShape="1">
                  <a:gsLst>
                    <a:gs pos="0">
                      <a:srgbClr val="B6EBFF"/>
                    </a:gs>
                    <a:gs pos="100000">
                      <a:srgbClr val="B8B9FF"/>
                    </a:gs>
                  </a:gsLst>
                  <a:lin ang="3600000" scaled="0"/>
                </a:gradFill>
                <a:latin typeface="HarmonyHeiTi"/>
                <a:ea typeface="HarmonyHeiTi"/>
                <a:cs typeface="HarmonyHeiTi"/>
                <a:sym typeface="HarmonyHeiTi"/>
              </a:defRPr>
            </a:pPr>
            <a:r>
              <a:rPr lang="en-US" sz="1400" b="1" kern="0" dirty="0">
                <a:solidFill>
                  <a:srgbClr val="C00000"/>
                </a:solidFill>
                <a:latin typeface="HarmonyHeiTi"/>
                <a:sym typeface="HarmonyHeiTi"/>
              </a:rPr>
              <a:t>TP/</a:t>
            </a:r>
            <a:r>
              <a:rPr lang="en-US" sz="1400" b="1" kern="0" dirty="0" err="1">
                <a:solidFill>
                  <a:srgbClr val="C00000"/>
                </a:solidFill>
                <a:latin typeface="HarmonyHeiTi"/>
                <a:sym typeface="HarmonyHeiTi"/>
              </a:rPr>
              <a:t>AP</a:t>
            </a:r>
            <a:r>
              <a:rPr sz="1400" b="1" kern="0" dirty="0" err="1">
                <a:solidFill>
                  <a:srgbClr val="C00000"/>
                </a:solidFill>
                <a:latin typeface="HarmonyHeiTi"/>
                <a:sym typeface="HarmonyHeiTi"/>
              </a:rPr>
              <a:t>类业务</a:t>
            </a:r>
            <a:endParaRPr sz="1400" b="1" kern="0" dirty="0">
              <a:solidFill>
                <a:srgbClr val="C00000"/>
              </a:solidFill>
              <a:latin typeface="HarmonyHeiTi"/>
              <a:sym typeface="HarmonyHeiTi"/>
            </a:endParaRPr>
          </a:p>
          <a:p>
            <a:pPr algn="ctr" defTabSz="813612" hangingPunct="0">
              <a:lnSpc>
                <a:spcPct val="120000"/>
              </a:lnSpc>
              <a:defRPr sz="2500">
                <a:latin typeface="HarmonyHeiTi"/>
                <a:ea typeface="HarmonyHeiTi"/>
                <a:cs typeface="HarmonyHeiTi"/>
                <a:sym typeface="HarmonyHeiTi"/>
              </a:defRPr>
            </a:pPr>
            <a:r>
              <a:rPr sz="900" kern="0" dirty="0" err="1">
                <a:solidFill>
                  <a:srgbClr val="000000"/>
                </a:solidFill>
                <a:latin typeface="HarmonyHeiTi"/>
                <a:sym typeface="HarmonyHeiTi"/>
              </a:rPr>
              <a:t>数据库适配NUMA改造，性能提升，对DB的核心全局数据结构进行NUMA化改造，实现NUMA</a:t>
            </a:r>
            <a:r>
              <a:rPr sz="900" kern="0" dirty="0">
                <a:solidFill>
                  <a:srgbClr val="000000"/>
                </a:solidFill>
                <a:latin typeface="HarmonyHeiTi"/>
                <a:sym typeface="HarmonyHeiTi"/>
              </a:rPr>
              <a:t> </a:t>
            </a:r>
            <a:r>
              <a:rPr sz="900" kern="0" dirty="0" err="1">
                <a:solidFill>
                  <a:srgbClr val="000000"/>
                </a:solidFill>
                <a:latin typeface="HarmonyHeiTi"/>
                <a:sym typeface="HarmonyHeiTi"/>
              </a:rPr>
              <a:t>aware精确绑核</a:t>
            </a:r>
            <a:endParaRPr sz="900" kern="0" dirty="0">
              <a:solidFill>
                <a:srgbClr val="000000"/>
              </a:solidFill>
              <a:latin typeface="HarmonyHeiTi"/>
              <a:sym typeface="HarmonyHeiTi"/>
            </a:endParaRPr>
          </a:p>
        </p:txBody>
      </p:sp>
      <p:sp>
        <p:nvSpPr>
          <p:cNvPr id="95" name="圆角矩形">
            <a:extLst>
              <a:ext uri="{FF2B5EF4-FFF2-40B4-BE49-F238E27FC236}">
                <a16:creationId xmlns:a16="http://schemas.microsoft.com/office/drawing/2014/main" id="{7CAEDDA0-44DF-4F81-9AE3-9BB9000B6C83}"/>
              </a:ext>
            </a:extLst>
          </p:cNvPr>
          <p:cNvSpPr/>
          <p:nvPr/>
        </p:nvSpPr>
        <p:spPr>
          <a:xfrm>
            <a:off x="1988705" y="1099948"/>
            <a:ext cx="2196711" cy="389552"/>
          </a:xfrm>
          <a:prstGeom prst="roundRect">
            <a:avLst>
              <a:gd name="adj" fmla="val 0"/>
            </a:avLst>
          </a:prstGeom>
          <a:solidFill>
            <a:srgbClr val="D2D7FC">
              <a:alpha val="9896"/>
            </a:srgbClr>
          </a:solidFill>
          <a:ln w="3175">
            <a:miter lim="400000"/>
          </a:ln>
        </p:spPr>
        <p:txBody>
          <a:bodyPr lIns="13130" tIns="13130" rIns="13130" bIns="13130" anchor="ctr"/>
          <a:lstStyle/>
          <a:p>
            <a:pPr algn="ctr" defTabSz="984764" hangingPunct="0">
              <a:defRPr sz="1800">
                <a:solidFill>
                  <a:srgbClr val="000000"/>
                </a:solidFill>
                <a:latin typeface="HarmonyHeiTi"/>
                <a:ea typeface="HarmonyHeiTi"/>
                <a:cs typeface="HarmonyHeiTi"/>
                <a:sym typeface="HarmonyHeiTi"/>
              </a:defRPr>
            </a:pPr>
            <a:endParaRPr sz="700" kern="0">
              <a:solidFill>
                <a:srgbClr val="000000"/>
              </a:solidFill>
              <a:latin typeface="HarmonyHeiTi"/>
              <a:sym typeface="HarmonyHeiTi"/>
            </a:endParaRPr>
          </a:p>
        </p:txBody>
      </p:sp>
      <p:sp>
        <p:nvSpPr>
          <p:cNvPr id="96" name="圆角矩形">
            <a:extLst>
              <a:ext uri="{FF2B5EF4-FFF2-40B4-BE49-F238E27FC236}">
                <a16:creationId xmlns:a16="http://schemas.microsoft.com/office/drawing/2014/main" id="{AA747031-1D5A-4A12-907D-15035D67B96A}"/>
              </a:ext>
            </a:extLst>
          </p:cNvPr>
          <p:cNvSpPr/>
          <p:nvPr/>
        </p:nvSpPr>
        <p:spPr>
          <a:xfrm>
            <a:off x="1988705" y="1592403"/>
            <a:ext cx="2196711" cy="840231"/>
          </a:xfrm>
          <a:prstGeom prst="roundRect">
            <a:avLst>
              <a:gd name="adj" fmla="val 0"/>
            </a:avLst>
          </a:prstGeom>
          <a:solidFill>
            <a:srgbClr val="D2D7FC">
              <a:alpha val="9896"/>
            </a:srgbClr>
          </a:solidFill>
          <a:ln w="3175">
            <a:miter lim="400000"/>
          </a:ln>
        </p:spPr>
        <p:txBody>
          <a:bodyPr lIns="13130" tIns="13130" rIns="13130" bIns="13130" anchor="ctr"/>
          <a:lstStyle/>
          <a:p>
            <a:pPr algn="ctr" defTabSz="984764" hangingPunct="0">
              <a:defRPr sz="1800">
                <a:solidFill>
                  <a:srgbClr val="000000"/>
                </a:solidFill>
                <a:latin typeface="HarmonyHeiTi"/>
                <a:ea typeface="HarmonyHeiTi"/>
                <a:cs typeface="HarmonyHeiTi"/>
                <a:sym typeface="HarmonyHeiTi"/>
              </a:defRPr>
            </a:pPr>
            <a:endParaRPr sz="700" kern="0">
              <a:solidFill>
                <a:srgbClr val="000000"/>
              </a:solidFill>
              <a:latin typeface="HarmonyHeiTi"/>
              <a:sym typeface="HarmonyHeiTi"/>
            </a:endParaRPr>
          </a:p>
        </p:txBody>
      </p:sp>
      <p:sp>
        <p:nvSpPr>
          <p:cNvPr id="97" name="openGauss">
            <a:extLst>
              <a:ext uri="{FF2B5EF4-FFF2-40B4-BE49-F238E27FC236}">
                <a16:creationId xmlns:a16="http://schemas.microsoft.com/office/drawing/2014/main" id="{F3E55780-F428-4986-B74B-5F276869C102}"/>
              </a:ext>
            </a:extLst>
          </p:cNvPr>
          <p:cNvSpPr txBox="1"/>
          <p:nvPr/>
        </p:nvSpPr>
        <p:spPr>
          <a:xfrm>
            <a:off x="2510870" y="1022506"/>
            <a:ext cx="1168703" cy="17955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4" tIns="25404" rIns="25404" bIns="25404"/>
          <a:lstStyle>
            <a:lvl1pPr defTabSz="1516041">
              <a:defRPr sz="2000">
                <a:latin typeface="HarmonyHeiTi"/>
                <a:ea typeface="HarmonyHeiTi"/>
                <a:cs typeface="HarmonyHeiTi"/>
                <a:sym typeface="HarmonyHeiTi"/>
              </a:defRPr>
            </a:lvl1pPr>
          </a:lstStyle>
          <a:p>
            <a:pPr algn="ctr" defTabSz="533040" hangingPunct="0"/>
            <a:r>
              <a:rPr sz="1400" b="1" kern="0" dirty="0">
                <a:solidFill>
                  <a:srgbClr val="C00000"/>
                </a:solidFill>
              </a:rPr>
              <a:t>openGauss</a:t>
            </a:r>
          </a:p>
        </p:txBody>
      </p:sp>
      <p:sp>
        <p:nvSpPr>
          <p:cNvPr id="112" name="node1">
            <a:extLst>
              <a:ext uri="{FF2B5EF4-FFF2-40B4-BE49-F238E27FC236}">
                <a16:creationId xmlns:a16="http://schemas.microsoft.com/office/drawing/2014/main" id="{F9E15984-E75D-4FE9-AF77-FC5C516D170C}"/>
              </a:ext>
            </a:extLst>
          </p:cNvPr>
          <p:cNvSpPr txBox="1"/>
          <p:nvPr/>
        </p:nvSpPr>
        <p:spPr>
          <a:xfrm>
            <a:off x="2213176" y="1839021"/>
            <a:ext cx="308544" cy="129687"/>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4" tIns="25404" rIns="25404" bIns="25404" numCol="1" anchor="t">
            <a:noAutofit/>
          </a:bodyPr>
          <a:lstStyle>
            <a:lvl1pPr defTabSz="1516041">
              <a:defRPr sz="1500">
                <a:latin typeface="HarmonyHeiTi"/>
                <a:ea typeface="HarmonyHeiTi"/>
                <a:cs typeface="HarmonyHeiTi"/>
                <a:sym typeface="HarmonyHeiTi"/>
              </a:defRPr>
            </a:lvl1pPr>
          </a:lstStyle>
          <a:p>
            <a:pPr algn="ctr" defTabSz="533040" hangingPunct="0"/>
            <a:r>
              <a:rPr sz="600" kern="0" dirty="0">
                <a:solidFill>
                  <a:srgbClr val="000000"/>
                </a:solidFill>
              </a:rPr>
              <a:t>node1</a:t>
            </a:r>
          </a:p>
        </p:txBody>
      </p:sp>
      <p:sp>
        <p:nvSpPr>
          <p:cNvPr id="113" name="线条">
            <a:extLst>
              <a:ext uri="{FF2B5EF4-FFF2-40B4-BE49-F238E27FC236}">
                <a16:creationId xmlns:a16="http://schemas.microsoft.com/office/drawing/2014/main" id="{BBD6442D-5E5D-4DDC-92C7-534764DA605B}"/>
              </a:ext>
            </a:extLst>
          </p:cNvPr>
          <p:cNvSpPr/>
          <p:nvPr/>
        </p:nvSpPr>
        <p:spPr>
          <a:xfrm>
            <a:off x="2218357" y="1431290"/>
            <a:ext cx="137671" cy="364725"/>
          </a:xfrm>
          <a:custGeom>
            <a:avLst/>
            <a:gdLst/>
            <a:ahLst/>
            <a:cxnLst>
              <a:cxn ang="0">
                <a:pos x="wd2" y="hd2"/>
              </a:cxn>
              <a:cxn ang="5400000">
                <a:pos x="wd2" y="hd2"/>
              </a:cxn>
              <a:cxn ang="10800000">
                <a:pos x="wd2" y="hd2"/>
              </a:cxn>
              <a:cxn ang="16200000">
                <a:pos x="wd2" y="hd2"/>
              </a:cxn>
            </a:cxnLst>
            <a:rect l="0" t="0" r="r" b="b"/>
            <a:pathLst>
              <a:path w="21600" h="21600" extrusionOk="0">
                <a:moveTo>
                  <a:pt x="21374" y="0"/>
                </a:moveTo>
                <a:lnTo>
                  <a:pt x="21600" y="6340"/>
                </a:lnTo>
                <a:lnTo>
                  <a:pt x="226" y="6340"/>
                </a:lnTo>
                <a:lnTo>
                  <a:pt x="0" y="21600"/>
                </a:lnTo>
              </a:path>
            </a:pathLst>
          </a:custGeom>
          <a:noFill/>
          <a:ln w="25400" cap="flat">
            <a:solidFill>
              <a:srgbClr val="82869E"/>
            </a:solidFill>
            <a:prstDash val="solid"/>
            <a:miter lim="400000"/>
            <a:tailEnd type="triangle" w="med" len="med"/>
          </a:ln>
          <a:effectLst/>
        </p:spPr>
        <p:txBody>
          <a:bodyPr wrap="square" lIns="13130" tIns="13130" rIns="13130" bIns="13130" numCol="1" anchor="t">
            <a:noAutofit/>
          </a:bodyPr>
          <a:lstStyle/>
          <a:p>
            <a:pPr algn="ctr" defTabSz="813612" hangingPunct="0">
              <a:defRPr sz="1800">
                <a:latin typeface="HarmonyHeiTi"/>
                <a:ea typeface="HarmonyHeiTi"/>
                <a:cs typeface="HarmonyHeiTi"/>
                <a:sym typeface="HarmonyHeiTi"/>
              </a:defRPr>
            </a:pPr>
            <a:endParaRPr sz="700" kern="0">
              <a:solidFill>
                <a:srgbClr val="000000"/>
              </a:solidFill>
              <a:latin typeface="HarmonyHeiTi"/>
              <a:sym typeface="HarmonyHeiTi"/>
            </a:endParaRPr>
          </a:p>
        </p:txBody>
      </p:sp>
      <p:sp>
        <p:nvSpPr>
          <p:cNvPr id="114" name="线条">
            <a:extLst>
              <a:ext uri="{FF2B5EF4-FFF2-40B4-BE49-F238E27FC236}">
                <a16:creationId xmlns:a16="http://schemas.microsoft.com/office/drawing/2014/main" id="{0053D437-1BE9-448A-B4A5-36660B10DD38}"/>
              </a:ext>
            </a:extLst>
          </p:cNvPr>
          <p:cNvSpPr/>
          <p:nvPr/>
        </p:nvSpPr>
        <p:spPr>
          <a:xfrm>
            <a:off x="2278824" y="2013719"/>
            <a:ext cx="88217" cy="22063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1863"/>
                </a:lnTo>
                <a:lnTo>
                  <a:pt x="21600" y="11863"/>
                </a:lnTo>
                <a:lnTo>
                  <a:pt x="21600" y="21600"/>
                </a:lnTo>
              </a:path>
            </a:pathLst>
          </a:custGeom>
          <a:noFill/>
          <a:ln w="25400" cap="flat">
            <a:solidFill>
              <a:srgbClr val="82869E"/>
            </a:solidFill>
            <a:prstDash val="solid"/>
            <a:miter lim="400000"/>
            <a:tailEnd type="triangle" w="med" len="med"/>
          </a:ln>
          <a:effectLst/>
        </p:spPr>
        <p:txBody>
          <a:bodyPr wrap="square" lIns="13130" tIns="13130" rIns="13130" bIns="13130" numCol="1" anchor="t">
            <a:noAutofit/>
          </a:bodyPr>
          <a:lstStyle/>
          <a:p>
            <a:pPr algn="ctr" defTabSz="813612" hangingPunct="0">
              <a:defRPr sz="1800">
                <a:latin typeface="HarmonyHeiTi"/>
                <a:ea typeface="HarmonyHeiTi"/>
                <a:cs typeface="HarmonyHeiTi"/>
                <a:sym typeface="HarmonyHeiTi"/>
              </a:defRPr>
            </a:pPr>
            <a:endParaRPr sz="700" kern="0">
              <a:solidFill>
                <a:srgbClr val="000000"/>
              </a:solidFill>
              <a:latin typeface="HarmonyHeiTi"/>
              <a:sym typeface="HarmonyHeiTi"/>
            </a:endParaRPr>
          </a:p>
        </p:txBody>
      </p:sp>
      <p:sp>
        <p:nvSpPr>
          <p:cNvPr id="115" name="圆角矩形">
            <a:extLst>
              <a:ext uri="{FF2B5EF4-FFF2-40B4-BE49-F238E27FC236}">
                <a16:creationId xmlns:a16="http://schemas.microsoft.com/office/drawing/2014/main" id="{8288191B-BE42-46AD-8C2A-3C5978D91C82}"/>
              </a:ext>
            </a:extLst>
          </p:cNvPr>
          <p:cNvSpPr/>
          <p:nvPr/>
        </p:nvSpPr>
        <p:spPr>
          <a:xfrm>
            <a:off x="2085181" y="1283694"/>
            <a:ext cx="549179" cy="161530"/>
          </a:xfrm>
          <a:prstGeom prst="roundRect">
            <a:avLst>
              <a:gd name="adj" fmla="val 0"/>
            </a:avLst>
          </a:prstGeom>
          <a:solidFill>
            <a:srgbClr val="D0D7FF">
              <a:alpha val="10000"/>
            </a:srgbClr>
          </a:solid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3130" tIns="13130" rIns="13130" bIns="13130" numCol="1" anchor="ctr">
            <a:noAutofit/>
          </a:bodyPr>
          <a:lstStyle>
            <a:lvl1pPr defTabSz="3543542">
              <a:lnSpc>
                <a:spcPct val="120000"/>
              </a:lnSpc>
              <a:defRPr sz="2000">
                <a:latin typeface="HarmonyHeiTi"/>
                <a:ea typeface="HarmonyHeiTi"/>
                <a:cs typeface="HarmonyHeiTi"/>
                <a:sym typeface="HarmonyHeiTi"/>
              </a:defRPr>
            </a:lvl1pPr>
          </a:lstStyle>
          <a:p>
            <a:pPr algn="ctr" defTabSz="1245909" hangingPunct="0"/>
            <a:r>
              <a:rPr sz="800" kern="0">
                <a:solidFill>
                  <a:srgbClr val="000000"/>
                </a:solidFill>
              </a:rPr>
              <a:t>线程1</a:t>
            </a:r>
          </a:p>
        </p:txBody>
      </p:sp>
      <p:sp>
        <p:nvSpPr>
          <p:cNvPr id="116" name="线条">
            <a:extLst>
              <a:ext uri="{FF2B5EF4-FFF2-40B4-BE49-F238E27FC236}">
                <a16:creationId xmlns:a16="http://schemas.microsoft.com/office/drawing/2014/main" id="{C6424B31-10B8-40D6-82D9-C3B7D09531C8}"/>
              </a:ext>
            </a:extLst>
          </p:cNvPr>
          <p:cNvSpPr/>
          <p:nvPr/>
        </p:nvSpPr>
        <p:spPr>
          <a:xfrm>
            <a:off x="3032681" y="1431258"/>
            <a:ext cx="255192" cy="3647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231"/>
                </a:lnTo>
                <a:lnTo>
                  <a:pt x="21600" y="6231"/>
                </a:lnTo>
                <a:lnTo>
                  <a:pt x="21600" y="21600"/>
                </a:lnTo>
              </a:path>
            </a:pathLst>
          </a:custGeom>
          <a:noFill/>
          <a:ln w="25400" cap="flat">
            <a:solidFill>
              <a:srgbClr val="82869E"/>
            </a:solidFill>
            <a:prstDash val="solid"/>
            <a:miter lim="400000"/>
            <a:tailEnd type="triangle" w="med" len="med"/>
          </a:ln>
          <a:effectLst/>
        </p:spPr>
        <p:txBody>
          <a:bodyPr wrap="square" lIns="13130" tIns="13130" rIns="13130" bIns="13130" numCol="1" anchor="t">
            <a:noAutofit/>
          </a:bodyPr>
          <a:lstStyle/>
          <a:p>
            <a:pPr algn="ctr" defTabSz="813612" hangingPunct="0">
              <a:defRPr sz="1800">
                <a:latin typeface="HarmonyHeiTi"/>
                <a:ea typeface="HarmonyHeiTi"/>
                <a:cs typeface="HarmonyHeiTi"/>
                <a:sym typeface="HarmonyHeiTi"/>
              </a:defRPr>
            </a:pPr>
            <a:endParaRPr sz="700" kern="0">
              <a:solidFill>
                <a:srgbClr val="000000"/>
              </a:solidFill>
              <a:latin typeface="HarmonyHeiTi"/>
              <a:sym typeface="HarmonyHeiTi"/>
            </a:endParaRPr>
          </a:p>
        </p:txBody>
      </p:sp>
      <p:sp>
        <p:nvSpPr>
          <p:cNvPr id="117" name="线条">
            <a:extLst>
              <a:ext uri="{FF2B5EF4-FFF2-40B4-BE49-F238E27FC236}">
                <a16:creationId xmlns:a16="http://schemas.microsoft.com/office/drawing/2014/main" id="{452CAB96-B0DE-49E3-A786-A03444D3F68C}"/>
              </a:ext>
            </a:extLst>
          </p:cNvPr>
          <p:cNvSpPr/>
          <p:nvPr/>
        </p:nvSpPr>
        <p:spPr>
          <a:xfrm>
            <a:off x="3052707" y="2012408"/>
            <a:ext cx="137572" cy="22543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1863"/>
                </a:lnTo>
                <a:lnTo>
                  <a:pt x="0" y="11863"/>
                </a:lnTo>
                <a:lnTo>
                  <a:pt x="0" y="21600"/>
                </a:lnTo>
              </a:path>
            </a:pathLst>
          </a:custGeom>
          <a:noFill/>
          <a:ln w="25400" cap="flat">
            <a:solidFill>
              <a:srgbClr val="82869E"/>
            </a:solidFill>
            <a:prstDash val="solid"/>
            <a:miter lim="400000"/>
            <a:tailEnd type="triangle" w="med" len="med"/>
          </a:ln>
          <a:effectLst/>
        </p:spPr>
        <p:txBody>
          <a:bodyPr wrap="square" lIns="13130" tIns="13130" rIns="13130" bIns="13130" numCol="1" anchor="t">
            <a:noAutofit/>
          </a:bodyPr>
          <a:lstStyle/>
          <a:p>
            <a:pPr algn="ctr" defTabSz="813612" hangingPunct="0">
              <a:defRPr sz="1800">
                <a:latin typeface="HarmonyHeiTi"/>
                <a:ea typeface="HarmonyHeiTi"/>
                <a:cs typeface="HarmonyHeiTi"/>
                <a:sym typeface="HarmonyHeiTi"/>
              </a:defRPr>
            </a:pPr>
            <a:endParaRPr sz="700" kern="0">
              <a:solidFill>
                <a:srgbClr val="000000"/>
              </a:solidFill>
              <a:latin typeface="HarmonyHeiTi"/>
              <a:sym typeface="HarmonyHeiTi"/>
            </a:endParaRPr>
          </a:p>
        </p:txBody>
      </p:sp>
      <p:sp>
        <p:nvSpPr>
          <p:cNvPr id="118" name="node2">
            <a:extLst>
              <a:ext uri="{FF2B5EF4-FFF2-40B4-BE49-F238E27FC236}">
                <a16:creationId xmlns:a16="http://schemas.microsoft.com/office/drawing/2014/main" id="{8B6DDE74-ACEB-48A1-A751-07344AC332EC}"/>
              </a:ext>
            </a:extLst>
          </p:cNvPr>
          <p:cNvSpPr txBox="1"/>
          <p:nvPr/>
        </p:nvSpPr>
        <p:spPr>
          <a:xfrm>
            <a:off x="2935134" y="1838465"/>
            <a:ext cx="308543" cy="129687"/>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4" tIns="25404" rIns="25404" bIns="25404" numCol="1" anchor="t">
            <a:noAutofit/>
          </a:bodyPr>
          <a:lstStyle>
            <a:lvl1pPr defTabSz="1516041">
              <a:defRPr sz="1500">
                <a:latin typeface="HarmonyHeiTi"/>
                <a:ea typeface="HarmonyHeiTi"/>
                <a:cs typeface="HarmonyHeiTi"/>
                <a:sym typeface="HarmonyHeiTi"/>
              </a:defRPr>
            </a:lvl1pPr>
          </a:lstStyle>
          <a:p>
            <a:pPr algn="ctr" defTabSz="533040" hangingPunct="0"/>
            <a:r>
              <a:rPr sz="600" kern="0">
                <a:solidFill>
                  <a:srgbClr val="000000"/>
                </a:solidFill>
              </a:rPr>
              <a:t>node2</a:t>
            </a:r>
          </a:p>
        </p:txBody>
      </p:sp>
      <p:sp>
        <p:nvSpPr>
          <p:cNvPr id="120" name="圆角矩形">
            <a:extLst>
              <a:ext uri="{FF2B5EF4-FFF2-40B4-BE49-F238E27FC236}">
                <a16:creationId xmlns:a16="http://schemas.microsoft.com/office/drawing/2014/main" id="{77318C46-A0F5-4063-9888-BDA24CB11D5B}"/>
              </a:ext>
            </a:extLst>
          </p:cNvPr>
          <p:cNvSpPr/>
          <p:nvPr/>
        </p:nvSpPr>
        <p:spPr>
          <a:xfrm>
            <a:off x="2818105" y="1283733"/>
            <a:ext cx="549178" cy="161530"/>
          </a:xfrm>
          <a:prstGeom prst="roundRect">
            <a:avLst>
              <a:gd name="adj" fmla="val 0"/>
            </a:avLst>
          </a:prstGeom>
          <a:solidFill>
            <a:srgbClr val="D0D7FF">
              <a:alpha val="10000"/>
            </a:srgbClr>
          </a:solid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3130" tIns="13130" rIns="13130" bIns="13130" numCol="1" anchor="ctr">
            <a:noAutofit/>
          </a:bodyPr>
          <a:lstStyle>
            <a:lvl1pPr defTabSz="3543542">
              <a:lnSpc>
                <a:spcPct val="120000"/>
              </a:lnSpc>
              <a:defRPr sz="2000">
                <a:latin typeface="HarmonyHeiTi"/>
                <a:ea typeface="HarmonyHeiTi"/>
                <a:cs typeface="HarmonyHeiTi"/>
                <a:sym typeface="HarmonyHeiTi"/>
              </a:defRPr>
            </a:lvl1pPr>
          </a:lstStyle>
          <a:p>
            <a:pPr algn="ctr" defTabSz="1245909" hangingPunct="0"/>
            <a:r>
              <a:rPr sz="800" kern="0">
                <a:solidFill>
                  <a:srgbClr val="000000"/>
                </a:solidFill>
              </a:rPr>
              <a:t>线程2</a:t>
            </a:r>
          </a:p>
        </p:txBody>
      </p:sp>
      <p:sp>
        <p:nvSpPr>
          <p:cNvPr id="121" name="线条">
            <a:extLst>
              <a:ext uri="{FF2B5EF4-FFF2-40B4-BE49-F238E27FC236}">
                <a16:creationId xmlns:a16="http://schemas.microsoft.com/office/drawing/2014/main" id="{035CE2AE-0EF7-4D11-9C3F-0686E753F948}"/>
              </a:ext>
            </a:extLst>
          </p:cNvPr>
          <p:cNvSpPr/>
          <p:nvPr/>
        </p:nvSpPr>
        <p:spPr>
          <a:xfrm>
            <a:off x="3683947" y="1430914"/>
            <a:ext cx="137570" cy="36511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5986"/>
                </a:lnTo>
                <a:lnTo>
                  <a:pt x="0" y="5986"/>
                </a:lnTo>
                <a:lnTo>
                  <a:pt x="0" y="21600"/>
                </a:lnTo>
              </a:path>
            </a:pathLst>
          </a:custGeom>
          <a:noFill/>
          <a:ln w="25400" cap="flat">
            <a:solidFill>
              <a:srgbClr val="82869E"/>
            </a:solidFill>
            <a:prstDash val="solid"/>
            <a:miter lim="400000"/>
            <a:tailEnd type="triangle" w="med" len="med"/>
          </a:ln>
          <a:effectLst/>
        </p:spPr>
        <p:txBody>
          <a:bodyPr wrap="square" lIns="13130" tIns="13130" rIns="13130" bIns="13130" numCol="1" anchor="t">
            <a:noAutofit/>
          </a:bodyPr>
          <a:lstStyle/>
          <a:p>
            <a:pPr algn="ctr" defTabSz="813612" hangingPunct="0">
              <a:defRPr sz="1800">
                <a:latin typeface="HarmonyHeiTi"/>
                <a:ea typeface="HarmonyHeiTi"/>
                <a:cs typeface="HarmonyHeiTi"/>
                <a:sym typeface="HarmonyHeiTi"/>
              </a:defRPr>
            </a:pPr>
            <a:endParaRPr sz="700" kern="0">
              <a:solidFill>
                <a:srgbClr val="000000"/>
              </a:solidFill>
              <a:latin typeface="HarmonyHeiTi"/>
              <a:sym typeface="HarmonyHeiTi"/>
            </a:endParaRPr>
          </a:p>
        </p:txBody>
      </p:sp>
      <p:sp>
        <p:nvSpPr>
          <p:cNvPr id="122" name="线条">
            <a:extLst>
              <a:ext uri="{FF2B5EF4-FFF2-40B4-BE49-F238E27FC236}">
                <a16:creationId xmlns:a16="http://schemas.microsoft.com/office/drawing/2014/main" id="{005694C9-1488-46D7-A2D6-1716BEE5691C}"/>
              </a:ext>
            </a:extLst>
          </p:cNvPr>
          <p:cNvSpPr/>
          <p:nvPr/>
        </p:nvSpPr>
        <p:spPr>
          <a:xfrm>
            <a:off x="3734240" y="2013579"/>
            <a:ext cx="88217" cy="2216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1863"/>
                </a:lnTo>
                <a:lnTo>
                  <a:pt x="21600" y="11863"/>
                </a:lnTo>
                <a:lnTo>
                  <a:pt x="21600" y="21600"/>
                </a:lnTo>
              </a:path>
            </a:pathLst>
          </a:custGeom>
          <a:noFill/>
          <a:ln w="25400" cap="flat">
            <a:solidFill>
              <a:srgbClr val="82869E"/>
            </a:solidFill>
            <a:prstDash val="solid"/>
            <a:miter lim="400000"/>
            <a:tailEnd type="triangle" w="med" len="med"/>
          </a:ln>
          <a:effectLst/>
        </p:spPr>
        <p:txBody>
          <a:bodyPr wrap="square" lIns="13130" tIns="13130" rIns="13130" bIns="13130" numCol="1" anchor="t">
            <a:noAutofit/>
          </a:bodyPr>
          <a:lstStyle/>
          <a:p>
            <a:pPr algn="ctr" defTabSz="813612" hangingPunct="0">
              <a:defRPr sz="1800">
                <a:latin typeface="HarmonyHeiTi"/>
                <a:ea typeface="HarmonyHeiTi"/>
                <a:cs typeface="HarmonyHeiTi"/>
                <a:sym typeface="HarmonyHeiTi"/>
              </a:defRPr>
            </a:pPr>
            <a:endParaRPr sz="700" kern="0">
              <a:solidFill>
                <a:srgbClr val="000000"/>
              </a:solidFill>
              <a:latin typeface="HarmonyHeiTi"/>
              <a:sym typeface="HarmonyHeiTi"/>
            </a:endParaRPr>
          </a:p>
        </p:txBody>
      </p:sp>
      <p:sp>
        <p:nvSpPr>
          <p:cNvPr id="129" name="node3">
            <a:extLst>
              <a:ext uri="{FF2B5EF4-FFF2-40B4-BE49-F238E27FC236}">
                <a16:creationId xmlns:a16="http://schemas.microsoft.com/office/drawing/2014/main" id="{04ACD678-536E-48A0-A52A-4CD6D1B97119}"/>
              </a:ext>
            </a:extLst>
          </p:cNvPr>
          <p:cNvSpPr txBox="1"/>
          <p:nvPr/>
        </p:nvSpPr>
        <p:spPr>
          <a:xfrm>
            <a:off x="3668059" y="1838504"/>
            <a:ext cx="308543" cy="129687"/>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4" tIns="25404" rIns="25404" bIns="25404" numCol="1" anchor="t">
            <a:noAutofit/>
          </a:bodyPr>
          <a:lstStyle>
            <a:lvl1pPr defTabSz="1516041">
              <a:defRPr sz="1500">
                <a:latin typeface="HarmonyHeiTi"/>
                <a:ea typeface="HarmonyHeiTi"/>
                <a:cs typeface="HarmonyHeiTi"/>
                <a:sym typeface="HarmonyHeiTi"/>
              </a:defRPr>
            </a:lvl1pPr>
          </a:lstStyle>
          <a:p>
            <a:pPr algn="ctr" defTabSz="533040" hangingPunct="0"/>
            <a:r>
              <a:rPr sz="600" kern="0">
                <a:solidFill>
                  <a:srgbClr val="000000"/>
                </a:solidFill>
              </a:rPr>
              <a:t>node3</a:t>
            </a:r>
          </a:p>
        </p:txBody>
      </p:sp>
      <p:sp>
        <p:nvSpPr>
          <p:cNvPr id="136" name="圆角矩形">
            <a:extLst>
              <a:ext uri="{FF2B5EF4-FFF2-40B4-BE49-F238E27FC236}">
                <a16:creationId xmlns:a16="http://schemas.microsoft.com/office/drawing/2014/main" id="{5F9EB14A-769D-4968-A79C-DE019F059A1C}"/>
              </a:ext>
            </a:extLst>
          </p:cNvPr>
          <p:cNvSpPr/>
          <p:nvPr/>
        </p:nvSpPr>
        <p:spPr>
          <a:xfrm>
            <a:off x="3539759" y="1283733"/>
            <a:ext cx="549179" cy="161530"/>
          </a:xfrm>
          <a:prstGeom prst="roundRect">
            <a:avLst>
              <a:gd name="adj" fmla="val 0"/>
            </a:avLst>
          </a:prstGeom>
          <a:solidFill>
            <a:srgbClr val="D0D7FF">
              <a:alpha val="10000"/>
            </a:srgbClr>
          </a:solid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3130" tIns="13130" rIns="13130" bIns="13130" numCol="1" anchor="ctr">
            <a:noAutofit/>
          </a:bodyPr>
          <a:lstStyle>
            <a:lvl1pPr defTabSz="3543542">
              <a:lnSpc>
                <a:spcPct val="120000"/>
              </a:lnSpc>
              <a:defRPr sz="2000">
                <a:latin typeface="HarmonyHeiTi"/>
                <a:ea typeface="HarmonyHeiTi"/>
                <a:cs typeface="HarmonyHeiTi"/>
                <a:sym typeface="HarmonyHeiTi"/>
              </a:defRPr>
            </a:lvl1pPr>
          </a:lstStyle>
          <a:p>
            <a:pPr algn="ctr" defTabSz="1245909" hangingPunct="0"/>
            <a:r>
              <a:rPr sz="800" kern="0">
                <a:solidFill>
                  <a:srgbClr val="000000"/>
                </a:solidFill>
              </a:rPr>
              <a:t>线程3</a:t>
            </a:r>
          </a:p>
        </p:txBody>
      </p:sp>
      <p:sp>
        <p:nvSpPr>
          <p:cNvPr id="137" name="圆角矩形">
            <a:extLst>
              <a:ext uri="{FF2B5EF4-FFF2-40B4-BE49-F238E27FC236}">
                <a16:creationId xmlns:a16="http://schemas.microsoft.com/office/drawing/2014/main" id="{5108FBB2-9C41-4C8B-B913-7021E9DD0EA1}"/>
              </a:ext>
            </a:extLst>
          </p:cNvPr>
          <p:cNvSpPr/>
          <p:nvPr/>
        </p:nvSpPr>
        <p:spPr>
          <a:xfrm>
            <a:off x="2029380" y="1763613"/>
            <a:ext cx="549179" cy="276910"/>
          </a:xfrm>
          <a:prstGeom prst="roundRect">
            <a:avLst>
              <a:gd name="adj" fmla="val 0"/>
            </a:avLst>
          </a:prstGeom>
          <a:solidFill>
            <a:srgbClr val="D2D7FC">
              <a:alpha val="9896"/>
            </a:srgbClr>
          </a:solidFill>
          <a:ln w="3175" cap="flat">
            <a:noFill/>
            <a:miter lim="400000"/>
          </a:ln>
          <a:effectLst/>
        </p:spPr>
        <p:txBody>
          <a:bodyPr wrap="square" lIns="13130" tIns="13130" rIns="13130" bIns="13130" numCol="1" anchor="ctr">
            <a:noAutofit/>
          </a:bodyPr>
          <a:lstStyle/>
          <a:p>
            <a:pPr algn="ctr" defTabSz="984764" hangingPunct="0">
              <a:defRPr sz="4000">
                <a:solidFill>
                  <a:srgbClr val="000000"/>
                </a:solidFill>
                <a:latin typeface="HarmonyHeiTi"/>
                <a:ea typeface="HarmonyHeiTi"/>
                <a:cs typeface="HarmonyHeiTi"/>
                <a:sym typeface="HarmonyHeiTi"/>
              </a:defRPr>
            </a:pPr>
            <a:endParaRPr sz="4400" kern="0" dirty="0">
              <a:solidFill>
                <a:srgbClr val="000000"/>
              </a:solidFill>
              <a:latin typeface="HarmonyHeiTi"/>
              <a:sym typeface="HarmonyHeiTi"/>
            </a:endParaRPr>
          </a:p>
        </p:txBody>
      </p:sp>
      <p:sp>
        <p:nvSpPr>
          <p:cNvPr id="138" name="圆角矩形">
            <a:extLst>
              <a:ext uri="{FF2B5EF4-FFF2-40B4-BE49-F238E27FC236}">
                <a16:creationId xmlns:a16="http://schemas.microsoft.com/office/drawing/2014/main" id="{43C085E9-7168-4FEE-9618-1FEB99AD0DDA}"/>
              </a:ext>
            </a:extLst>
          </p:cNvPr>
          <p:cNvSpPr/>
          <p:nvPr/>
        </p:nvSpPr>
        <p:spPr>
          <a:xfrm>
            <a:off x="2751034" y="1763056"/>
            <a:ext cx="549178" cy="276910"/>
          </a:xfrm>
          <a:prstGeom prst="roundRect">
            <a:avLst>
              <a:gd name="adj" fmla="val 0"/>
            </a:avLst>
          </a:prstGeom>
          <a:solidFill>
            <a:srgbClr val="D2D7FC">
              <a:alpha val="9896"/>
            </a:srgbClr>
          </a:solidFill>
          <a:ln w="3175" cap="flat">
            <a:noFill/>
            <a:miter lim="400000"/>
          </a:ln>
          <a:effectLst/>
        </p:spPr>
        <p:txBody>
          <a:bodyPr wrap="square" lIns="13130" tIns="13130" rIns="13130" bIns="13130" numCol="1" anchor="ctr">
            <a:noAutofit/>
          </a:bodyPr>
          <a:lstStyle/>
          <a:p>
            <a:pPr algn="ctr" defTabSz="984764" hangingPunct="0">
              <a:defRPr sz="4000">
                <a:solidFill>
                  <a:srgbClr val="000000"/>
                </a:solidFill>
                <a:latin typeface="HarmonyHeiTi"/>
                <a:ea typeface="HarmonyHeiTi"/>
                <a:cs typeface="HarmonyHeiTi"/>
                <a:sym typeface="HarmonyHeiTi"/>
              </a:defRPr>
            </a:pPr>
            <a:endParaRPr kern="0">
              <a:solidFill>
                <a:srgbClr val="000000"/>
              </a:solidFill>
              <a:latin typeface="HarmonyHeiTi"/>
              <a:sym typeface="HarmonyHeiTi"/>
            </a:endParaRPr>
          </a:p>
        </p:txBody>
      </p:sp>
      <p:sp>
        <p:nvSpPr>
          <p:cNvPr id="139" name="圆角矩形">
            <a:extLst>
              <a:ext uri="{FF2B5EF4-FFF2-40B4-BE49-F238E27FC236}">
                <a16:creationId xmlns:a16="http://schemas.microsoft.com/office/drawing/2014/main" id="{F7D51739-2C54-41A1-98B3-BCD5F52859E7}"/>
              </a:ext>
            </a:extLst>
          </p:cNvPr>
          <p:cNvSpPr/>
          <p:nvPr/>
        </p:nvSpPr>
        <p:spPr>
          <a:xfrm>
            <a:off x="3483958" y="1763096"/>
            <a:ext cx="549179" cy="276910"/>
          </a:xfrm>
          <a:prstGeom prst="roundRect">
            <a:avLst>
              <a:gd name="adj" fmla="val 0"/>
            </a:avLst>
          </a:prstGeom>
          <a:solidFill>
            <a:srgbClr val="D2D7FC">
              <a:alpha val="9896"/>
            </a:srgbClr>
          </a:solidFill>
          <a:ln w="3175" cap="flat">
            <a:noFill/>
            <a:miter lim="400000"/>
          </a:ln>
          <a:effectLst/>
        </p:spPr>
        <p:txBody>
          <a:bodyPr wrap="square" lIns="13130" tIns="13130" rIns="13130" bIns="13130" numCol="1" anchor="ctr">
            <a:noAutofit/>
          </a:bodyPr>
          <a:lstStyle/>
          <a:p>
            <a:pPr algn="ctr" defTabSz="984764" hangingPunct="0">
              <a:defRPr sz="4000">
                <a:solidFill>
                  <a:srgbClr val="000000"/>
                </a:solidFill>
                <a:latin typeface="HarmonyHeiTi"/>
                <a:ea typeface="HarmonyHeiTi"/>
                <a:cs typeface="HarmonyHeiTi"/>
                <a:sym typeface="HarmonyHeiTi"/>
              </a:defRPr>
            </a:pPr>
            <a:endParaRPr kern="0" dirty="0">
              <a:solidFill>
                <a:srgbClr val="000000"/>
              </a:solidFill>
              <a:latin typeface="HarmonyHeiTi"/>
              <a:sym typeface="HarmonyHeiTi"/>
            </a:endParaRPr>
          </a:p>
        </p:txBody>
      </p:sp>
      <p:sp>
        <p:nvSpPr>
          <p:cNvPr id="140" name="圆角矩形">
            <a:extLst>
              <a:ext uri="{FF2B5EF4-FFF2-40B4-BE49-F238E27FC236}">
                <a16:creationId xmlns:a16="http://schemas.microsoft.com/office/drawing/2014/main" id="{236F9B43-5CB9-48C7-98DE-B92AA7F48186}"/>
              </a:ext>
            </a:extLst>
          </p:cNvPr>
          <p:cNvSpPr/>
          <p:nvPr/>
        </p:nvSpPr>
        <p:spPr>
          <a:xfrm>
            <a:off x="2069666" y="2230692"/>
            <a:ext cx="549179" cy="161531"/>
          </a:xfrm>
          <a:prstGeom prst="roundRect">
            <a:avLst>
              <a:gd name="adj" fmla="val 0"/>
            </a:avLst>
          </a:prstGeom>
          <a:solidFill>
            <a:srgbClr val="D0D7FF">
              <a:alpha val="10000"/>
            </a:srgbClr>
          </a:solid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3130" tIns="13130" rIns="13130" bIns="13130" numCol="1" anchor="ctr">
            <a:noAutofit/>
          </a:bodyPr>
          <a:lstStyle>
            <a:lvl1pPr defTabSz="3543542">
              <a:lnSpc>
                <a:spcPct val="120000"/>
              </a:lnSpc>
              <a:defRPr sz="2000">
                <a:latin typeface="HarmonyHeiTi"/>
                <a:ea typeface="HarmonyHeiTi"/>
                <a:cs typeface="HarmonyHeiTi"/>
                <a:sym typeface="HarmonyHeiTi"/>
              </a:defRPr>
            </a:lvl1pPr>
          </a:lstStyle>
          <a:p>
            <a:pPr algn="ctr" defTabSz="1245909" hangingPunct="0"/>
            <a:r>
              <a:rPr sz="800" kern="0">
                <a:solidFill>
                  <a:srgbClr val="000000"/>
                </a:solidFill>
              </a:rPr>
              <a:t>DRAM</a:t>
            </a:r>
          </a:p>
        </p:txBody>
      </p:sp>
      <p:sp>
        <p:nvSpPr>
          <p:cNvPr id="141" name="圆角矩形">
            <a:extLst>
              <a:ext uri="{FF2B5EF4-FFF2-40B4-BE49-F238E27FC236}">
                <a16:creationId xmlns:a16="http://schemas.microsoft.com/office/drawing/2014/main" id="{7B2864B9-1962-4AD4-8DA1-596A73C6ABED}"/>
              </a:ext>
            </a:extLst>
          </p:cNvPr>
          <p:cNvSpPr/>
          <p:nvPr/>
        </p:nvSpPr>
        <p:spPr>
          <a:xfrm>
            <a:off x="2802590" y="2230731"/>
            <a:ext cx="549178" cy="161531"/>
          </a:xfrm>
          <a:prstGeom prst="roundRect">
            <a:avLst>
              <a:gd name="adj" fmla="val 0"/>
            </a:avLst>
          </a:prstGeom>
          <a:solidFill>
            <a:srgbClr val="D0D7FF">
              <a:alpha val="10000"/>
            </a:srgbClr>
          </a:solid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3130" tIns="13130" rIns="13130" bIns="13130" numCol="1" anchor="ctr">
            <a:noAutofit/>
          </a:bodyPr>
          <a:lstStyle>
            <a:lvl1pPr defTabSz="3543542">
              <a:lnSpc>
                <a:spcPct val="120000"/>
              </a:lnSpc>
              <a:defRPr sz="2000">
                <a:latin typeface="HarmonyHeiTi"/>
                <a:ea typeface="HarmonyHeiTi"/>
                <a:cs typeface="HarmonyHeiTi"/>
                <a:sym typeface="HarmonyHeiTi"/>
              </a:defRPr>
            </a:lvl1pPr>
          </a:lstStyle>
          <a:p>
            <a:pPr algn="ctr" defTabSz="1245909" hangingPunct="0"/>
            <a:r>
              <a:rPr sz="800" kern="0">
                <a:solidFill>
                  <a:srgbClr val="000000"/>
                </a:solidFill>
              </a:rPr>
              <a:t>DRAM</a:t>
            </a:r>
          </a:p>
        </p:txBody>
      </p:sp>
      <p:sp>
        <p:nvSpPr>
          <p:cNvPr id="142" name="圆角矩形">
            <a:extLst>
              <a:ext uri="{FF2B5EF4-FFF2-40B4-BE49-F238E27FC236}">
                <a16:creationId xmlns:a16="http://schemas.microsoft.com/office/drawing/2014/main" id="{134CF5E4-35B5-44B7-9CFA-072FB86C63EC}"/>
              </a:ext>
            </a:extLst>
          </p:cNvPr>
          <p:cNvSpPr/>
          <p:nvPr/>
        </p:nvSpPr>
        <p:spPr>
          <a:xfrm>
            <a:off x="3524244" y="2230731"/>
            <a:ext cx="549179" cy="161531"/>
          </a:xfrm>
          <a:prstGeom prst="roundRect">
            <a:avLst>
              <a:gd name="adj" fmla="val 0"/>
            </a:avLst>
          </a:prstGeom>
          <a:solidFill>
            <a:srgbClr val="D0D7FF">
              <a:alpha val="10000"/>
            </a:srgbClr>
          </a:solid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3130" tIns="13130" rIns="13130" bIns="13130" numCol="1" anchor="ctr">
            <a:noAutofit/>
          </a:bodyPr>
          <a:lstStyle>
            <a:lvl1pPr defTabSz="3543542">
              <a:lnSpc>
                <a:spcPct val="120000"/>
              </a:lnSpc>
              <a:defRPr sz="2000">
                <a:latin typeface="HarmonyHeiTi"/>
                <a:ea typeface="HarmonyHeiTi"/>
                <a:cs typeface="HarmonyHeiTi"/>
                <a:sym typeface="HarmonyHeiTi"/>
              </a:defRPr>
            </a:lvl1pPr>
          </a:lstStyle>
          <a:p>
            <a:pPr algn="ctr" defTabSz="1245909" hangingPunct="0"/>
            <a:r>
              <a:rPr sz="800" kern="0">
                <a:solidFill>
                  <a:srgbClr val="000000"/>
                </a:solidFill>
              </a:rPr>
              <a:t>DRAM</a:t>
            </a:r>
          </a:p>
        </p:txBody>
      </p:sp>
      <p:sp>
        <p:nvSpPr>
          <p:cNvPr id="143" name="鲲鹏">
            <a:extLst>
              <a:ext uri="{FF2B5EF4-FFF2-40B4-BE49-F238E27FC236}">
                <a16:creationId xmlns:a16="http://schemas.microsoft.com/office/drawing/2014/main" id="{500F54A8-20FE-495C-94E7-3E0A67FFC7EF}"/>
              </a:ext>
            </a:extLst>
          </p:cNvPr>
          <p:cNvSpPr txBox="1"/>
          <p:nvPr/>
        </p:nvSpPr>
        <p:spPr>
          <a:xfrm>
            <a:off x="2585680" y="1580435"/>
            <a:ext cx="1031773" cy="16264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4" tIns="25404" rIns="25404" bIns="25404"/>
          <a:lstStyle>
            <a:lvl1pPr defTabSz="1516041">
              <a:defRPr sz="2000">
                <a:latin typeface="HarmonyHeiTi"/>
                <a:ea typeface="HarmonyHeiTi"/>
                <a:cs typeface="HarmonyHeiTi"/>
                <a:sym typeface="HarmonyHeiTi"/>
              </a:defRPr>
            </a:lvl1pPr>
          </a:lstStyle>
          <a:p>
            <a:pPr algn="ctr" defTabSz="533040" hangingPunct="0"/>
            <a:r>
              <a:rPr sz="800" kern="0" dirty="0" err="1">
                <a:solidFill>
                  <a:srgbClr val="000000"/>
                </a:solidFill>
              </a:rPr>
              <a:t>鲲鹏</a:t>
            </a:r>
            <a:endParaRPr sz="800" kern="0" dirty="0">
              <a:solidFill>
                <a:srgbClr val="000000"/>
              </a:solidFill>
            </a:endParaRPr>
          </a:p>
        </p:txBody>
      </p:sp>
    </p:spTree>
    <p:extLst>
      <p:ext uri="{BB962C8B-B14F-4D97-AF65-F5344CB8AC3E}">
        <p14:creationId xmlns:p14="http://schemas.microsoft.com/office/powerpoint/2010/main" val="236020984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a:spLocks noGrp="1"/>
          </p:cNvSpPr>
          <p:nvPr userDrawn="1">
            <p:custDataLst>
              <p:tags r:id="rId1"/>
            </p:custDataLst>
          </p:nvPr>
        </p:nvSpPr>
        <p:spPr>
          <a:xfrm>
            <a:off x="1" y="431813"/>
            <a:ext cx="12196762" cy="513151"/>
          </a:xfrm>
          <a:prstGeom prst="rect">
            <a:avLst/>
          </a:prstGeom>
        </p:spPr>
        <p:txBody>
          <a:bodyPr vert="horz" lIns="120000" tIns="62400" rIns="120000" bIns="62400" rtlCol="0" anchor="ctr" anchorCtr="0">
            <a:noAutofit/>
          </a:bodyPr>
          <a:lstStyle>
            <a:lvl1pPr algn="l" defTabSz="685800" rtl="0" eaLnBrk="1" fontAlgn="auto" latinLnBrk="0" hangingPunct="1">
              <a:lnSpc>
                <a:spcPct val="100000"/>
              </a:lnSpc>
              <a:spcBef>
                <a:spcPct val="0"/>
              </a:spcBef>
              <a:buNone/>
              <a:defRPr sz="2700" b="1" u="none" strike="noStrike" kern="1200" cap="none" spc="300" normalizeH="0" baseline="0">
                <a:solidFill>
                  <a:sysClr val="windowText" lastClr="000000">
                    <a:lumMod val="85000"/>
                    <a:lumOff val="15000"/>
                  </a:sysClr>
                </a:solidFill>
                <a:uFillTx/>
                <a:latin typeface="Arial" panose="020B0604020202020204" pitchFamily="34" charset="0"/>
                <a:ea typeface="微软雅黑" panose="020B0503020204020204" charset="-122"/>
                <a:cs typeface="+mn-ea"/>
              </a:defRPr>
            </a:lvl1pPr>
          </a:lstStyle>
          <a:p>
            <a:pPr algn="ctr" defTabSz="914377">
              <a:defRPr/>
            </a:pPr>
            <a:r>
              <a:rPr lang="zh-CN" altLang="en-US" sz="2800" b="0" spc="0" dirty="0">
                <a:latin typeface="微软雅黑" panose="020B0503020204020204" pitchFamily="34" charset="-122"/>
                <a:ea typeface="微软雅黑" panose="020B0503020204020204" pitchFamily="34" charset="-122"/>
              </a:rPr>
              <a:t>高性能：</a:t>
            </a:r>
            <a:r>
              <a:rPr lang="en-US" altLang="zh-CN" sz="2800" b="0" spc="0" dirty="0" err="1">
                <a:latin typeface="微软雅黑" panose="020B0503020204020204" pitchFamily="34" charset="-122"/>
                <a:ea typeface="微软雅黑" panose="020B0503020204020204" pitchFamily="34" charset="-122"/>
              </a:rPr>
              <a:t>SyncRepLock</a:t>
            </a:r>
            <a:r>
              <a:rPr lang="zh-CN" altLang="en-US" sz="2800" b="0" spc="0" dirty="0">
                <a:latin typeface="微软雅黑" panose="020B0503020204020204" pitchFamily="34" charset="-122"/>
                <a:ea typeface="微软雅黑" panose="020B0503020204020204" pitchFamily="34" charset="-122"/>
              </a:rPr>
              <a:t>锁重构，细分粒度，去除大粒度加锁同步操作</a:t>
            </a:r>
          </a:p>
        </p:txBody>
      </p:sp>
      <p:sp>
        <p:nvSpPr>
          <p:cNvPr id="73" name="矩形 72">
            <a:extLst>
              <a:ext uri="{FF2B5EF4-FFF2-40B4-BE49-F238E27FC236}">
                <a16:creationId xmlns:a16="http://schemas.microsoft.com/office/drawing/2014/main" id="{1ACD6EB2-DF67-4D75-A224-A5507A92DDE0}"/>
              </a:ext>
            </a:extLst>
          </p:cNvPr>
          <p:cNvSpPr/>
          <p:nvPr/>
        </p:nvSpPr>
        <p:spPr>
          <a:xfrm>
            <a:off x="563880" y="1074505"/>
            <a:ext cx="5615940" cy="4819750"/>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defTabSz="1625559"/>
            <a:r>
              <a:rPr lang="zh-CN" altLang="en-US" sz="1600" dirty="0">
                <a:solidFill>
                  <a:schemeClr val="tx1"/>
                </a:solidFill>
                <a:latin typeface="微软雅黑" panose="020B0503020204020204" pitchFamily="34" charset="-122"/>
                <a:ea typeface="微软雅黑" panose="020B0503020204020204" pitchFamily="34" charset="-122"/>
              </a:rPr>
              <a:t>减少</a:t>
            </a:r>
            <a:r>
              <a:rPr lang="en-US" altLang="zh-CN" sz="1600" dirty="0" err="1">
                <a:solidFill>
                  <a:schemeClr val="tx1"/>
                </a:solidFill>
                <a:latin typeface="微软雅黑" panose="020B0503020204020204" pitchFamily="34" charset="-122"/>
                <a:ea typeface="微软雅黑" panose="020B0503020204020204" pitchFamily="34" charset="-122"/>
              </a:rPr>
              <a:t>SyncRepLock</a:t>
            </a:r>
            <a:r>
              <a:rPr lang="zh-CN" altLang="en-US" sz="1600" dirty="0">
                <a:solidFill>
                  <a:schemeClr val="tx1"/>
                </a:solidFill>
                <a:latin typeface="微软雅黑" panose="020B0503020204020204" pitchFamily="34" charset="-122"/>
                <a:ea typeface="微软雅黑" panose="020B0503020204020204" pitchFamily="34" charset="-122"/>
              </a:rPr>
              <a:t>锁争抢</a:t>
            </a:r>
            <a:endParaRPr lang="en-US" altLang="zh-CN" sz="1600" dirty="0">
              <a:solidFill>
                <a:schemeClr val="tx1"/>
              </a:solidFill>
              <a:latin typeface="微软雅黑" panose="020B0503020204020204" pitchFamily="34" charset="-122"/>
              <a:ea typeface="微软雅黑" panose="020B0503020204020204" pitchFamily="34" charset="-122"/>
            </a:endParaRPr>
          </a:p>
          <a:p>
            <a:pPr algn="ctr" defTabSz="1625559"/>
            <a:endParaRPr lang="en-US" altLang="zh-CN" sz="1600" dirty="0">
              <a:solidFill>
                <a:schemeClr val="tx1"/>
              </a:solidFill>
              <a:latin typeface="微软雅黑" panose="020B0503020204020204" pitchFamily="34" charset="-122"/>
              <a:ea typeface="微软雅黑" panose="020B0503020204020204" pitchFamily="34" charset="-122"/>
            </a:endParaRPr>
          </a:p>
          <a:p>
            <a:pPr algn="ctr" defTabSz="1625559"/>
            <a:endParaRPr lang="en-US" altLang="zh-CN" sz="1600" dirty="0">
              <a:solidFill>
                <a:schemeClr val="tx1"/>
              </a:solidFill>
              <a:latin typeface="微软雅黑" panose="020B0503020204020204" pitchFamily="34" charset="-122"/>
              <a:ea typeface="微软雅黑" panose="020B0503020204020204" pitchFamily="34" charset="-122"/>
            </a:endParaRPr>
          </a:p>
          <a:p>
            <a:pPr algn="ctr" defTabSz="1625559"/>
            <a:endParaRPr lang="en-US" altLang="zh-CN" sz="1600" dirty="0">
              <a:solidFill>
                <a:schemeClr val="tx1"/>
              </a:solidFill>
              <a:latin typeface="微软雅黑" panose="020B0503020204020204" pitchFamily="34" charset="-122"/>
              <a:ea typeface="微软雅黑" panose="020B0503020204020204" pitchFamily="34" charset="-122"/>
            </a:endParaRPr>
          </a:p>
          <a:p>
            <a:pPr algn="ctr" defTabSz="1625559"/>
            <a:endParaRPr lang="en-US" altLang="zh-CN" sz="1600" dirty="0">
              <a:solidFill>
                <a:schemeClr val="tx1"/>
              </a:solidFill>
              <a:latin typeface="微软雅黑" panose="020B0503020204020204" pitchFamily="34" charset="-122"/>
              <a:ea typeface="微软雅黑" panose="020B0503020204020204" pitchFamily="34" charset="-122"/>
            </a:endParaRPr>
          </a:p>
          <a:p>
            <a:pPr algn="ctr" defTabSz="1625559"/>
            <a:endParaRPr lang="en-US" altLang="zh-CN" sz="1600" dirty="0">
              <a:solidFill>
                <a:schemeClr val="tx1"/>
              </a:solidFill>
              <a:latin typeface="微软雅黑" panose="020B0503020204020204" pitchFamily="34" charset="-122"/>
              <a:ea typeface="微软雅黑" panose="020B0503020204020204" pitchFamily="34" charset="-122"/>
            </a:endParaRPr>
          </a:p>
          <a:p>
            <a:pPr algn="ctr" defTabSz="1625559"/>
            <a:endParaRPr lang="en-US" altLang="zh-CN" sz="1600" dirty="0">
              <a:solidFill>
                <a:schemeClr val="tx1"/>
              </a:solidFill>
              <a:latin typeface="微软雅黑" panose="020B0503020204020204" pitchFamily="34" charset="-122"/>
              <a:ea typeface="微软雅黑" panose="020B0503020204020204" pitchFamily="34" charset="-122"/>
            </a:endParaRPr>
          </a:p>
          <a:p>
            <a:pPr algn="ctr" defTabSz="1625559"/>
            <a:endParaRPr lang="en-US" altLang="zh-CN" sz="1600" dirty="0">
              <a:solidFill>
                <a:schemeClr val="tx1"/>
              </a:solidFill>
              <a:latin typeface="微软雅黑" panose="020B0503020204020204" pitchFamily="34" charset="-122"/>
              <a:ea typeface="微软雅黑" panose="020B0503020204020204" pitchFamily="34" charset="-122"/>
            </a:endParaRPr>
          </a:p>
          <a:p>
            <a:pPr algn="ctr" defTabSz="1625559"/>
            <a:endParaRPr lang="en-US" altLang="zh-CN" sz="1600" dirty="0">
              <a:solidFill>
                <a:schemeClr val="tx1"/>
              </a:solidFill>
              <a:latin typeface="微软雅黑" panose="020B0503020204020204" pitchFamily="34" charset="-122"/>
              <a:ea typeface="微软雅黑" panose="020B0503020204020204" pitchFamily="34" charset="-122"/>
            </a:endParaRPr>
          </a:p>
          <a:p>
            <a:pPr algn="ctr" defTabSz="1625559"/>
            <a:endParaRPr lang="en-US" altLang="zh-CN" sz="1600" dirty="0">
              <a:solidFill>
                <a:schemeClr val="tx1"/>
              </a:solidFill>
              <a:latin typeface="微软雅黑" panose="020B0503020204020204" pitchFamily="34" charset="-122"/>
              <a:ea typeface="微软雅黑" panose="020B0503020204020204" pitchFamily="34" charset="-122"/>
            </a:endParaRPr>
          </a:p>
          <a:p>
            <a:pPr algn="ctr" defTabSz="1625559"/>
            <a:endParaRPr lang="en-US" altLang="zh-CN" sz="1600" dirty="0">
              <a:solidFill>
                <a:schemeClr val="tx1"/>
              </a:solidFill>
              <a:latin typeface="微软雅黑" panose="020B0503020204020204" pitchFamily="34" charset="-122"/>
              <a:ea typeface="微软雅黑" panose="020B0503020204020204" pitchFamily="34" charset="-122"/>
            </a:endParaRPr>
          </a:p>
          <a:p>
            <a:pPr algn="ctr" defTabSz="1625559"/>
            <a:endParaRPr lang="en-US" altLang="zh-CN" sz="1600" dirty="0">
              <a:solidFill>
                <a:schemeClr val="tx1"/>
              </a:solidFill>
              <a:latin typeface="微软雅黑" panose="020B0503020204020204" pitchFamily="34" charset="-122"/>
              <a:ea typeface="微软雅黑" panose="020B0503020204020204" pitchFamily="34" charset="-122"/>
            </a:endParaRPr>
          </a:p>
          <a:p>
            <a:pPr algn="ctr" defTabSz="1625559"/>
            <a:endParaRPr lang="en-US" altLang="zh-CN" sz="1600" dirty="0">
              <a:solidFill>
                <a:schemeClr val="tx1"/>
              </a:solidFill>
              <a:latin typeface="微软雅黑" panose="020B0503020204020204" pitchFamily="34" charset="-122"/>
              <a:ea typeface="微软雅黑" panose="020B0503020204020204" pitchFamily="34" charset="-122"/>
            </a:endParaRPr>
          </a:p>
          <a:p>
            <a:pPr algn="ctr" defTabSz="1625559"/>
            <a:endParaRPr lang="en-US" altLang="zh-CN" sz="1600" dirty="0">
              <a:solidFill>
                <a:schemeClr val="tx1"/>
              </a:solidFill>
              <a:latin typeface="微软雅黑" panose="020B0503020204020204" pitchFamily="34" charset="-122"/>
              <a:ea typeface="微软雅黑" panose="020B0503020204020204" pitchFamily="34" charset="-122"/>
            </a:endParaRPr>
          </a:p>
          <a:p>
            <a:pPr algn="ctr" defTabSz="1625559"/>
            <a:endParaRPr lang="en-US" altLang="zh-CN" sz="1600" dirty="0">
              <a:solidFill>
                <a:schemeClr val="tx1"/>
              </a:solidFill>
              <a:latin typeface="微软雅黑" panose="020B0503020204020204" pitchFamily="34" charset="-122"/>
              <a:ea typeface="微软雅黑" panose="020B0503020204020204" pitchFamily="34" charset="-122"/>
            </a:endParaRPr>
          </a:p>
          <a:p>
            <a:pPr algn="ctr" defTabSz="1625559"/>
            <a:endParaRPr lang="en-US" altLang="zh-CN" sz="1600" dirty="0">
              <a:solidFill>
                <a:schemeClr val="tx1"/>
              </a:solidFill>
              <a:latin typeface="微软雅黑" panose="020B0503020204020204" pitchFamily="34" charset="-122"/>
              <a:ea typeface="微软雅黑" panose="020B0503020204020204" pitchFamily="34" charset="-122"/>
            </a:endParaRPr>
          </a:p>
          <a:p>
            <a:pPr defTabSz="1625559"/>
            <a:endParaRPr lang="en-US" altLang="zh-CN" sz="1600" dirty="0">
              <a:solidFill>
                <a:schemeClr val="tx1"/>
              </a:solidFill>
              <a:latin typeface="微软雅黑" panose="020B0503020204020204" pitchFamily="34" charset="-122"/>
              <a:ea typeface="微软雅黑" panose="020B0503020204020204" pitchFamily="34" charset="-122"/>
            </a:endParaRPr>
          </a:p>
          <a:p>
            <a:pPr defTabSz="1625559"/>
            <a:endParaRPr lang="en-US" altLang="zh-CN" sz="1600" dirty="0">
              <a:solidFill>
                <a:schemeClr val="tx1"/>
              </a:solidFill>
              <a:latin typeface="微软雅黑" panose="020B0503020204020204" pitchFamily="34" charset="-122"/>
              <a:ea typeface="微软雅黑" panose="020B0503020204020204" pitchFamily="34" charset="-122"/>
            </a:endParaRPr>
          </a:p>
          <a:p>
            <a:pPr defTabSz="1625559"/>
            <a:endParaRPr lang="zh-CN" altLang="en-US" sz="1600" dirty="0">
              <a:solidFill>
                <a:schemeClr val="tx1"/>
              </a:solidFill>
              <a:latin typeface="微软雅黑" panose="020B0503020204020204" pitchFamily="34" charset="-122"/>
              <a:ea typeface="微软雅黑" panose="020B0503020204020204" pitchFamily="34" charset="-122"/>
            </a:endParaRPr>
          </a:p>
        </p:txBody>
      </p:sp>
      <p:sp>
        <p:nvSpPr>
          <p:cNvPr id="4" name="矩形 3">
            <a:extLst>
              <a:ext uri="{FF2B5EF4-FFF2-40B4-BE49-F238E27FC236}">
                <a16:creationId xmlns:a16="http://schemas.microsoft.com/office/drawing/2014/main" id="{9A67FB21-0DAB-49AB-B5DA-3FC32F25AF4F}"/>
              </a:ext>
            </a:extLst>
          </p:cNvPr>
          <p:cNvSpPr/>
          <p:nvPr/>
        </p:nvSpPr>
        <p:spPr>
          <a:xfrm>
            <a:off x="595580" y="2228995"/>
            <a:ext cx="699229" cy="230832"/>
          </a:xfrm>
          <a:prstGeom prst="rect">
            <a:avLst/>
          </a:prstGeom>
        </p:spPr>
        <p:txBody>
          <a:bodyPr wrap="none">
            <a:spAutoFit/>
          </a:bodyPr>
          <a:lstStyle/>
          <a:p>
            <a:pPr algn="ctr">
              <a:lnSpc>
                <a:spcPct val="100000"/>
              </a:lnSpc>
            </a:pPr>
            <a:r>
              <a:rPr lang="en-US" altLang="zh-CN" sz="900" dirty="0">
                <a:solidFill>
                  <a:srgbClr val="191919"/>
                </a:solidFill>
                <a:latin typeface="Microsoft YaHei" panose="020B0503020204020204" pitchFamily="34" charset="-122"/>
                <a:ea typeface="Microsoft YaHei" panose="020B0503020204020204" pitchFamily="34" charset="-122"/>
              </a:rPr>
              <a:t>Step One</a:t>
            </a:r>
            <a:endParaRPr lang="en-US" altLang="zh-CN" sz="900" b="0" i="0" dirty="0">
              <a:effectLst/>
              <a:latin typeface="SimSun" panose="02010600030101010101" pitchFamily="2" charset="-122"/>
              <a:ea typeface="SimSun" panose="02010600030101010101" pitchFamily="2" charset="-122"/>
            </a:endParaRPr>
          </a:p>
        </p:txBody>
      </p:sp>
      <p:sp>
        <p:nvSpPr>
          <p:cNvPr id="8" name="左大括号 7">
            <a:extLst>
              <a:ext uri="{FF2B5EF4-FFF2-40B4-BE49-F238E27FC236}">
                <a16:creationId xmlns:a16="http://schemas.microsoft.com/office/drawing/2014/main" id="{A0366B45-BED9-4F0A-B421-4F39853DABE4}"/>
              </a:ext>
            </a:extLst>
          </p:cNvPr>
          <p:cNvSpPr/>
          <p:nvPr/>
        </p:nvSpPr>
        <p:spPr>
          <a:xfrm>
            <a:off x="1224223" y="1771218"/>
            <a:ext cx="239592" cy="114638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900"/>
          </a:p>
        </p:txBody>
      </p:sp>
      <p:sp>
        <p:nvSpPr>
          <p:cNvPr id="9" name="矩形 8">
            <a:extLst>
              <a:ext uri="{FF2B5EF4-FFF2-40B4-BE49-F238E27FC236}">
                <a16:creationId xmlns:a16="http://schemas.microsoft.com/office/drawing/2014/main" id="{8F070DA0-74E9-4ADD-822E-398A6774A17F}"/>
              </a:ext>
            </a:extLst>
          </p:cNvPr>
          <p:cNvSpPr/>
          <p:nvPr/>
        </p:nvSpPr>
        <p:spPr>
          <a:xfrm>
            <a:off x="1511418" y="1637444"/>
            <a:ext cx="813149" cy="3657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altLang="zh-CN" sz="900" dirty="0">
                <a:solidFill>
                  <a:srgbClr val="191919"/>
                </a:solidFill>
                <a:latin typeface="Microsoft YaHei" panose="020B0503020204020204" pitchFamily="34" charset="-122"/>
                <a:ea typeface="Microsoft YaHei" panose="020B0503020204020204" pitchFamily="34" charset="-122"/>
              </a:rPr>
              <a:t>Backend 1</a:t>
            </a:r>
            <a:endParaRPr lang="en-US" altLang="zh-CN" sz="900" dirty="0">
              <a:latin typeface="SimSun" panose="02010600030101010101" pitchFamily="2" charset="-122"/>
              <a:ea typeface="SimSun" panose="02010600030101010101" pitchFamily="2" charset="-122"/>
            </a:endParaRPr>
          </a:p>
          <a:p>
            <a:pPr algn="ctr">
              <a:lnSpc>
                <a:spcPct val="100000"/>
              </a:lnSpc>
            </a:pPr>
            <a:r>
              <a:rPr lang="en-US" altLang="zh-CN" sz="900" dirty="0" err="1">
                <a:solidFill>
                  <a:srgbClr val="191919"/>
                </a:solidFill>
                <a:latin typeface="Microsoft YaHei" panose="020B0503020204020204" pitchFamily="34" charset="-122"/>
                <a:ea typeface="Microsoft YaHei" panose="020B0503020204020204" pitchFamily="34" charset="-122"/>
              </a:rPr>
              <a:t>waitLsn</a:t>
            </a:r>
            <a:r>
              <a:rPr lang="en-US" altLang="zh-CN" sz="900" dirty="0">
                <a:solidFill>
                  <a:srgbClr val="191919"/>
                </a:solidFill>
                <a:latin typeface="Microsoft YaHei" panose="020B0503020204020204" pitchFamily="34" charset="-122"/>
                <a:ea typeface="Microsoft YaHei" panose="020B0503020204020204" pitchFamily="34" charset="-122"/>
              </a:rPr>
              <a:t> =a</a:t>
            </a:r>
            <a:endParaRPr lang="en-US" altLang="zh-CN" sz="900" dirty="0">
              <a:latin typeface="SimSun" panose="02010600030101010101" pitchFamily="2" charset="-122"/>
              <a:ea typeface="SimSun" panose="02010600030101010101" pitchFamily="2" charset="-122"/>
            </a:endParaRPr>
          </a:p>
        </p:txBody>
      </p:sp>
      <p:sp>
        <p:nvSpPr>
          <p:cNvPr id="74" name="矩形 73">
            <a:extLst>
              <a:ext uri="{FF2B5EF4-FFF2-40B4-BE49-F238E27FC236}">
                <a16:creationId xmlns:a16="http://schemas.microsoft.com/office/drawing/2014/main" id="{E37F6E45-D046-4937-80CD-BBBFE419F3D5}"/>
              </a:ext>
            </a:extLst>
          </p:cNvPr>
          <p:cNvSpPr/>
          <p:nvPr/>
        </p:nvSpPr>
        <p:spPr>
          <a:xfrm>
            <a:off x="1511418" y="2125124"/>
            <a:ext cx="830696" cy="3657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altLang="zh-CN" sz="900" dirty="0">
                <a:solidFill>
                  <a:srgbClr val="191919"/>
                </a:solidFill>
                <a:latin typeface="Microsoft YaHei" panose="020B0503020204020204" pitchFamily="34" charset="-122"/>
                <a:ea typeface="Microsoft YaHei" panose="020B0503020204020204" pitchFamily="34" charset="-122"/>
              </a:rPr>
              <a:t>Backend 2</a:t>
            </a:r>
            <a:endParaRPr lang="en-US" altLang="zh-CN" sz="900" dirty="0">
              <a:latin typeface="SimSun" panose="02010600030101010101" pitchFamily="2" charset="-122"/>
              <a:ea typeface="SimSun" panose="02010600030101010101" pitchFamily="2" charset="-122"/>
            </a:endParaRPr>
          </a:p>
          <a:p>
            <a:pPr algn="ctr">
              <a:lnSpc>
                <a:spcPct val="100000"/>
              </a:lnSpc>
            </a:pPr>
            <a:r>
              <a:rPr lang="en-US" altLang="zh-CN" sz="900" dirty="0" err="1">
                <a:solidFill>
                  <a:srgbClr val="191919"/>
                </a:solidFill>
                <a:latin typeface="Microsoft YaHei" panose="020B0503020204020204" pitchFamily="34" charset="-122"/>
                <a:ea typeface="Microsoft YaHei" panose="020B0503020204020204" pitchFamily="34" charset="-122"/>
              </a:rPr>
              <a:t>waitLsn</a:t>
            </a:r>
            <a:r>
              <a:rPr lang="en-US" altLang="zh-CN" sz="900" dirty="0">
                <a:solidFill>
                  <a:srgbClr val="191919"/>
                </a:solidFill>
                <a:latin typeface="Microsoft YaHei" panose="020B0503020204020204" pitchFamily="34" charset="-122"/>
                <a:ea typeface="Microsoft YaHei" panose="020B0503020204020204" pitchFamily="34" charset="-122"/>
              </a:rPr>
              <a:t> =c</a:t>
            </a:r>
            <a:endParaRPr lang="en-US" altLang="zh-CN" sz="900" dirty="0">
              <a:latin typeface="SimSun" panose="02010600030101010101" pitchFamily="2" charset="-122"/>
              <a:ea typeface="SimSun" panose="02010600030101010101" pitchFamily="2" charset="-122"/>
            </a:endParaRPr>
          </a:p>
        </p:txBody>
      </p:sp>
      <p:sp>
        <p:nvSpPr>
          <p:cNvPr id="75" name="矩形 74">
            <a:extLst>
              <a:ext uri="{FF2B5EF4-FFF2-40B4-BE49-F238E27FC236}">
                <a16:creationId xmlns:a16="http://schemas.microsoft.com/office/drawing/2014/main" id="{2F838893-469A-476D-9D3A-A4C248AD0E3D}"/>
              </a:ext>
            </a:extLst>
          </p:cNvPr>
          <p:cNvSpPr/>
          <p:nvPr/>
        </p:nvSpPr>
        <p:spPr>
          <a:xfrm>
            <a:off x="1511418" y="2650904"/>
            <a:ext cx="830696" cy="3657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altLang="zh-CN" sz="900" dirty="0">
                <a:solidFill>
                  <a:srgbClr val="191919"/>
                </a:solidFill>
                <a:latin typeface="Microsoft YaHei" panose="020B0503020204020204" pitchFamily="34" charset="-122"/>
                <a:ea typeface="Microsoft YaHei" panose="020B0503020204020204" pitchFamily="34" charset="-122"/>
              </a:rPr>
              <a:t>Backend 2</a:t>
            </a:r>
            <a:endParaRPr lang="en-US" altLang="zh-CN" sz="900" dirty="0">
              <a:latin typeface="SimSun" panose="02010600030101010101" pitchFamily="2" charset="-122"/>
              <a:ea typeface="SimSun" panose="02010600030101010101" pitchFamily="2" charset="-122"/>
            </a:endParaRPr>
          </a:p>
          <a:p>
            <a:pPr algn="ctr">
              <a:lnSpc>
                <a:spcPct val="100000"/>
              </a:lnSpc>
            </a:pPr>
            <a:r>
              <a:rPr lang="en-US" altLang="zh-CN" sz="900" dirty="0" err="1">
                <a:solidFill>
                  <a:srgbClr val="191919"/>
                </a:solidFill>
                <a:latin typeface="Microsoft YaHei" panose="020B0503020204020204" pitchFamily="34" charset="-122"/>
                <a:ea typeface="Microsoft YaHei" panose="020B0503020204020204" pitchFamily="34" charset="-122"/>
              </a:rPr>
              <a:t>waitLsn</a:t>
            </a:r>
            <a:r>
              <a:rPr lang="en-US" altLang="zh-CN" sz="900" dirty="0">
                <a:solidFill>
                  <a:srgbClr val="191919"/>
                </a:solidFill>
                <a:latin typeface="Microsoft YaHei" panose="020B0503020204020204" pitchFamily="34" charset="-122"/>
                <a:ea typeface="Microsoft YaHei" panose="020B0503020204020204" pitchFamily="34" charset="-122"/>
              </a:rPr>
              <a:t> =b</a:t>
            </a:r>
            <a:endParaRPr lang="en-US" altLang="zh-CN" sz="900" dirty="0">
              <a:latin typeface="SimSun" panose="02010600030101010101" pitchFamily="2" charset="-122"/>
              <a:ea typeface="SimSun" panose="02010600030101010101" pitchFamily="2" charset="-122"/>
            </a:endParaRPr>
          </a:p>
        </p:txBody>
      </p:sp>
      <p:sp>
        <p:nvSpPr>
          <p:cNvPr id="10" name="箭头: 右 9">
            <a:extLst>
              <a:ext uri="{FF2B5EF4-FFF2-40B4-BE49-F238E27FC236}">
                <a16:creationId xmlns:a16="http://schemas.microsoft.com/office/drawing/2014/main" id="{26BA34E1-C209-4681-9662-E0EF1417B185}"/>
              </a:ext>
            </a:extLst>
          </p:cNvPr>
          <p:cNvSpPr/>
          <p:nvPr/>
        </p:nvSpPr>
        <p:spPr>
          <a:xfrm>
            <a:off x="2525245" y="2275858"/>
            <a:ext cx="473146" cy="16739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11" name="矩形 10">
            <a:extLst>
              <a:ext uri="{FF2B5EF4-FFF2-40B4-BE49-F238E27FC236}">
                <a16:creationId xmlns:a16="http://schemas.microsoft.com/office/drawing/2014/main" id="{0F34CC8C-4BB7-4F1B-91DC-9185C87A3F94}"/>
              </a:ext>
            </a:extLst>
          </p:cNvPr>
          <p:cNvSpPr/>
          <p:nvPr/>
        </p:nvSpPr>
        <p:spPr>
          <a:xfrm>
            <a:off x="2418688" y="1791790"/>
            <a:ext cx="854721" cy="507831"/>
          </a:xfrm>
          <a:prstGeom prst="rect">
            <a:avLst/>
          </a:prstGeom>
        </p:spPr>
        <p:txBody>
          <a:bodyPr wrap="none">
            <a:spAutoFit/>
          </a:bodyPr>
          <a:lstStyle/>
          <a:p>
            <a:r>
              <a:rPr lang="zh-CN" altLang="en-US" sz="900" dirty="0">
                <a:latin typeface="微软雅黑" panose="020B0503020204020204" pitchFamily="34" charset="-122"/>
                <a:ea typeface="微软雅黑" panose="020B0503020204020204" pitchFamily="34" charset="-122"/>
              </a:rPr>
              <a:t>使用</a:t>
            </a:r>
            <a:r>
              <a:rPr lang="en-US" altLang="zh-CN" sz="900" dirty="0">
                <a:latin typeface="微软雅黑" panose="020B0503020204020204" pitchFamily="34" charset="-122"/>
                <a:ea typeface="微软雅黑" panose="020B0503020204020204" pitchFamily="34" charset="-122"/>
              </a:rPr>
              <a:t>acquire </a:t>
            </a:r>
          </a:p>
          <a:p>
            <a:r>
              <a:rPr lang="en-US" altLang="zh-CN" sz="900" dirty="0">
                <a:latin typeface="微软雅黑" panose="020B0503020204020204" pitchFamily="34" charset="-122"/>
                <a:ea typeface="微软雅黑" panose="020B0503020204020204" pitchFamily="34" charset="-122"/>
              </a:rPr>
              <a:t>or wait</a:t>
            </a:r>
            <a:r>
              <a:rPr lang="zh-CN" altLang="en-US" sz="900" dirty="0">
                <a:latin typeface="微软雅黑" panose="020B0503020204020204" pitchFamily="34" charset="-122"/>
                <a:ea typeface="微软雅黑" panose="020B0503020204020204" pitchFamily="34" charset="-122"/>
              </a:rPr>
              <a:t>进行</a:t>
            </a:r>
            <a:endParaRPr lang="en-US" altLang="zh-CN" sz="900" dirty="0">
              <a:latin typeface="微软雅黑" panose="020B0503020204020204" pitchFamily="34" charset="-122"/>
              <a:ea typeface="微软雅黑" panose="020B0503020204020204" pitchFamily="34" charset="-122"/>
            </a:endParaRPr>
          </a:p>
          <a:p>
            <a:r>
              <a:rPr lang="zh-CN" altLang="en-US" sz="900" dirty="0">
                <a:latin typeface="微软雅黑" panose="020B0503020204020204" pitchFamily="34" charset="-122"/>
                <a:ea typeface="微软雅黑" panose="020B0503020204020204" pitchFamily="34" charset="-122"/>
              </a:rPr>
              <a:t>抢锁</a:t>
            </a:r>
            <a:endParaRPr lang="zh-CN" altLang="en-US" sz="200" dirty="0">
              <a:latin typeface="微软雅黑" panose="020B0503020204020204" pitchFamily="34" charset="-122"/>
              <a:ea typeface="微软雅黑" panose="020B0503020204020204" pitchFamily="34" charset="-122"/>
            </a:endParaRPr>
          </a:p>
        </p:txBody>
      </p:sp>
      <p:sp>
        <p:nvSpPr>
          <p:cNvPr id="76" name="矩形 75">
            <a:extLst>
              <a:ext uri="{FF2B5EF4-FFF2-40B4-BE49-F238E27FC236}">
                <a16:creationId xmlns:a16="http://schemas.microsoft.com/office/drawing/2014/main" id="{26490517-50EF-4B68-8B60-13A7435AC3E0}"/>
              </a:ext>
            </a:extLst>
          </p:cNvPr>
          <p:cNvSpPr/>
          <p:nvPr/>
        </p:nvSpPr>
        <p:spPr>
          <a:xfrm>
            <a:off x="3268692" y="2218121"/>
            <a:ext cx="788998" cy="3657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altLang="zh-CN" sz="900" dirty="0">
                <a:solidFill>
                  <a:srgbClr val="191919"/>
                </a:solidFill>
                <a:latin typeface="Microsoft YaHei" panose="020B0503020204020204" pitchFamily="34" charset="-122"/>
                <a:ea typeface="Microsoft YaHei" panose="020B0503020204020204" pitchFamily="34" charset="-122"/>
              </a:rPr>
              <a:t>Backend 1</a:t>
            </a:r>
            <a:endParaRPr lang="en-US" altLang="zh-CN" sz="900" dirty="0">
              <a:latin typeface="SimSun" panose="02010600030101010101" pitchFamily="2" charset="-122"/>
              <a:ea typeface="SimSun" panose="02010600030101010101" pitchFamily="2" charset="-122"/>
            </a:endParaRPr>
          </a:p>
          <a:p>
            <a:pPr algn="ctr">
              <a:lnSpc>
                <a:spcPct val="100000"/>
              </a:lnSpc>
            </a:pPr>
            <a:r>
              <a:rPr lang="en-US" altLang="zh-CN" sz="900" dirty="0" err="1">
                <a:solidFill>
                  <a:srgbClr val="191919"/>
                </a:solidFill>
                <a:latin typeface="Microsoft YaHei" panose="020B0503020204020204" pitchFamily="34" charset="-122"/>
                <a:ea typeface="Microsoft YaHei" panose="020B0503020204020204" pitchFamily="34" charset="-122"/>
              </a:rPr>
              <a:t>waitLsn</a:t>
            </a:r>
            <a:r>
              <a:rPr lang="en-US" altLang="zh-CN" sz="900" dirty="0">
                <a:solidFill>
                  <a:srgbClr val="191919"/>
                </a:solidFill>
                <a:latin typeface="Microsoft YaHei" panose="020B0503020204020204" pitchFamily="34" charset="-122"/>
                <a:ea typeface="Microsoft YaHei" panose="020B0503020204020204" pitchFamily="34" charset="-122"/>
              </a:rPr>
              <a:t> =c</a:t>
            </a:r>
            <a:endParaRPr lang="en-US" altLang="zh-CN" sz="900" dirty="0">
              <a:latin typeface="SimSun" panose="02010600030101010101" pitchFamily="2" charset="-122"/>
              <a:ea typeface="SimSun" panose="02010600030101010101" pitchFamily="2" charset="-122"/>
            </a:endParaRPr>
          </a:p>
        </p:txBody>
      </p:sp>
      <p:sp>
        <p:nvSpPr>
          <p:cNvPr id="79" name="矩形 78">
            <a:extLst>
              <a:ext uri="{FF2B5EF4-FFF2-40B4-BE49-F238E27FC236}">
                <a16:creationId xmlns:a16="http://schemas.microsoft.com/office/drawing/2014/main" id="{AAD59CFE-9B17-4F7C-9600-9B28D4D2BE48}"/>
              </a:ext>
            </a:extLst>
          </p:cNvPr>
          <p:cNvSpPr/>
          <p:nvPr/>
        </p:nvSpPr>
        <p:spPr>
          <a:xfrm>
            <a:off x="4215860" y="2212881"/>
            <a:ext cx="788998" cy="3657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altLang="zh-CN" sz="900" dirty="0">
                <a:solidFill>
                  <a:srgbClr val="191919"/>
                </a:solidFill>
                <a:latin typeface="Microsoft YaHei" panose="020B0503020204020204" pitchFamily="34" charset="-122"/>
                <a:ea typeface="Microsoft YaHei" panose="020B0503020204020204" pitchFamily="34" charset="-122"/>
              </a:rPr>
              <a:t>Backend 2</a:t>
            </a:r>
            <a:endParaRPr lang="en-US" altLang="zh-CN" sz="900" dirty="0">
              <a:latin typeface="SimSun" panose="02010600030101010101" pitchFamily="2" charset="-122"/>
              <a:ea typeface="SimSun" panose="02010600030101010101" pitchFamily="2" charset="-122"/>
            </a:endParaRPr>
          </a:p>
          <a:p>
            <a:pPr algn="ctr">
              <a:lnSpc>
                <a:spcPct val="100000"/>
              </a:lnSpc>
            </a:pPr>
            <a:r>
              <a:rPr lang="en-US" altLang="zh-CN" sz="900" dirty="0" err="1">
                <a:solidFill>
                  <a:srgbClr val="191919"/>
                </a:solidFill>
                <a:latin typeface="Microsoft YaHei" panose="020B0503020204020204" pitchFamily="34" charset="-122"/>
                <a:ea typeface="Microsoft YaHei" panose="020B0503020204020204" pitchFamily="34" charset="-122"/>
              </a:rPr>
              <a:t>waitLsn</a:t>
            </a:r>
            <a:r>
              <a:rPr lang="en-US" altLang="zh-CN" sz="900" dirty="0">
                <a:solidFill>
                  <a:srgbClr val="191919"/>
                </a:solidFill>
                <a:latin typeface="Microsoft YaHei" panose="020B0503020204020204" pitchFamily="34" charset="-122"/>
                <a:ea typeface="Microsoft YaHei" panose="020B0503020204020204" pitchFamily="34" charset="-122"/>
              </a:rPr>
              <a:t> =a</a:t>
            </a:r>
            <a:endParaRPr lang="en-US" altLang="zh-CN" sz="900" dirty="0">
              <a:latin typeface="SimSun" panose="02010600030101010101" pitchFamily="2" charset="-122"/>
              <a:ea typeface="SimSun" panose="02010600030101010101" pitchFamily="2" charset="-122"/>
            </a:endParaRPr>
          </a:p>
        </p:txBody>
      </p:sp>
      <p:sp>
        <p:nvSpPr>
          <p:cNvPr id="80" name="矩形 79">
            <a:extLst>
              <a:ext uri="{FF2B5EF4-FFF2-40B4-BE49-F238E27FC236}">
                <a16:creationId xmlns:a16="http://schemas.microsoft.com/office/drawing/2014/main" id="{120012BC-C849-413E-9F82-AB76C52864C6}"/>
              </a:ext>
            </a:extLst>
          </p:cNvPr>
          <p:cNvSpPr/>
          <p:nvPr/>
        </p:nvSpPr>
        <p:spPr>
          <a:xfrm>
            <a:off x="5145903" y="2209242"/>
            <a:ext cx="788998" cy="3657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altLang="zh-CN" sz="900" dirty="0">
                <a:solidFill>
                  <a:srgbClr val="191919"/>
                </a:solidFill>
                <a:latin typeface="Microsoft YaHei" panose="020B0503020204020204" pitchFamily="34" charset="-122"/>
                <a:ea typeface="Microsoft YaHei" panose="020B0503020204020204" pitchFamily="34" charset="-122"/>
              </a:rPr>
              <a:t>Backend 2</a:t>
            </a:r>
            <a:endParaRPr lang="en-US" altLang="zh-CN" sz="900" dirty="0">
              <a:latin typeface="SimSun" panose="02010600030101010101" pitchFamily="2" charset="-122"/>
              <a:ea typeface="SimSun" panose="02010600030101010101" pitchFamily="2" charset="-122"/>
            </a:endParaRPr>
          </a:p>
          <a:p>
            <a:pPr algn="ctr">
              <a:lnSpc>
                <a:spcPct val="100000"/>
              </a:lnSpc>
            </a:pPr>
            <a:r>
              <a:rPr lang="en-US" altLang="zh-CN" sz="900" dirty="0" err="1">
                <a:solidFill>
                  <a:srgbClr val="191919"/>
                </a:solidFill>
                <a:latin typeface="Microsoft YaHei" panose="020B0503020204020204" pitchFamily="34" charset="-122"/>
                <a:ea typeface="Microsoft YaHei" panose="020B0503020204020204" pitchFamily="34" charset="-122"/>
              </a:rPr>
              <a:t>waitLsn</a:t>
            </a:r>
            <a:r>
              <a:rPr lang="en-US" altLang="zh-CN" sz="900" dirty="0">
                <a:solidFill>
                  <a:srgbClr val="191919"/>
                </a:solidFill>
                <a:latin typeface="Microsoft YaHei" panose="020B0503020204020204" pitchFamily="34" charset="-122"/>
                <a:ea typeface="Microsoft YaHei" panose="020B0503020204020204" pitchFamily="34" charset="-122"/>
              </a:rPr>
              <a:t> =b</a:t>
            </a:r>
            <a:endParaRPr lang="en-US" altLang="zh-CN" sz="900" dirty="0">
              <a:latin typeface="SimSun" panose="02010600030101010101" pitchFamily="2" charset="-122"/>
              <a:ea typeface="SimSun" panose="02010600030101010101" pitchFamily="2" charset="-122"/>
            </a:endParaRPr>
          </a:p>
        </p:txBody>
      </p:sp>
      <p:cxnSp>
        <p:nvCxnSpPr>
          <p:cNvPr id="16" name="直接箭头连接符 15">
            <a:extLst>
              <a:ext uri="{FF2B5EF4-FFF2-40B4-BE49-F238E27FC236}">
                <a16:creationId xmlns:a16="http://schemas.microsoft.com/office/drawing/2014/main" id="{28EA5AD0-C8D2-464E-AA1A-610E84537E28}"/>
              </a:ext>
            </a:extLst>
          </p:cNvPr>
          <p:cNvCxnSpPr>
            <a:cxnSpLocks/>
            <a:stCxn id="76" idx="3"/>
            <a:endCxn id="79" idx="1"/>
          </p:cNvCxnSpPr>
          <p:nvPr/>
        </p:nvCxnSpPr>
        <p:spPr>
          <a:xfrm flipV="1">
            <a:off x="4057690" y="2395761"/>
            <a:ext cx="158170" cy="5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C7459C35-C43E-4D8D-B5A0-41F08EFF7FED}"/>
              </a:ext>
            </a:extLst>
          </p:cNvPr>
          <p:cNvCxnSpPr>
            <a:cxnSpLocks/>
            <a:stCxn id="79" idx="3"/>
            <a:endCxn id="80" idx="1"/>
          </p:cNvCxnSpPr>
          <p:nvPr/>
        </p:nvCxnSpPr>
        <p:spPr>
          <a:xfrm flipV="1">
            <a:off x="5004858" y="2392122"/>
            <a:ext cx="141045" cy="36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C5892AFA-9AE7-4D3C-B301-E0506F337B69}"/>
              </a:ext>
            </a:extLst>
          </p:cNvPr>
          <p:cNvSpPr/>
          <p:nvPr/>
        </p:nvSpPr>
        <p:spPr>
          <a:xfrm>
            <a:off x="3331055" y="1983585"/>
            <a:ext cx="708848" cy="230832"/>
          </a:xfrm>
          <a:prstGeom prst="rect">
            <a:avLst/>
          </a:prstGeom>
        </p:spPr>
        <p:txBody>
          <a:bodyPr wrap="none">
            <a:spAutoFit/>
          </a:bodyPr>
          <a:lstStyle/>
          <a:p>
            <a:r>
              <a:rPr lang="en-US" altLang="zh-CN" sz="900" dirty="0" err="1">
                <a:solidFill>
                  <a:srgbClr val="191919"/>
                </a:solidFill>
                <a:latin typeface="Microsoft YaHei" panose="020B0503020204020204" pitchFamily="34" charset="-122"/>
                <a:ea typeface="Microsoft YaHei" panose="020B0503020204020204" pitchFamily="34" charset="-122"/>
              </a:rPr>
              <a:t>waitLatch</a:t>
            </a:r>
            <a:endParaRPr lang="zh-CN" altLang="en-US" sz="900" dirty="0"/>
          </a:p>
        </p:txBody>
      </p:sp>
      <p:sp>
        <p:nvSpPr>
          <p:cNvPr id="89" name="矩形 88">
            <a:extLst>
              <a:ext uri="{FF2B5EF4-FFF2-40B4-BE49-F238E27FC236}">
                <a16:creationId xmlns:a16="http://schemas.microsoft.com/office/drawing/2014/main" id="{46DD9100-96D7-4E6F-9146-FFDD3F7274B5}"/>
              </a:ext>
            </a:extLst>
          </p:cNvPr>
          <p:cNvSpPr/>
          <p:nvPr/>
        </p:nvSpPr>
        <p:spPr>
          <a:xfrm>
            <a:off x="640667" y="3672263"/>
            <a:ext cx="699229" cy="230832"/>
          </a:xfrm>
          <a:prstGeom prst="rect">
            <a:avLst/>
          </a:prstGeom>
        </p:spPr>
        <p:txBody>
          <a:bodyPr wrap="none">
            <a:spAutoFit/>
          </a:bodyPr>
          <a:lstStyle/>
          <a:p>
            <a:pPr algn="ctr">
              <a:lnSpc>
                <a:spcPct val="100000"/>
              </a:lnSpc>
            </a:pPr>
            <a:r>
              <a:rPr lang="en-US" altLang="zh-CN" sz="900" dirty="0">
                <a:solidFill>
                  <a:srgbClr val="191919"/>
                </a:solidFill>
                <a:latin typeface="Microsoft YaHei" panose="020B0503020204020204" pitchFamily="34" charset="-122"/>
                <a:ea typeface="Microsoft YaHei" panose="020B0503020204020204" pitchFamily="34" charset="-122"/>
              </a:rPr>
              <a:t>Step Two</a:t>
            </a:r>
            <a:endParaRPr lang="en-US" altLang="zh-CN" sz="900" b="0" i="0" dirty="0">
              <a:effectLst/>
              <a:latin typeface="SimSun" panose="02010600030101010101" pitchFamily="2" charset="-122"/>
              <a:ea typeface="SimSun" panose="02010600030101010101" pitchFamily="2" charset="-122"/>
            </a:endParaRPr>
          </a:p>
        </p:txBody>
      </p:sp>
      <p:sp>
        <p:nvSpPr>
          <p:cNvPr id="90" name="矩形 89">
            <a:extLst>
              <a:ext uri="{FF2B5EF4-FFF2-40B4-BE49-F238E27FC236}">
                <a16:creationId xmlns:a16="http://schemas.microsoft.com/office/drawing/2014/main" id="{94B3CC1F-0B35-4C41-845D-42CBAFAA23D5}"/>
              </a:ext>
            </a:extLst>
          </p:cNvPr>
          <p:cNvSpPr/>
          <p:nvPr/>
        </p:nvSpPr>
        <p:spPr>
          <a:xfrm>
            <a:off x="1416683" y="3543700"/>
            <a:ext cx="862436" cy="5117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en-US" sz="800" dirty="0">
                <a:solidFill>
                  <a:srgbClr val="191919"/>
                </a:solidFill>
                <a:latin typeface="Microsoft YaHei" panose="020B0503020204020204" pitchFamily="34" charset="-122"/>
                <a:ea typeface="Microsoft YaHei" panose="020B0503020204020204" pitchFamily="34" charset="-122"/>
              </a:rPr>
              <a:t>某个</a:t>
            </a:r>
            <a:r>
              <a:rPr lang="en-US" altLang="zh-CN" sz="800" dirty="0" err="1">
                <a:solidFill>
                  <a:srgbClr val="191919"/>
                </a:solidFill>
                <a:latin typeface="Microsoft YaHei" panose="020B0503020204020204" pitchFamily="34" charset="-122"/>
                <a:ea typeface="Microsoft YaHei" panose="020B0503020204020204" pitchFamily="34" charset="-122"/>
              </a:rPr>
              <a:t>WalSnder</a:t>
            </a:r>
            <a:endParaRPr lang="en-US" altLang="zh-CN" sz="800" dirty="0">
              <a:solidFill>
                <a:srgbClr val="191919"/>
              </a:solidFill>
              <a:latin typeface="Microsoft YaHei" panose="020B0503020204020204" pitchFamily="34" charset="-122"/>
              <a:ea typeface="Microsoft YaHei" panose="020B0503020204020204" pitchFamily="34" charset="-122"/>
            </a:endParaRPr>
          </a:p>
          <a:p>
            <a:pPr algn="ctr">
              <a:lnSpc>
                <a:spcPct val="100000"/>
              </a:lnSpc>
            </a:pPr>
            <a:r>
              <a:rPr lang="zh-CN" altLang="en-US" sz="800" dirty="0">
                <a:solidFill>
                  <a:srgbClr val="191919"/>
                </a:solidFill>
                <a:latin typeface="Microsoft YaHei" panose="020B0503020204020204" pitchFamily="34" charset="-122"/>
                <a:ea typeface="Microsoft YaHei" panose="020B0503020204020204" pitchFamily="34" charset="-122"/>
              </a:rPr>
              <a:t>接收到</a:t>
            </a:r>
            <a:r>
              <a:rPr lang="en-US" altLang="zh-CN" sz="800" dirty="0">
                <a:solidFill>
                  <a:srgbClr val="191919"/>
                </a:solidFill>
                <a:latin typeface="Microsoft YaHei" panose="020B0503020204020204" pitchFamily="34" charset="-122"/>
                <a:ea typeface="Microsoft YaHei" panose="020B0503020204020204" pitchFamily="34" charset="-122"/>
              </a:rPr>
              <a:t>LSN</a:t>
            </a:r>
            <a:r>
              <a:rPr lang="zh-CN" altLang="en-US" sz="800" dirty="0">
                <a:solidFill>
                  <a:srgbClr val="191919"/>
                </a:solidFill>
                <a:latin typeface="Microsoft YaHei" panose="020B0503020204020204" pitchFamily="34" charset="-122"/>
                <a:ea typeface="Microsoft YaHei" panose="020B0503020204020204" pitchFamily="34" charset="-122"/>
              </a:rPr>
              <a:t>值</a:t>
            </a:r>
            <a:r>
              <a:rPr lang="en-US" altLang="zh-CN" sz="800" dirty="0">
                <a:solidFill>
                  <a:srgbClr val="191919"/>
                </a:solidFill>
                <a:latin typeface="Microsoft YaHei" panose="020B0503020204020204" pitchFamily="34" charset="-122"/>
                <a:ea typeface="Microsoft YaHei" panose="020B0503020204020204" pitchFamily="34" charset="-122"/>
              </a:rPr>
              <a:t>LSN = b</a:t>
            </a:r>
            <a:endParaRPr lang="en-US" altLang="zh-CN" sz="800" dirty="0">
              <a:latin typeface="SimSun" panose="02010600030101010101" pitchFamily="2" charset="-122"/>
              <a:ea typeface="SimSun" panose="02010600030101010101" pitchFamily="2" charset="-122"/>
            </a:endParaRPr>
          </a:p>
        </p:txBody>
      </p:sp>
      <p:sp>
        <p:nvSpPr>
          <p:cNvPr id="91" name="箭头: 右 90">
            <a:extLst>
              <a:ext uri="{FF2B5EF4-FFF2-40B4-BE49-F238E27FC236}">
                <a16:creationId xmlns:a16="http://schemas.microsoft.com/office/drawing/2014/main" id="{3828C712-F14F-46AE-BFD3-6DE2CACCA123}"/>
              </a:ext>
            </a:extLst>
          </p:cNvPr>
          <p:cNvSpPr/>
          <p:nvPr/>
        </p:nvSpPr>
        <p:spPr>
          <a:xfrm>
            <a:off x="2610062" y="3678792"/>
            <a:ext cx="433991" cy="17864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92" name="矩形 91">
            <a:extLst>
              <a:ext uri="{FF2B5EF4-FFF2-40B4-BE49-F238E27FC236}">
                <a16:creationId xmlns:a16="http://schemas.microsoft.com/office/drawing/2014/main" id="{95CF70D8-EF54-4D3E-8603-BBB055A16FDF}"/>
              </a:ext>
            </a:extLst>
          </p:cNvPr>
          <p:cNvSpPr/>
          <p:nvPr/>
        </p:nvSpPr>
        <p:spPr>
          <a:xfrm>
            <a:off x="2356209" y="3215082"/>
            <a:ext cx="872355" cy="507831"/>
          </a:xfrm>
          <a:prstGeom prst="rect">
            <a:avLst/>
          </a:prstGeom>
        </p:spPr>
        <p:txBody>
          <a:bodyPr wrap="none">
            <a:spAutoFit/>
          </a:bodyPr>
          <a:lstStyle/>
          <a:p>
            <a:r>
              <a:rPr lang="zh-CN" altLang="en-US" sz="900" dirty="0">
                <a:solidFill>
                  <a:srgbClr val="191919"/>
                </a:solidFill>
                <a:latin typeface="Microsoft YaHei" panose="020B0503020204020204" pitchFamily="34" charset="-122"/>
                <a:ea typeface="Microsoft YaHei" panose="020B0503020204020204" pitchFamily="34" charset="-122"/>
              </a:rPr>
              <a:t>使用</a:t>
            </a:r>
            <a:r>
              <a:rPr lang="en-US" altLang="zh-CN" sz="900" dirty="0">
                <a:solidFill>
                  <a:srgbClr val="191919"/>
                </a:solidFill>
                <a:latin typeface="Microsoft YaHei" panose="020B0503020204020204" pitchFamily="34" charset="-122"/>
                <a:ea typeface="Microsoft YaHei" panose="020B0503020204020204" pitchFamily="34" charset="-122"/>
              </a:rPr>
              <a:t>CAS</a:t>
            </a:r>
            <a:r>
              <a:rPr lang="zh-CN" altLang="en-US" sz="900" dirty="0">
                <a:solidFill>
                  <a:srgbClr val="191919"/>
                </a:solidFill>
                <a:latin typeface="Microsoft YaHei" panose="020B0503020204020204" pitchFamily="34" charset="-122"/>
                <a:ea typeface="Microsoft YaHei" panose="020B0503020204020204" pitchFamily="34" charset="-122"/>
              </a:rPr>
              <a:t>原子</a:t>
            </a:r>
            <a:endParaRPr lang="en-US" altLang="zh-CN" sz="900" dirty="0">
              <a:solidFill>
                <a:srgbClr val="191919"/>
              </a:solidFill>
              <a:latin typeface="Microsoft YaHei" panose="020B0503020204020204" pitchFamily="34" charset="-122"/>
              <a:ea typeface="Microsoft YaHei" panose="020B0503020204020204" pitchFamily="34" charset="-122"/>
            </a:endParaRPr>
          </a:p>
          <a:p>
            <a:r>
              <a:rPr lang="zh-CN" altLang="en-US" sz="900" dirty="0">
                <a:solidFill>
                  <a:srgbClr val="191919"/>
                </a:solidFill>
                <a:latin typeface="Microsoft YaHei" panose="020B0503020204020204" pitchFamily="34" charset="-122"/>
                <a:ea typeface="Microsoft YaHei" panose="020B0503020204020204" pitchFamily="34" charset="-122"/>
              </a:rPr>
              <a:t>操作推进</a:t>
            </a:r>
            <a:r>
              <a:rPr lang="en-US" altLang="zh-CN" sz="900" dirty="0">
                <a:solidFill>
                  <a:srgbClr val="191919"/>
                </a:solidFill>
                <a:latin typeface="Microsoft YaHei" panose="020B0503020204020204" pitchFamily="34" charset="-122"/>
                <a:ea typeface="Microsoft YaHei" panose="020B0503020204020204" pitchFamily="34" charset="-122"/>
              </a:rPr>
              <a:t>LSN</a:t>
            </a:r>
          </a:p>
          <a:p>
            <a:r>
              <a:rPr lang="zh-CN" altLang="en-US" sz="900" dirty="0">
                <a:solidFill>
                  <a:srgbClr val="191919"/>
                </a:solidFill>
                <a:latin typeface="Microsoft YaHei" panose="020B0503020204020204" pitchFamily="34" charset="-122"/>
                <a:ea typeface="Microsoft YaHei" panose="020B0503020204020204" pitchFamily="34" charset="-122"/>
              </a:rPr>
              <a:t>不加锁</a:t>
            </a:r>
            <a:endParaRPr lang="zh-CN" altLang="en-US" sz="900" dirty="0"/>
          </a:p>
        </p:txBody>
      </p:sp>
      <p:sp>
        <p:nvSpPr>
          <p:cNvPr id="22" name="矩形 21">
            <a:extLst>
              <a:ext uri="{FF2B5EF4-FFF2-40B4-BE49-F238E27FC236}">
                <a16:creationId xmlns:a16="http://schemas.microsoft.com/office/drawing/2014/main" id="{24424662-935E-46E0-874A-FAB505D411E6}"/>
              </a:ext>
            </a:extLst>
          </p:cNvPr>
          <p:cNvSpPr/>
          <p:nvPr/>
        </p:nvSpPr>
        <p:spPr>
          <a:xfrm>
            <a:off x="3757735" y="2659193"/>
            <a:ext cx="1828269" cy="577081"/>
          </a:xfrm>
          <a:prstGeom prst="rect">
            <a:avLst/>
          </a:prstGeom>
        </p:spPr>
        <p:txBody>
          <a:bodyPr wrap="square">
            <a:spAutoFit/>
          </a:bodyPr>
          <a:lstStyle/>
          <a:p>
            <a:r>
              <a:rPr lang="zh-CN" altLang="en-US" sz="1050" dirty="0">
                <a:latin typeface="微软雅黑" panose="020B0503020204020204" pitchFamily="34" charset="-122"/>
                <a:ea typeface="微软雅黑" panose="020B0503020204020204" pitchFamily="34" charset="-122"/>
              </a:rPr>
              <a:t>构建全局无序链表。同一时刻只有一个线程在</a:t>
            </a:r>
            <a:r>
              <a:rPr lang="en-US" altLang="zh-CN" sz="1050" dirty="0" err="1">
                <a:latin typeface="微软雅黑" panose="020B0503020204020204" pitchFamily="34" charset="-122"/>
                <a:ea typeface="微软雅黑" panose="020B0503020204020204" pitchFamily="34" charset="-122"/>
              </a:rPr>
              <a:t>watiLach</a:t>
            </a:r>
            <a:r>
              <a:rPr lang="zh-CN" altLang="en-US" sz="1050" dirty="0">
                <a:latin typeface="微软雅黑" panose="020B0503020204020204" pitchFamily="34" charset="-122"/>
                <a:ea typeface="微软雅黑" panose="020B0503020204020204" pitchFamily="34" charset="-122"/>
              </a:rPr>
              <a:t>阶段，其余睡眠</a:t>
            </a:r>
          </a:p>
        </p:txBody>
      </p:sp>
      <p:sp>
        <p:nvSpPr>
          <p:cNvPr id="102" name="矩形 101">
            <a:extLst>
              <a:ext uri="{FF2B5EF4-FFF2-40B4-BE49-F238E27FC236}">
                <a16:creationId xmlns:a16="http://schemas.microsoft.com/office/drawing/2014/main" id="{9392BB89-50D2-4E98-AE8B-13752175A467}"/>
              </a:ext>
            </a:extLst>
          </p:cNvPr>
          <p:cNvSpPr/>
          <p:nvPr/>
        </p:nvSpPr>
        <p:spPr>
          <a:xfrm>
            <a:off x="637302" y="4748490"/>
            <a:ext cx="779381" cy="230832"/>
          </a:xfrm>
          <a:prstGeom prst="rect">
            <a:avLst/>
          </a:prstGeom>
        </p:spPr>
        <p:txBody>
          <a:bodyPr wrap="none">
            <a:spAutoFit/>
          </a:bodyPr>
          <a:lstStyle/>
          <a:p>
            <a:pPr algn="ctr">
              <a:lnSpc>
                <a:spcPct val="100000"/>
              </a:lnSpc>
            </a:pPr>
            <a:r>
              <a:rPr lang="en-US" altLang="zh-CN" sz="900" dirty="0">
                <a:solidFill>
                  <a:srgbClr val="191919"/>
                </a:solidFill>
                <a:latin typeface="Microsoft YaHei" panose="020B0503020204020204" pitchFamily="34" charset="-122"/>
                <a:ea typeface="Microsoft YaHei" panose="020B0503020204020204" pitchFamily="34" charset="-122"/>
              </a:rPr>
              <a:t>Step Three</a:t>
            </a:r>
            <a:endParaRPr lang="en-US" altLang="zh-CN" sz="900" b="0" i="0" dirty="0">
              <a:effectLst/>
              <a:latin typeface="SimSun" panose="02010600030101010101" pitchFamily="2" charset="-122"/>
              <a:ea typeface="SimSun" panose="02010600030101010101" pitchFamily="2" charset="-122"/>
            </a:endParaRPr>
          </a:p>
        </p:txBody>
      </p:sp>
      <p:sp>
        <p:nvSpPr>
          <p:cNvPr id="164" name="矩形 163">
            <a:extLst>
              <a:ext uri="{FF2B5EF4-FFF2-40B4-BE49-F238E27FC236}">
                <a16:creationId xmlns:a16="http://schemas.microsoft.com/office/drawing/2014/main" id="{EC6196F5-3814-4B5B-BE86-E222B75E18BA}"/>
              </a:ext>
            </a:extLst>
          </p:cNvPr>
          <p:cNvSpPr/>
          <p:nvPr/>
        </p:nvSpPr>
        <p:spPr>
          <a:xfrm>
            <a:off x="3842135" y="3453630"/>
            <a:ext cx="1246008" cy="3144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en-US" sz="900" dirty="0">
                <a:solidFill>
                  <a:srgbClr val="191919"/>
                </a:solidFill>
                <a:latin typeface="Microsoft YaHei" panose="020B0503020204020204" pitchFamily="34" charset="-122"/>
                <a:ea typeface="Microsoft YaHei" panose="020B0503020204020204" pitchFamily="34" charset="-122"/>
              </a:rPr>
              <a:t>更新</a:t>
            </a:r>
            <a:r>
              <a:rPr lang="en-US" altLang="zh-CN" sz="900" dirty="0" err="1">
                <a:solidFill>
                  <a:srgbClr val="191919"/>
                </a:solidFill>
                <a:latin typeface="Microsoft YaHei" panose="020B0503020204020204" pitchFamily="34" charset="-122"/>
                <a:ea typeface="Microsoft YaHei" panose="020B0503020204020204" pitchFamily="34" charset="-122"/>
              </a:rPr>
              <a:t>walsndctl</a:t>
            </a:r>
            <a:r>
              <a:rPr lang="en-US" altLang="zh-CN" sz="900" dirty="0">
                <a:solidFill>
                  <a:srgbClr val="191919"/>
                </a:solidFill>
                <a:latin typeface="Microsoft YaHei" panose="020B0503020204020204" pitchFamily="34" charset="-122"/>
                <a:ea typeface="Microsoft YaHei" panose="020B0503020204020204" pitchFamily="34" charset="-122"/>
              </a:rPr>
              <a:t>-&gt;</a:t>
            </a:r>
            <a:r>
              <a:rPr lang="en-US" altLang="zh-CN" sz="900" dirty="0" err="1">
                <a:solidFill>
                  <a:srgbClr val="191919"/>
                </a:solidFill>
                <a:latin typeface="Microsoft YaHei" panose="020B0503020204020204" pitchFamily="34" charset="-122"/>
                <a:ea typeface="Microsoft YaHei" panose="020B0503020204020204" pitchFamily="34" charset="-122"/>
              </a:rPr>
              <a:t>lsn</a:t>
            </a:r>
            <a:endParaRPr lang="en-US" altLang="zh-CN" sz="900" dirty="0">
              <a:latin typeface="SimSun" panose="02010600030101010101" pitchFamily="2" charset="-122"/>
              <a:ea typeface="SimSun" panose="02010600030101010101" pitchFamily="2" charset="-122"/>
            </a:endParaRPr>
          </a:p>
        </p:txBody>
      </p:sp>
      <p:sp>
        <p:nvSpPr>
          <p:cNvPr id="165" name="矩形 164">
            <a:extLst>
              <a:ext uri="{FF2B5EF4-FFF2-40B4-BE49-F238E27FC236}">
                <a16:creationId xmlns:a16="http://schemas.microsoft.com/office/drawing/2014/main" id="{47C05A17-9F96-4E33-B40D-A4CEAA47C198}"/>
              </a:ext>
            </a:extLst>
          </p:cNvPr>
          <p:cNvSpPr/>
          <p:nvPr/>
        </p:nvSpPr>
        <p:spPr>
          <a:xfrm>
            <a:off x="3335487" y="3939427"/>
            <a:ext cx="2259304" cy="3144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en-US" sz="900" dirty="0">
                <a:solidFill>
                  <a:srgbClr val="191919"/>
                </a:solidFill>
                <a:latin typeface="Microsoft YaHei" panose="020B0503020204020204" pitchFamily="34" charset="-122"/>
                <a:ea typeface="Microsoft YaHei" panose="020B0503020204020204" pitchFamily="34" charset="-122"/>
              </a:rPr>
              <a:t>如果有更新行为，</a:t>
            </a:r>
            <a:r>
              <a:rPr lang="en-US" altLang="zh-CN" sz="900" dirty="0" err="1">
                <a:solidFill>
                  <a:srgbClr val="191919"/>
                </a:solidFill>
                <a:latin typeface="Microsoft YaHei" panose="020B0503020204020204" pitchFamily="34" charset="-122"/>
                <a:ea typeface="Microsoft YaHei" panose="020B0503020204020204" pitchFamily="34" charset="-122"/>
              </a:rPr>
              <a:t>setLatch</a:t>
            </a:r>
            <a:r>
              <a:rPr lang="zh-CN" altLang="en-US" sz="900" dirty="0">
                <a:solidFill>
                  <a:srgbClr val="191919"/>
                </a:solidFill>
                <a:latin typeface="Microsoft YaHei" panose="020B0503020204020204" pitchFamily="34" charset="-122"/>
                <a:ea typeface="Microsoft YaHei" panose="020B0503020204020204" pitchFamily="34" charset="-122"/>
              </a:rPr>
              <a:t>头部等待线程</a:t>
            </a:r>
            <a:endParaRPr lang="en-US" altLang="zh-CN" sz="900" dirty="0">
              <a:latin typeface="SimSun" panose="02010600030101010101" pitchFamily="2" charset="-122"/>
              <a:ea typeface="SimSun" panose="02010600030101010101" pitchFamily="2" charset="-122"/>
            </a:endParaRPr>
          </a:p>
        </p:txBody>
      </p:sp>
      <p:cxnSp>
        <p:nvCxnSpPr>
          <p:cNvPr id="41" name="直接箭头连接符 40">
            <a:extLst>
              <a:ext uri="{FF2B5EF4-FFF2-40B4-BE49-F238E27FC236}">
                <a16:creationId xmlns:a16="http://schemas.microsoft.com/office/drawing/2014/main" id="{748EF306-75AA-4564-BFE3-800042D52C32}"/>
              </a:ext>
            </a:extLst>
          </p:cNvPr>
          <p:cNvCxnSpPr>
            <a:stCxn id="164" idx="2"/>
            <a:endCxn id="165" idx="0"/>
          </p:cNvCxnSpPr>
          <p:nvPr/>
        </p:nvCxnSpPr>
        <p:spPr>
          <a:xfrm>
            <a:off x="4465139" y="3768115"/>
            <a:ext cx="0" cy="1713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6" name="矩形 165">
            <a:extLst>
              <a:ext uri="{FF2B5EF4-FFF2-40B4-BE49-F238E27FC236}">
                <a16:creationId xmlns:a16="http://schemas.microsoft.com/office/drawing/2014/main" id="{5BC76E8F-0C7A-43D4-979C-B7EC68674118}"/>
              </a:ext>
            </a:extLst>
          </p:cNvPr>
          <p:cNvSpPr/>
          <p:nvPr/>
        </p:nvSpPr>
        <p:spPr>
          <a:xfrm>
            <a:off x="1463815" y="4699775"/>
            <a:ext cx="806426" cy="3657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altLang="zh-CN" sz="900" dirty="0">
                <a:solidFill>
                  <a:srgbClr val="191919"/>
                </a:solidFill>
                <a:latin typeface="Microsoft YaHei" panose="020B0503020204020204" pitchFamily="34" charset="-122"/>
                <a:ea typeface="Microsoft YaHei" panose="020B0503020204020204" pitchFamily="34" charset="-122"/>
              </a:rPr>
              <a:t>Backend 1</a:t>
            </a:r>
            <a:endParaRPr lang="en-US" altLang="zh-CN" sz="900" dirty="0">
              <a:latin typeface="SimSun" panose="02010600030101010101" pitchFamily="2" charset="-122"/>
              <a:ea typeface="SimSun" panose="02010600030101010101" pitchFamily="2" charset="-122"/>
            </a:endParaRPr>
          </a:p>
          <a:p>
            <a:pPr algn="ctr">
              <a:lnSpc>
                <a:spcPct val="100000"/>
              </a:lnSpc>
            </a:pPr>
            <a:r>
              <a:rPr lang="en-US" altLang="zh-CN" sz="900" dirty="0" err="1">
                <a:solidFill>
                  <a:srgbClr val="191919"/>
                </a:solidFill>
                <a:latin typeface="Microsoft YaHei" panose="020B0503020204020204" pitchFamily="34" charset="-122"/>
                <a:ea typeface="Microsoft YaHei" panose="020B0503020204020204" pitchFamily="34" charset="-122"/>
              </a:rPr>
              <a:t>waitLsn</a:t>
            </a:r>
            <a:r>
              <a:rPr lang="en-US" altLang="zh-CN" sz="900" dirty="0">
                <a:solidFill>
                  <a:srgbClr val="191919"/>
                </a:solidFill>
                <a:latin typeface="Microsoft YaHei" panose="020B0503020204020204" pitchFamily="34" charset="-122"/>
                <a:ea typeface="Microsoft YaHei" panose="020B0503020204020204" pitchFamily="34" charset="-122"/>
              </a:rPr>
              <a:t> = c</a:t>
            </a:r>
            <a:endParaRPr lang="en-US" altLang="zh-CN" sz="900" dirty="0">
              <a:latin typeface="SimSun" panose="02010600030101010101" pitchFamily="2" charset="-122"/>
              <a:ea typeface="SimSun" panose="02010600030101010101" pitchFamily="2" charset="-122"/>
            </a:endParaRPr>
          </a:p>
        </p:txBody>
      </p:sp>
      <p:sp>
        <p:nvSpPr>
          <p:cNvPr id="167" name="矩形 166">
            <a:extLst>
              <a:ext uri="{FF2B5EF4-FFF2-40B4-BE49-F238E27FC236}">
                <a16:creationId xmlns:a16="http://schemas.microsoft.com/office/drawing/2014/main" id="{65AEE9E0-38C0-4E9B-A763-851BAF2E2644}"/>
              </a:ext>
            </a:extLst>
          </p:cNvPr>
          <p:cNvSpPr/>
          <p:nvPr/>
        </p:nvSpPr>
        <p:spPr>
          <a:xfrm>
            <a:off x="1344019" y="4334475"/>
            <a:ext cx="1218603" cy="369332"/>
          </a:xfrm>
          <a:prstGeom prst="rect">
            <a:avLst/>
          </a:prstGeom>
        </p:spPr>
        <p:txBody>
          <a:bodyPr wrap="none">
            <a:spAutoFit/>
          </a:bodyPr>
          <a:lstStyle/>
          <a:p>
            <a:r>
              <a:rPr lang="zh-CN" altLang="en-US" sz="900" dirty="0">
                <a:solidFill>
                  <a:srgbClr val="191919"/>
                </a:solidFill>
                <a:latin typeface="Microsoft YaHei" panose="020B0503020204020204" pitchFamily="34" charset="-122"/>
                <a:ea typeface="Microsoft YaHei" panose="020B0503020204020204" pitchFamily="34" charset="-122"/>
              </a:rPr>
              <a:t>头部线程</a:t>
            </a:r>
            <a:r>
              <a:rPr lang="en-US" altLang="zh-CN" sz="900" dirty="0" err="1">
                <a:solidFill>
                  <a:srgbClr val="191919"/>
                </a:solidFill>
                <a:latin typeface="Microsoft YaHei" panose="020B0503020204020204" pitchFamily="34" charset="-122"/>
                <a:ea typeface="Microsoft YaHei" panose="020B0503020204020204" pitchFamily="34" charset="-122"/>
              </a:rPr>
              <a:t>setLatch</a:t>
            </a:r>
            <a:r>
              <a:rPr lang="zh-CN" altLang="en-US" sz="900" dirty="0">
                <a:solidFill>
                  <a:srgbClr val="191919"/>
                </a:solidFill>
                <a:latin typeface="Microsoft YaHei" panose="020B0503020204020204" pitchFamily="34" charset="-122"/>
                <a:ea typeface="Microsoft YaHei" panose="020B0503020204020204" pitchFamily="34" charset="-122"/>
              </a:rPr>
              <a:t>，</a:t>
            </a:r>
            <a:endParaRPr lang="en-US" altLang="zh-CN" sz="900" dirty="0">
              <a:solidFill>
                <a:srgbClr val="191919"/>
              </a:solidFill>
              <a:latin typeface="Microsoft YaHei" panose="020B0503020204020204" pitchFamily="34" charset="-122"/>
              <a:ea typeface="Microsoft YaHei" panose="020B0503020204020204" pitchFamily="34" charset="-122"/>
            </a:endParaRPr>
          </a:p>
          <a:p>
            <a:r>
              <a:rPr lang="zh-CN" altLang="en-US" sz="900" dirty="0">
                <a:solidFill>
                  <a:srgbClr val="191919"/>
                </a:solidFill>
                <a:latin typeface="Microsoft YaHei" panose="020B0503020204020204" pitchFamily="34" charset="-122"/>
                <a:ea typeface="Microsoft YaHei" panose="020B0503020204020204" pitchFamily="34" charset="-122"/>
              </a:rPr>
              <a:t>自检并释放该锁</a:t>
            </a:r>
            <a:endParaRPr lang="zh-CN" altLang="en-US" sz="900" dirty="0"/>
          </a:p>
        </p:txBody>
      </p:sp>
      <p:sp>
        <p:nvSpPr>
          <p:cNvPr id="168" name="矩形 167">
            <a:extLst>
              <a:ext uri="{FF2B5EF4-FFF2-40B4-BE49-F238E27FC236}">
                <a16:creationId xmlns:a16="http://schemas.microsoft.com/office/drawing/2014/main" id="{20D66AB6-DEA5-4C2F-89B6-FADCB96AE966}"/>
              </a:ext>
            </a:extLst>
          </p:cNvPr>
          <p:cNvSpPr/>
          <p:nvPr/>
        </p:nvSpPr>
        <p:spPr>
          <a:xfrm>
            <a:off x="2891310" y="4704115"/>
            <a:ext cx="788998" cy="3657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altLang="zh-CN" sz="900" dirty="0">
                <a:solidFill>
                  <a:srgbClr val="191919"/>
                </a:solidFill>
                <a:latin typeface="Microsoft YaHei" panose="020B0503020204020204" pitchFamily="34" charset="-122"/>
                <a:ea typeface="Microsoft YaHei" panose="020B0503020204020204" pitchFamily="34" charset="-122"/>
              </a:rPr>
              <a:t>Backend 2</a:t>
            </a:r>
            <a:endParaRPr lang="en-US" altLang="zh-CN" sz="900" dirty="0">
              <a:latin typeface="SimSun" panose="02010600030101010101" pitchFamily="2" charset="-122"/>
              <a:ea typeface="SimSun" panose="02010600030101010101" pitchFamily="2" charset="-122"/>
            </a:endParaRPr>
          </a:p>
          <a:p>
            <a:pPr algn="ctr">
              <a:lnSpc>
                <a:spcPct val="100000"/>
              </a:lnSpc>
            </a:pPr>
            <a:r>
              <a:rPr lang="en-US" altLang="zh-CN" sz="900" dirty="0" err="1">
                <a:solidFill>
                  <a:srgbClr val="191919"/>
                </a:solidFill>
                <a:latin typeface="Microsoft YaHei" panose="020B0503020204020204" pitchFamily="34" charset="-122"/>
                <a:ea typeface="Microsoft YaHei" panose="020B0503020204020204" pitchFamily="34" charset="-122"/>
              </a:rPr>
              <a:t>waitLsn</a:t>
            </a:r>
            <a:r>
              <a:rPr lang="en-US" altLang="zh-CN" sz="900" dirty="0">
                <a:solidFill>
                  <a:srgbClr val="191919"/>
                </a:solidFill>
                <a:latin typeface="Microsoft YaHei" panose="020B0503020204020204" pitchFamily="34" charset="-122"/>
                <a:ea typeface="Microsoft YaHei" panose="020B0503020204020204" pitchFamily="34" charset="-122"/>
              </a:rPr>
              <a:t> =a</a:t>
            </a:r>
            <a:endParaRPr lang="en-US" altLang="zh-CN" sz="900" dirty="0">
              <a:latin typeface="SimSun" panose="02010600030101010101" pitchFamily="2" charset="-122"/>
              <a:ea typeface="SimSun" panose="02010600030101010101" pitchFamily="2" charset="-122"/>
            </a:endParaRPr>
          </a:p>
        </p:txBody>
      </p:sp>
      <p:sp>
        <p:nvSpPr>
          <p:cNvPr id="169" name="矩形 168">
            <a:extLst>
              <a:ext uri="{FF2B5EF4-FFF2-40B4-BE49-F238E27FC236}">
                <a16:creationId xmlns:a16="http://schemas.microsoft.com/office/drawing/2014/main" id="{641F76F7-93F1-4A6B-AC53-F3981DB3EB1A}"/>
              </a:ext>
            </a:extLst>
          </p:cNvPr>
          <p:cNvSpPr/>
          <p:nvPr/>
        </p:nvSpPr>
        <p:spPr>
          <a:xfrm>
            <a:off x="3821353" y="4700476"/>
            <a:ext cx="788998" cy="3657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altLang="zh-CN" sz="900" dirty="0">
                <a:solidFill>
                  <a:srgbClr val="191919"/>
                </a:solidFill>
                <a:latin typeface="Microsoft YaHei" panose="020B0503020204020204" pitchFamily="34" charset="-122"/>
                <a:ea typeface="Microsoft YaHei" panose="020B0503020204020204" pitchFamily="34" charset="-122"/>
              </a:rPr>
              <a:t>Backend 2</a:t>
            </a:r>
            <a:endParaRPr lang="en-US" altLang="zh-CN" sz="900" dirty="0">
              <a:latin typeface="SimSun" panose="02010600030101010101" pitchFamily="2" charset="-122"/>
              <a:ea typeface="SimSun" panose="02010600030101010101" pitchFamily="2" charset="-122"/>
            </a:endParaRPr>
          </a:p>
          <a:p>
            <a:pPr algn="ctr">
              <a:lnSpc>
                <a:spcPct val="100000"/>
              </a:lnSpc>
            </a:pPr>
            <a:r>
              <a:rPr lang="en-US" altLang="zh-CN" sz="900" dirty="0" err="1">
                <a:solidFill>
                  <a:srgbClr val="191919"/>
                </a:solidFill>
                <a:latin typeface="Microsoft YaHei" panose="020B0503020204020204" pitchFamily="34" charset="-122"/>
                <a:ea typeface="Microsoft YaHei" panose="020B0503020204020204" pitchFamily="34" charset="-122"/>
              </a:rPr>
              <a:t>waitLsn</a:t>
            </a:r>
            <a:r>
              <a:rPr lang="en-US" altLang="zh-CN" sz="900" dirty="0">
                <a:solidFill>
                  <a:srgbClr val="191919"/>
                </a:solidFill>
                <a:latin typeface="Microsoft YaHei" panose="020B0503020204020204" pitchFamily="34" charset="-122"/>
                <a:ea typeface="Microsoft YaHei" panose="020B0503020204020204" pitchFamily="34" charset="-122"/>
              </a:rPr>
              <a:t> =b</a:t>
            </a:r>
            <a:endParaRPr lang="en-US" altLang="zh-CN" sz="900" dirty="0">
              <a:latin typeface="SimSun" panose="02010600030101010101" pitchFamily="2" charset="-122"/>
              <a:ea typeface="SimSun" panose="02010600030101010101" pitchFamily="2" charset="-122"/>
            </a:endParaRPr>
          </a:p>
        </p:txBody>
      </p:sp>
      <p:sp>
        <p:nvSpPr>
          <p:cNvPr id="170" name="矩形 169">
            <a:extLst>
              <a:ext uri="{FF2B5EF4-FFF2-40B4-BE49-F238E27FC236}">
                <a16:creationId xmlns:a16="http://schemas.microsoft.com/office/drawing/2014/main" id="{636DBEBD-DF4A-4459-BFE5-A0CE4ECC126B}"/>
              </a:ext>
            </a:extLst>
          </p:cNvPr>
          <p:cNvSpPr/>
          <p:nvPr/>
        </p:nvSpPr>
        <p:spPr>
          <a:xfrm>
            <a:off x="2799780" y="4454174"/>
            <a:ext cx="1915909" cy="230832"/>
          </a:xfrm>
          <a:prstGeom prst="rect">
            <a:avLst/>
          </a:prstGeom>
        </p:spPr>
        <p:txBody>
          <a:bodyPr wrap="none">
            <a:spAutoFit/>
          </a:bodyPr>
          <a:lstStyle/>
          <a:p>
            <a:r>
              <a:rPr lang="zh-CN" altLang="en-US" sz="900" dirty="0">
                <a:solidFill>
                  <a:srgbClr val="191919"/>
                </a:solidFill>
                <a:latin typeface="Microsoft YaHei" panose="020B0503020204020204" pitchFamily="34" charset="-122"/>
                <a:ea typeface="Microsoft YaHei" panose="020B0503020204020204" pitchFamily="34" charset="-122"/>
              </a:rPr>
              <a:t>唤醒，同时进行新一轮自检和抢锁</a:t>
            </a:r>
            <a:endParaRPr lang="zh-CN" altLang="en-US" sz="900" dirty="0"/>
          </a:p>
        </p:txBody>
      </p:sp>
      <p:sp>
        <p:nvSpPr>
          <p:cNvPr id="45" name="左大括号 44">
            <a:extLst>
              <a:ext uri="{FF2B5EF4-FFF2-40B4-BE49-F238E27FC236}">
                <a16:creationId xmlns:a16="http://schemas.microsoft.com/office/drawing/2014/main" id="{417E7863-BE50-4883-B15E-972829864366}"/>
              </a:ext>
            </a:extLst>
          </p:cNvPr>
          <p:cNvSpPr/>
          <p:nvPr/>
        </p:nvSpPr>
        <p:spPr>
          <a:xfrm rot="16200000">
            <a:off x="3674479" y="4812199"/>
            <a:ext cx="224639" cy="90262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71" name="矩形 170">
            <a:extLst>
              <a:ext uri="{FF2B5EF4-FFF2-40B4-BE49-F238E27FC236}">
                <a16:creationId xmlns:a16="http://schemas.microsoft.com/office/drawing/2014/main" id="{96EAA109-C268-41E2-A7BF-FB34A45914DD}"/>
              </a:ext>
            </a:extLst>
          </p:cNvPr>
          <p:cNvSpPr/>
          <p:nvPr/>
        </p:nvSpPr>
        <p:spPr>
          <a:xfrm>
            <a:off x="2924814" y="5413922"/>
            <a:ext cx="1790875" cy="230832"/>
          </a:xfrm>
          <a:prstGeom prst="rect">
            <a:avLst/>
          </a:prstGeom>
        </p:spPr>
        <p:txBody>
          <a:bodyPr wrap="none">
            <a:spAutoFit/>
          </a:bodyPr>
          <a:lstStyle/>
          <a:p>
            <a:r>
              <a:rPr lang="zh-CN" altLang="en-US" sz="900" dirty="0">
                <a:solidFill>
                  <a:srgbClr val="191919"/>
                </a:solidFill>
                <a:latin typeface="Microsoft YaHei" panose="020B0503020204020204" pitchFamily="34" charset="-122"/>
                <a:ea typeface="Microsoft YaHei" panose="020B0503020204020204" pitchFamily="34" charset="-122"/>
              </a:rPr>
              <a:t>满足</a:t>
            </a:r>
            <a:r>
              <a:rPr lang="en-US" altLang="zh-CN" sz="900" dirty="0">
                <a:solidFill>
                  <a:srgbClr val="191919"/>
                </a:solidFill>
                <a:latin typeface="Microsoft YaHei" panose="020B0503020204020204" pitchFamily="34" charset="-122"/>
                <a:ea typeface="Microsoft YaHei" panose="020B0503020204020204" pitchFamily="34" charset="-122"/>
              </a:rPr>
              <a:t>LSN</a:t>
            </a:r>
            <a:r>
              <a:rPr lang="zh-CN" altLang="en-US" sz="900" dirty="0">
                <a:solidFill>
                  <a:srgbClr val="191919"/>
                </a:solidFill>
                <a:latin typeface="Microsoft YaHei" panose="020B0503020204020204" pitchFamily="34" charset="-122"/>
                <a:ea typeface="Microsoft YaHei" panose="020B0503020204020204" pitchFamily="34" charset="-122"/>
              </a:rPr>
              <a:t>需求，不参与本轮抢锁</a:t>
            </a:r>
            <a:endParaRPr lang="zh-CN" altLang="en-US" sz="900" dirty="0"/>
          </a:p>
        </p:txBody>
      </p:sp>
      <p:sp>
        <p:nvSpPr>
          <p:cNvPr id="172" name="矩形 171">
            <a:extLst>
              <a:ext uri="{FF2B5EF4-FFF2-40B4-BE49-F238E27FC236}">
                <a16:creationId xmlns:a16="http://schemas.microsoft.com/office/drawing/2014/main" id="{5835915C-A573-4DC1-BB89-8EDCDD01B4BA}"/>
              </a:ext>
            </a:extLst>
          </p:cNvPr>
          <p:cNvSpPr/>
          <p:nvPr/>
        </p:nvSpPr>
        <p:spPr>
          <a:xfrm>
            <a:off x="5159437" y="4685006"/>
            <a:ext cx="788998" cy="3657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altLang="zh-CN" sz="900" dirty="0">
                <a:solidFill>
                  <a:srgbClr val="191919"/>
                </a:solidFill>
                <a:latin typeface="Microsoft YaHei" panose="020B0503020204020204" pitchFamily="34" charset="-122"/>
                <a:ea typeface="Microsoft YaHei" panose="020B0503020204020204" pitchFamily="34" charset="-122"/>
              </a:rPr>
              <a:t>Backend 1</a:t>
            </a:r>
            <a:endParaRPr lang="en-US" altLang="zh-CN" sz="900" dirty="0">
              <a:latin typeface="SimSun" panose="02010600030101010101" pitchFamily="2" charset="-122"/>
              <a:ea typeface="SimSun" panose="02010600030101010101" pitchFamily="2" charset="-122"/>
            </a:endParaRPr>
          </a:p>
          <a:p>
            <a:pPr algn="ctr">
              <a:lnSpc>
                <a:spcPct val="100000"/>
              </a:lnSpc>
            </a:pPr>
            <a:r>
              <a:rPr lang="en-US" altLang="zh-CN" sz="900" dirty="0" err="1">
                <a:solidFill>
                  <a:srgbClr val="191919"/>
                </a:solidFill>
                <a:latin typeface="Microsoft YaHei" panose="020B0503020204020204" pitchFamily="34" charset="-122"/>
                <a:ea typeface="Microsoft YaHei" panose="020B0503020204020204" pitchFamily="34" charset="-122"/>
              </a:rPr>
              <a:t>waitLsn</a:t>
            </a:r>
            <a:r>
              <a:rPr lang="en-US" altLang="zh-CN" sz="900" dirty="0">
                <a:solidFill>
                  <a:srgbClr val="191919"/>
                </a:solidFill>
                <a:latin typeface="Microsoft YaHei" panose="020B0503020204020204" pitchFamily="34" charset="-122"/>
                <a:ea typeface="Microsoft YaHei" panose="020B0503020204020204" pitchFamily="34" charset="-122"/>
              </a:rPr>
              <a:t> =c</a:t>
            </a:r>
            <a:endParaRPr lang="en-US" altLang="zh-CN" sz="900" dirty="0">
              <a:latin typeface="SimSun" panose="02010600030101010101" pitchFamily="2" charset="-122"/>
              <a:ea typeface="SimSun" panose="02010600030101010101" pitchFamily="2" charset="-122"/>
            </a:endParaRPr>
          </a:p>
        </p:txBody>
      </p:sp>
      <p:sp>
        <p:nvSpPr>
          <p:cNvPr id="173" name="矩形 172">
            <a:extLst>
              <a:ext uri="{FF2B5EF4-FFF2-40B4-BE49-F238E27FC236}">
                <a16:creationId xmlns:a16="http://schemas.microsoft.com/office/drawing/2014/main" id="{3AD48B5F-969F-46D8-9CB1-82DA6AC6D109}"/>
              </a:ext>
            </a:extLst>
          </p:cNvPr>
          <p:cNvSpPr/>
          <p:nvPr/>
        </p:nvSpPr>
        <p:spPr>
          <a:xfrm>
            <a:off x="5221800" y="4450470"/>
            <a:ext cx="708848" cy="230832"/>
          </a:xfrm>
          <a:prstGeom prst="rect">
            <a:avLst/>
          </a:prstGeom>
        </p:spPr>
        <p:txBody>
          <a:bodyPr wrap="none">
            <a:spAutoFit/>
          </a:bodyPr>
          <a:lstStyle/>
          <a:p>
            <a:r>
              <a:rPr lang="en-US" altLang="zh-CN" sz="900" dirty="0" err="1">
                <a:solidFill>
                  <a:srgbClr val="191919"/>
                </a:solidFill>
                <a:latin typeface="Microsoft YaHei" panose="020B0503020204020204" pitchFamily="34" charset="-122"/>
                <a:ea typeface="Microsoft YaHei" panose="020B0503020204020204" pitchFamily="34" charset="-122"/>
              </a:rPr>
              <a:t>waitLatch</a:t>
            </a:r>
            <a:endParaRPr lang="zh-CN" altLang="en-US" sz="900" dirty="0"/>
          </a:p>
        </p:txBody>
      </p:sp>
      <p:sp>
        <p:nvSpPr>
          <p:cNvPr id="174" name="箭头: 右 173">
            <a:extLst>
              <a:ext uri="{FF2B5EF4-FFF2-40B4-BE49-F238E27FC236}">
                <a16:creationId xmlns:a16="http://schemas.microsoft.com/office/drawing/2014/main" id="{7B8F5ED4-43FC-4FDE-BD9F-9541B8398089}"/>
              </a:ext>
            </a:extLst>
          </p:cNvPr>
          <p:cNvSpPr/>
          <p:nvPr/>
        </p:nvSpPr>
        <p:spPr>
          <a:xfrm>
            <a:off x="4660407" y="4778419"/>
            <a:ext cx="433991" cy="17864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178" name="矩形 177">
            <a:extLst>
              <a:ext uri="{FF2B5EF4-FFF2-40B4-BE49-F238E27FC236}">
                <a16:creationId xmlns:a16="http://schemas.microsoft.com/office/drawing/2014/main" id="{318D087A-6CF6-41C2-B8A4-1BC9068C8CB8}"/>
              </a:ext>
            </a:extLst>
          </p:cNvPr>
          <p:cNvSpPr/>
          <p:nvPr/>
        </p:nvSpPr>
        <p:spPr>
          <a:xfrm>
            <a:off x="6308282" y="1081105"/>
            <a:ext cx="5230907" cy="1429900"/>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a:solidFill>
                <a:prstClr val="white"/>
              </a:solidFill>
              <a:latin typeface="微软雅黑" panose="020B0503020204020204" pitchFamily="34" charset="-122"/>
              <a:ea typeface="微软雅黑" panose="020B0503020204020204" pitchFamily="34" charset="-122"/>
            </a:endParaRPr>
          </a:p>
        </p:txBody>
      </p:sp>
      <p:sp>
        <p:nvSpPr>
          <p:cNvPr id="179" name="矩形 178">
            <a:extLst>
              <a:ext uri="{FF2B5EF4-FFF2-40B4-BE49-F238E27FC236}">
                <a16:creationId xmlns:a16="http://schemas.microsoft.com/office/drawing/2014/main" id="{A1F2A9AB-4AAC-4E49-87A5-E3E131142DC5}"/>
              </a:ext>
            </a:extLst>
          </p:cNvPr>
          <p:cNvSpPr/>
          <p:nvPr/>
        </p:nvSpPr>
        <p:spPr>
          <a:xfrm>
            <a:off x="6308282" y="2456267"/>
            <a:ext cx="5230907" cy="1680221"/>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a:solidFill>
                <a:prstClr val="white"/>
              </a:solidFill>
              <a:latin typeface="微软雅黑" panose="020B0503020204020204" pitchFamily="34" charset="-122"/>
              <a:ea typeface="微软雅黑" panose="020B0503020204020204" pitchFamily="34" charset="-122"/>
            </a:endParaRPr>
          </a:p>
        </p:txBody>
      </p:sp>
      <p:sp>
        <p:nvSpPr>
          <p:cNvPr id="180" name="矩形 179">
            <a:extLst>
              <a:ext uri="{FF2B5EF4-FFF2-40B4-BE49-F238E27FC236}">
                <a16:creationId xmlns:a16="http://schemas.microsoft.com/office/drawing/2014/main" id="{99D24439-3B9E-41A6-B61D-B6B7004BBD57}"/>
              </a:ext>
            </a:extLst>
          </p:cNvPr>
          <p:cNvSpPr/>
          <p:nvPr/>
        </p:nvSpPr>
        <p:spPr>
          <a:xfrm>
            <a:off x="6299616" y="4464355"/>
            <a:ext cx="5230907" cy="1429900"/>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a:solidFill>
                <a:prstClr val="white"/>
              </a:solidFill>
              <a:latin typeface="微软雅黑" panose="020B0503020204020204" pitchFamily="34" charset="-122"/>
              <a:ea typeface="微软雅黑" panose="020B0503020204020204" pitchFamily="34" charset="-122"/>
            </a:endParaRPr>
          </a:p>
        </p:txBody>
      </p:sp>
      <p:sp>
        <p:nvSpPr>
          <p:cNvPr id="181" name="矩形 180">
            <a:extLst>
              <a:ext uri="{FF2B5EF4-FFF2-40B4-BE49-F238E27FC236}">
                <a16:creationId xmlns:a16="http://schemas.microsoft.com/office/drawing/2014/main" id="{930654A2-2264-4B00-99B7-A72D54A314B9}"/>
              </a:ext>
            </a:extLst>
          </p:cNvPr>
          <p:cNvSpPr/>
          <p:nvPr/>
        </p:nvSpPr>
        <p:spPr bwMode="auto">
          <a:xfrm>
            <a:off x="6508507" y="2573132"/>
            <a:ext cx="5060752" cy="1680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lvl="1" defTabSz="1219170" fontAlgn="base">
              <a:lnSpc>
                <a:spcPts val="2000"/>
              </a:lnSpc>
              <a:spcBef>
                <a:spcPct val="0"/>
              </a:spcBef>
              <a:spcAft>
                <a:spcPts val="800"/>
              </a:spcAft>
              <a:buSzPct val="100000"/>
              <a:defRPr/>
            </a:pPr>
            <a:r>
              <a:rPr lang="zh-CN" altLang="en-US" sz="1600" b="1" dirty="0">
                <a:solidFill>
                  <a:srgbClr val="C00000"/>
                </a:solidFill>
                <a:latin typeface="微软雅黑" panose="020B0503020204020204" pitchFamily="34" charset="-122"/>
                <a:ea typeface="微软雅黑" panose="020B0503020204020204" pitchFamily="34" charset="-122"/>
              </a:rPr>
              <a:t>关键技术点</a:t>
            </a:r>
          </a:p>
          <a:p>
            <a:pPr marL="228594" lvl="1" indent="-228594" defTabSz="1219170" fontAlgn="base">
              <a:lnSpc>
                <a:spcPts val="2000"/>
              </a:lnSpc>
              <a:spcBef>
                <a:spcPct val="0"/>
              </a:spcBef>
              <a:spcAft>
                <a:spcPts val="800"/>
              </a:spcAft>
              <a:buSzPct val="100000"/>
              <a:buFont typeface="Arial" panose="020B0604020202020204" pitchFamily="34" charset="0"/>
              <a:buChar char="•"/>
              <a:defRPr/>
            </a:pPr>
            <a:r>
              <a:rPr kumimoji="1" lang="en-US" altLang="zh-CN" sz="1200" b="1" dirty="0" err="1">
                <a:solidFill>
                  <a:srgbClr val="000000"/>
                </a:solidFill>
                <a:latin typeface="微软雅黑" panose="020B0503020204020204" pitchFamily="34" charset="-122"/>
                <a:ea typeface="微软雅黑" panose="020B0503020204020204" pitchFamily="34" charset="-122"/>
              </a:rPr>
              <a:t>SyncRepLock</a:t>
            </a:r>
            <a:r>
              <a:rPr kumimoji="1" lang="zh-CN" altLang="en-US" sz="1200" b="1" dirty="0">
                <a:solidFill>
                  <a:srgbClr val="000000"/>
                </a:solidFill>
                <a:latin typeface="微软雅黑" panose="020B0503020204020204" pitchFamily="34" charset="-122"/>
                <a:ea typeface="微软雅黑" panose="020B0503020204020204" pitchFamily="34" charset="-122"/>
              </a:rPr>
              <a:t>锁重构</a:t>
            </a:r>
            <a:r>
              <a:rPr kumimoji="1" lang="zh-CN" altLang="en-US" sz="1200" dirty="0">
                <a:solidFill>
                  <a:srgbClr val="000000"/>
                </a:solidFill>
                <a:latin typeface="微软雅黑" panose="020B0503020204020204" pitchFamily="34" charset="-122"/>
                <a:ea typeface="微软雅黑" panose="020B0503020204020204" pitchFamily="34" charset="-122"/>
              </a:rPr>
              <a:t>：只控制主备状态修改等，不再对</a:t>
            </a:r>
            <a:r>
              <a:rPr kumimoji="1" lang="en-US" altLang="zh-CN" sz="1200" dirty="0" err="1">
                <a:solidFill>
                  <a:srgbClr val="000000"/>
                </a:solidFill>
                <a:latin typeface="微软雅黑" panose="020B0503020204020204" pitchFamily="34" charset="-122"/>
                <a:ea typeface="微软雅黑" panose="020B0503020204020204" pitchFamily="34" charset="-122"/>
              </a:rPr>
              <a:t>SyncRepQueue</a:t>
            </a:r>
            <a:r>
              <a:rPr kumimoji="1" lang="zh-CN" altLang="en-US" sz="1200" dirty="0">
                <a:solidFill>
                  <a:srgbClr val="000000"/>
                </a:solidFill>
                <a:latin typeface="微软雅黑" panose="020B0503020204020204" pitchFamily="34" charset="-122"/>
                <a:ea typeface="微软雅黑" panose="020B0503020204020204" pitchFamily="34" charset="-122"/>
              </a:rPr>
              <a:t>进行控制</a:t>
            </a:r>
            <a:endParaRPr kumimoji="1" lang="en-US" altLang="zh-CN" sz="1200" dirty="0">
              <a:solidFill>
                <a:srgbClr val="000000"/>
              </a:solidFill>
              <a:latin typeface="微软雅黑" panose="020B0503020204020204" pitchFamily="34" charset="-122"/>
              <a:ea typeface="微软雅黑" panose="020B0503020204020204" pitchFamily="34" charset="-122"/>
            </a:endParaRPr>
          </a:p>
          <a:p>
            <a:pPr marL="228594" lvl="1" indent="-228594" defTabSz="1219170" fontAlgn="base">
              <a:lnSpc>
                <a:spcPts val="2000"/>
              </a:lnSpc>
              <a:spcBef>
                <a:spcPct val="0"/>
              </a:spcBef>
              <a:spcAft>
                <a:spcPts val="800"/>
              </a:spcAft>
              <a:buSzPct val="100000"/>
              <a:buFont typeface="Arial" panose="020B0604020202020204" pitchFamily="34" charset="0"/>
              <a:buChar char="•"/>
              <a:defRPr/>
            </a:pPr>
            <a:r>
              <a:rPr kumimoji="1" lang="zh-CN" altLang="en-US" sz="1200" b="1" dirty="0">
                <a:solidFill>
                  <a:srgbClr val="000000"/>
                </a:solidFill>
                <a:latin typeface="微软雅黑" panose="020B0503020204020204" pitchFamily="34" charset="-122"/>
                <a:ea typeface="微软雅黑" panose="020B0503020204020204" pitchFamily="34" charset="-122"/>
              </a:rPr>
              <a:t>无锁队列</a:t>
            </a:r>
            <a:r>
              <a:rPr kumimoji="1" lang="zh-CN" altLang="en-US" sz="1200" dirty="0">
                <a:solidFill>
                  <a:srgbClr val="000000"/>
                </a:solidFill>
                <a:latin typeface="微软雅黑" panose="020B0503020204020204" pitchFamily="34" charset="-122"/>
                <a:ea typeface="微软雅黑" panose="020B0503020204020204" pitchFamily="34" charset="-122"/>
              </a:rPr>
              <a:t>：</a:t>
            </a:r>
            <a:r>
              <a:rPr kumimoji="1" lang="en-US" altLang="zh-CN" sz="1200" dirty="0" err="1">
                <a:solidFill>
                  <a:srgbClr val="000000"/>
                </a:solidFill>
                <a:latin typeface="微软雅黑" panose="020B0503020204020204" pitchFamily="34" charset="-122"/>
                <a:ea typeface="微软雅黑" panose="020B0503020204020204" pitchFamily="34" charset="-122"/>
              </a:rPr>
              <a:t>SyncRepQueue</a:t>
            </a:r>
            <a:r>
              <a:rPr kumimoji="1" lang="zh-CN" altLang="en-US" sz="1200" dirty="0">
                <a:solidFill>
                  <a:srgbClr val="000000"/>
                </a:solidFill>
                <a:latin typeface="微软雅黑" panose="020B0503020204020204" pitchFamily="34" charset="-122"/>
                <a:ea typeface="微软雅黑" panose="020B0503020204020204" pitchFamily="34" charset="-122"/>
              </a:rPr>
              <a:t>从单个有锁有序链表重构为多个无序</a:t>
            </a:r>
            <a:r>
              <a:rPr kumimoji="1" lang="en-US" altLang="zh-CN" sz="1200" dirty="0">
                <a:solidFill>
                  <a:srgbClr val="000000"/>
                </a:solidFill>
                <a:latin typeface="微软雅黑" panose="020B0503020204020204" pitchFamily="34" charset="-122"/>
                <a:ea typeface="微软雅黑" panose="020B0503020204020204" pitchFamily="34" charset="-122"/>
              </a:rPr>
              <a:t>lock-free</a:t>
            </a:r>
            <a:r>
              <a:rPr kumimoji="1" lang="zh-CN" altLang="en-US" sz="1200" dirty="0">
                <a:solidFill>
                  <a:srgbClr val="000000"/>
                </a:solidFill>
                <a:latin typeface="微软雅黑" panose="020B0503020204020204" pitchFamily="34" charset="-122"/>
                <a:ea typeface="微软雅黑" panose="020B0503020204020204" pitchFamily="34" charset="-122"/>
              </a:rPr>
              <a:t>链表</a:t>
            </a:r>
            <a:endParaRPr kumimoji="1" lang="en-US" altLang="zh-CN" sz="1200" dirty="0">
              <a:solidFill>
                <a:srgbClr val="000000"/>
              </a:solidFill>
              <a:latin typeface="微软雅黑" panose="020B0503020204020204" pitchFamily="34" charset="-122"/>
              <a:ea typeface="微软雅黑" panose="020B0503020204020204" pitchFamily="34" charset="-122"/>
            </a:endParaRPr>
          </a:p>
          <a:p>
            <a:pPr marL="228594" lvl="1" indent="-228594" defTabSz="1219170" fontAlgn="base">
              <a:lnSpc>
                <a:spcPts val="2000"/>
              </a:lnSpc>
              <a:spcBef>
                <a:spcPct val="0"/>
              </a:spcBef>
              <a:spcAft>
                <a:spcPts val="800"/>
              </a:spcAft>
              <a:buSzPct val="100000"/>
              <a:buFont typeface="Arial" panose="020B0604020202020204" pitchFamily="34" charset="0"/>
              <a:buChar char="•"/>
              <a:defRPr/>
            </a:pPr>
            <a:r>
              <a:rPr kumimoji="1" lang="zh-CN" altLang="en-US" sz="1200" b="1" dirty="0">
                <a:solidFill>
                  <a:srgbClr val="000000"/>
                </a:solidFill>
                <a:latin typeface="微软雅黑" panose="020B0503020204020204" pitchFamily="34" charset="-122"/>
                <a:ea typeface="微软雅黑" panose="020B0503020204020204" pitchFamily="34" charset="-122"/>
              </a:rPr>
              <a:t>原子操作</a:t>
            </a:r>
            <a:r>
              <a:rPr kumimoji="1" lang="zh-CN" altLang="en-US" sz="1200" dirty="0">
                <a:solidFill>
                  <a:srgbClr val="000000"/>
                </a:solidFill>
                <a:latin typeface="微软雅黑" panose="020B0503020204020204" pitchFamily="34" charset="-122"/>
                <a:ea typeface="微软雅黑" panose="020B0503020204020204" pitchFamily="34" charset="-122"/>
              </a:rPr>
              <a:t>：</a:t>
            </a:r>
            <a:r>
              <a:rPr kumimoji="1" lang="en-US" altLang="zh-CN" sz="1200" dirty="0" err="1">
                <a:solidFill>
                  <a:srgbClr val="000000"/>
                </a:solidFill>
                <a:latin typeface="微软雅黑" panose="020B0503020204020204" pitchFamily="34" charset="-122"/>
                <a:ea typeface="微软雅黑" panose="020B0503020204020204" pitchFamily="34" charset="-122"/>
              </a:rPr>
              <a:t>lsn</a:t>
            </a:r>
            <a:r>
              <a:rPr kumimoji="1" lang="zh-CN" altLang="en-US" sz="1200" dirty="0">
                <a:solidFill>
                  <a:srgbClr val="000000"/>
                </a:solidFill>
                <a:latin typeface="微软雅黑" panose="020B0503020204020204" pitchFamily="34" charset="-122"/>
                <a:ea typeface="微软雅黑" panose="020B0503020204020204" pitchFamily="34" charset="-122"/>
              </a:rPr>
              <a:t>值使用</a:t>
            </a:r>
            <a:r>
              <a:rPr kumimoji="1" lang="en-US" altLang="zh-CN" sz="1200" dirty="0">
                <a:solidFill>
                  <a:srgbClr val="000000"/>
                </a:solidFill>
                <a:latin typeface="微软雅黑" panose="020B0503020204020204" pitchFamily="34" charset="-122"/>
                <a:ea typeface="微软雅黑" panose="020B0503020204020204" pitchFamily="34" charset="-122"/>
              </a:rPr>
              <a:t>CAS</a:t>
            </a:r>
            <a:r>
              <a:rPr kumimoji="1" lang="zh-CN" altLang="en-US" sz="1200" dirty="0">
                <a:solidFill>
                  <a:srgbClr val="000000"/>
                </a:solidFill>
                <a:latin typeface="微软雅黑" panose="020B0503020204020204" pitchFamily="34" charset="-122"/>
                <a:ea typeface="微软雅黑" panose="020B0503020204020204" pitchFamily="34" charset="-122"/>
              </a:rPr>
              <a:t>操作进行原子更新，无需通过锁保护</a:t>
            </a:r>
            <a:endParaRPr kumimoji="1" lang="en-US" altLang="zh-CN" sz="1200" dirty="0">
              <a:solidFill>
                <a:srgbClr val="000000"/>
              </a:solidFill>
              <a:latin typeface="微软雅黑" panose="020B0503020204020204" pitchFamily="34" charset="-122"/>
              <a:ea typeface="微软雅黑" panose="020B0503020204020204" pitchFamily="34" charset="-122"/>
            </a:endParaRPr>
          </a:p>
        </p:txBody>
      </p:sp>
      <p:sp>
        <p:nvSpPr>
          <p:cNvPr id="182" name="矩形 181">
            <a:extLst>
              <a:ext uri="{FF2B5EF4-FFF2-40B4-BE49-F238E27FC236}">
                <a16:creationId xmlns:a16="http://schemas.microsoft.com/office/drawing/2014/main" id="{5BD882B7-F064-4473-8B6E-06E161CCAF49}"/>
              </a:ext>
            </a:extLst>
          </p:cNvPr>
          <p:cNvSpPr/>
          <p:nvPr/>
        </p:nvSpPr>
        <p:spPr bwMode="auto">
          <a:xfrm>
            <a:off x="6499842" y="4557711"/>
            <a:ext cx="4604089" cy="856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lvl="1" defTabSz="1219170" fontAlgn="base">
              <a:lnSpc>
                <a:spcPts val="2000"/>
              </a:lnSpc>
              <a:spcBef>
                <a:spcPct val="0"/>
              </a:spcBef>
              <a:spcAft>
                <a:spcPts val="800"/>
              </a:spcAft>
              <a:buSzPct val="100000"/>
              <a:defRPr/>
            </a:pPr>
            <a:r>
              <a:rPr lang="zh-CN" altLang="en-US" sz="1600" b="1" dirty="0">
                <a:solidFill>
                  <a:srgbClr val="C00000"/>
                </a:solidFill>
                <a:latin typeface="微软雅黑" panose="020B0503020204020204" pitchFamily="34" charset="-122"/>
                <a:ea typeface="微软雅黑" panose="020B0503020204020204" pitchFamily="34" charset="-122"/>
              </a:rPr>
              <a:t>技术效果</a:t>
            </a:r>
            <a:endParaRPr lang="en-US" altLang="zh-CN" sz="1600" b="1" dirty="0">
              <a:solidFill>
                <a:srgbClr val="C00000"/>
              </a:solidFill>
              <a:latin typeface="微软雅黑" panose="020B0503020204020204" pitchFamily="34" charset="-122"/>
              <a:ea typeface="微软雅黑" panose="020B0503020204020204" pitchFamily="34" charset="-122"/>
            </a:endParaRPr>
          </a:p>
          <a:p>
            <a:pPr marL="228594" lvl="1" indent="-228594" defTabSz="1219170" fontAlgn="base">
              <a:lnSpc>
                <a:spcPts val="2000"/>
              </a:lnSpc>
              <a:spcBef>
                <a:spcPct val="0"/>
              </a:spcBef>
              <a:spcAft>
                <a:spcPts val="800"/>
              </a:spcAft>
              <a:buSzPct val="100000"/>
              <a:buFont typeface="Arial" panose="020B0604020202020204" pitchFamily="34" charset="0"/>
              <a:buChar char="•"/>
              <a:defRPr/>
            </a:pPr>
            <a:r>
              <a:rPr kumimoji="1" lang="zh-CN" altLang="en-US" sz="1200" dirty="0">
                <a:solidFill>
                  <a:srgbClr val="000000"/>
                </a:solidFill>
                <a:latin typeface="微软雅黑" panose="020B0503020204020204" pitchFamily="34" charset="-122"/>
                <a:ea typeface="微软雅黑" panose="020B0503020204020204" pitchFamily="34" charset="-122"/>
              </a:rPr>
              <a:t>一主一同步备场景，</a:t>
            </a:r>
            <a:r>
              <a:rPr kumimoji="1" lang="en-US" altLang="zh-CN" sz="1200" dirty="0">
                <a:solidFill>
                  <a:srgbClr val="000000"/>
                </a:solidFill>
                <a:latin typeface="微软雅黑" panose="020B0503020204020204" pitchFamily="34" charset="-122"/>
                <a:ea typeface="微软雅黑" panose="020B0503020204020204" pitchFamily="34" charset="-122"/>
              </a:rPr>
              <a:t>TPCC</a:t>
            </a:r>
            <a:r>
              <a:rPr kumimoji="1" lang="zh-CN" altLang="en-US" sz="1200" b="1" dirty="0">
                <a:solidFill>
                  <a:srgbClr val="C00000"/>
                </a:solidFill>
                <a:latin typeface="微软雅黑" panose="020B0503020204020204" pitchFamily="34" charset="-122"/>
                <a:ea typeface="微软雅黑" panose="020B0503020204020204" pitchFamily="34" charset="-122"/>
              </a:rPr>
              <a:t>性能提升</a:t>
            </a:r>
            <a:r>
              <a:rPr kumimoji="1" lang="en-US" altLang="zh-CN" sz="1200" b="1" dirty="0">
                <a:solidFill>
                  <a:srgbClr val="C00000"/>
                </a:solidFill>
                <a:latin typeface="微软雅黑" panose="020B0503020204020204" pitchFamily="34" charset="-122"/>
                <a:ea typeface="微软雅黑" panose="020B0503020204020204" pitchFamily="34" charset="-122"/>
              </a:rPr>
              <a:t>10%</a:t>
            </a:r>
            <a:r>
              <a:rPr kumimoji="1" lang="zh-CN" altLang="en-US" sz="1200" b="1" dirty="0">
                <a:solidFill>
                  <a:srgbClr val="C00000"/>
                </a:solidFill>
                <a:latin typeface="微软雅黑" panose="020B0503020204020204" pitchFamily="34" charset="-122"/>
                <a:ea typeface="微软雅黑" panose="020B0503020204020204" pitchFamily="34" charset="-122"/>
              </a:rPr>
              <a:t>以上，达到</a:t>
            </a:r>
            <a:r>
              <a:rPr kumimoji="1" lang="en-US" altLang="zh-CN" sz="1200" b="1" dirty="0">
                <a:solidFill>
                  <a:srgbClr val="C00000"/>
                </a:solidFill>
                <a:latin typeface="微软雅黑" panose="020B0503020204020204" pitchFamily="34" charset="-122"/>
                <a:ea typeface="微软雅黑" panose="020B0503020204020204" pitchFamily="34" charset="-122"/>
              </a:rPr>
              <a:t>130W+ TPMC</a:t>
            </a:r>
            <a:r>
              <a:rPr kumimoji="1" lang="zh-CN" altLang="en-US" sz="1200" b="1" dirty="0">
                <a:solidFill>
                  <a:srgbClr val="C00000"/>
                </a:solidFill>
                <a:latin typeface="微软雅黑" panose="020B0503020204020204" pitchFamily="34" charset="-122"/>
                <a:ea typeface="微软雅黑" panose="020B0503020204020204" pitchFamily="34" charset="-122"/>
              </a:rPr>
              <a:t>。</a:t>
            </a:r>
            <a:endParaRPr kumimoji="1" lang="en-US" altLang="zh-CN" sz="1200" dirty="0">
              <a:solidFill>
                <a:srgbClr val="000000"/>
              </a:solidFill>
              <a:latin typeface="微软雅黑" panose="020B0503020204020204" pitchFamily="34" charset="-122"/>
              <a:ea typeface="微软雅黑" panose="020B0503020204020204" pitchFamily="34" charset="-122"/>
            </a:endParaRPr>
          </a:p>
        </p:txBody>
      </p:sp>
      <p:sp>
        <p:nvSpPr>
          <p:cNvPr id="183" name="矩形 182">
            <a:extLst>
              <a:ext uri="{FF2B5EF4-FFF2-40B4-BE49-F238E27FC236}">
                <a16:creationId xmlns:a16="http://schemas.microsoft.com/office/drawing/2014/main" id="{19380DBC-B2F4-484D-8599-FDBB31E5B231}"/>
              </a:ext>
            </a:extLst>
          </p:cNvPr>
          <p:cNvSpPr/>
          <p:nvPr/>
        </p:nvSpPr>
        <p:spPr bwMode="auto">
          <a:xfrm>
            <a:off x="6508508" y="1099527"/>
            <a:ext cx="4604089" cy="12925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lvl="1" defTabSz="1219170" fontAlgn="base">
              <a:lnSpc>
                <a:spcPts val="2000"/>
              </a:lnSpc>
              <a:spcBef>
                <a:spcPct val="0"/>
              </a:spcBef>
              <a:spcAft>
                <a:spcPts val="800"/>
              </a:spcAft>
              <a:buSzPct val="100000"/>
              <a:defRPr/>
            </a:pPr>
            <a:r>
              <a:rPr lang="zh-CN" altLang="en-US" sz="1600" b="1" dirty="0">
                <a:solidFill>
                  <a:srgbClr val="C00000"/>
                </a:solidFill>
                <a:latin typeface="微软雅黑" panose="020B0503020204020204" pitchFamily="34" charset="-122"/>
                <a:ea typeface="微软雅黑" panose="020B0503020204020204" pitchFamily="34" charset="-122"/>
              </a:rPr>
              <a:t>关键痛点</a:t>
            </a:r>
            <a:endParaRPr lang="en-US" altLang="zh-CN" sz="1600" b="1" dirty="0">
              <a:solidFill>
                <a:srgbClr val="C00000"/>
              </a:solidFill>
              <a:latin typeface="微软雅黑" panose="020B0503020204020204" pitchFamily="34" charset="-122"/>
              <a:ea typeface="微软雅黑" panose="020B0503020204020204" pitchFamily="34" charset="-122"/>
            </a:endParaRPr>
          </a:p>
          <a:p>
            <a:pPr marL="228594" lvl="1" indent="-228594" defTabSz="1219170" fontAlgn="base">
              <a:lnSpc>
                <a:spcPts val="2000"/>
              </a:lnSpc>
              <a:spcBef>
                <a:spcPct val="0"/>
              </a:spcBef>
              <a:spcAft>
                <a:spcPts val="800"/>
              </a:spcAft>
              <a:buSzPct val="100000"/>
              <a:buFont typeface="Arial" panose="020B0604020202020204" pitchFamily="34" charset="0"/>
              <a:buChar char="•"/>
              <a:defRPr/>
            </a:pPr>
            <a:r>
              <a:rPr kumimoji="1" lang="en-US" altLang="zh-CN" sz="1200" dirty="0" err="1">
                <a:solidFill>
                  <a:srgbClr val="000000"/>
                </a:solidFill>
                <a:latin typeface="微软雅黑" panose="020B0503020204020204" pitchFamily="34" charset="-122"/>
                <a:ea typeface="微软雅黑" panose="020B0503020204020204" pitchFamily="34" charset="-122"/>
              </a:rPr>
              <a:t>SyncRepLock</a:t>
            </a:r>
            <a:r>
              <a:rPr kumimoji="1" lang="zh-CN" altLang="en-US" sz="1200" dirty="0">
                <a:solidFill>
                  <a:srgbClr val="000000"/>
                </a:solidFill>
                <a:latin typeface="微软雅黑" panose="020B0503020204020204" pitchFamily="34" charset="-122"/>
                <a:ea typeface="微软雅黑" panose="020B0503020204020204" pitchFamily="34" charset="-122"/>
              </a:rPr>
              <a:t>锁同时控制主备状态修改和</a:t>
            </a:r>
            <a:r>
              <a:rPr kumimoji="1" lang="en-US" altLang="zh-CN" sz="1200" dirty="0" err="1">
                <a:solidFill>
                  <a:srgbClr val="000000"/>
                </a:solidFill>
                <a:latin typeface="微软雅黑" panose="020B0503020204020204" pitchFamily="34" charset="-122"/>
                <a:ea typeface="微软雅黑" panose="020B0503020204020204" pitchFamily="34" charset="-122"/>
              </a:rPr>
              <a:t>SyncRepQueue</a:t>
            </a:r>
            <a:r>
              <a:rPr kumimoji="1" lang="zh-CN" altLang="en-US" sz="1200" dirty="0">
                <a:solidFill>
                  <a:srgbClr val="000000"/>
                </a:solidFill>
                <a:latin typeface="微软雅黑" panose="020B0503020204020204" pitchFamily="34" charset="-122"/>
                <a:ea typeface="微软雅黑" panose="020B0503020204020204" pitchFamily="34" charset="-122"/>
              </a:rPr>
              <a:t>队列操作，锁争抢严重</a:t>
            </a:r>
            <a:endParaRPr kumimoji="1" lang="en-US" altLang="zh-CN" sz="1200" dirty="0">
              <a:solidFill>
                <a:srgbClr val="000000"/>
              </a:solidFill>
              <a:latin typeface="微软雅黑" panose="020B0503020204020204" pitchFamily="34" charset="-122"/>
              <a:ea typeface="微软雅黑" panose="020B0503020204020204" pitchFamily="34" charset="-122"/>
            </a:endParaRPr>
          </a:p>
          <a:p>
            <a:pPr marL="228594" lvl="1" indent="-228594" defTabSz="1219170" fontAlgn="base">
              <a:lnSpc>
                <a:spcPts val="2000"/>
              </a:lnSpc>
              <a:spcBef>
                <a:spcPct val="0"/>
              </a:spcBef>
              <a:spcAft>
                <a:spcPts val="800"/>
              </a:spcAft>
              <a:buSzPct val="100000"/>
              <a:buFont typeface="Arial" panose="020B0604020202020204" pitchFamily="34" charset="0"/>
              <a:buChar char="•"/>
              <a:defRPr/>
            </a:pPr>
            <a:r>
              <a:rPr lang="en-US" altLang="zh-CN" sz="1200" dirty="0" err="1">
                <a:solidFill>
                  <a:prstClr val="black"/>
                </a:solidFill>
                <a:latin typeface="微软雅黑" panose="020B0503020204020204" pitchFamily="34" charset="-122"/>
                <a:ea typeface="微软雅黑" panose="020B0503020204020204" pitchFamily="34" charset="-122"/>
              </a:rPr>
              <a:t>WalSnder</a:t>
            </a:r>
            <a:r>
              <a:rPr lang="zh-CN" altLang="en-US" sz="1200" dirty="0">
                <a:solidFill>
                  <a:prstClr val="black"/>
                </a:solidFill>
                <a:latin typeface="微软雅黑" panose="020B0503020204020204" pitchFamily="34" charset="-122"/>
                <a:ea typeface="微软雅黑" panose="020B0503020204020204" pitchFamily="34" charset="-122"/>
              </a:rPr>
              <a:t>任务较多，需要负责唤醒队列、更新</a:t>
            </a:r>
            <a:r>
              <a:rPr lang="en-US" altLang="zh-CN" sz="1200" dirty="0" err="1">
                <a:solidFill>
                  <a:prstClr val="black"/>
                </a:solidFill>
                <a:latin typeface="微软雅黑" panose="020B0503020204020204" pitchFamily="34" charset="-122"/>
                <a:ea typeface="微软雅黑" panose="020B0503020204020204" pitchFamily="34" charset="-122"/>
              </a:rPr>
              <a:t>lsn</a:t>
            </a:r>
            <a:r>
              <a:rPr lang="zh-CN" altLang="en-US" sz="1200" dirty="0">
                <a:solidFill>
                  <a:prstClr val="black"/>
                </a:solidFill>
                <a:latin typeface="微软雅黑" panose="020B0503020204020204" pitchFamily="34" charset="-122"/>
                <a:ea typeface="微软雅黑" panose="020B0503020204020204" pitchFamily="34" charset="-122"/>
              </a:rPr>
              <a:t>值等</a:t>
            </a:r>
            <a:endParaRPr lang="en-US" altLang="zh-CN" sz="1200" dirty="0">
              <a:solidFill>
                <a:prstClr val="black"/>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50175715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DEF7DEC3-3C0C-4A38-A238-DFE65131C0BF}"/>
              </a:ext>
            </a:extLst>
          </p:cNvPr>
          <p:cNvSpPr>
            <a:spLocks noGrp="1"/>
          </p:cNvSpPr>
          <p:nvPr>
            <p:custDataLst>
              <p:tags r:id="rId1"/>
            </p:custDataLst>
          </p:nvPr>
        </p:nvSpPr>
        <p:spPr>
          <a:xfrm>
            <a:off x="37927" y="308029"/>
            <a:ext cx="12196761" cy="525538"/>
          </a:xfrm>
          <a:prstGeom prst="rect">
            <a:avLst/>
          </a:prstGeom>
        </p:spPr>
        <p:txBody>
          <a:bodyPr vert="horz" lIns="120000" tIns="62400" rIns="120000" bIns="62400" rtlCol="0" anchor="ctr" anchorCtr="0">
            <a:noAutofit/>
          </a:bodyPr>
          <a:lstStyle>
            <a:lvl1pPr algn="l" defTabSz="685800" rtl="0" eaLnBrk="1" fontAlgn="auto" latinLnBrk="0" hangingPunct="1">
              <a:lnSpc>
                <a:spcPct val="100000"/>
              </a:lnSpc>
              <a:spcBef>
                <a:spcPct val="0"/>
              </a:spcBef>
              <a:buNone/>
              <a:defRPr sz="2700" b="1" u="none" strike="noStrike" kern="1200" cap="none" spc="300" normalizeH="0" baseline="0">
                <a:solidFill>
                  <a:sysClr val="windowText" lastClr="000000">
                    <a:lumMod val="85000"/>
                    <a:lumOff val="15000"/>
                  </a:sysClr>
                </a:solidFill>
                <a:uFillTx/>
                <a:latin typeface="Arial" panose="020B0604020202020204" pitchFamily="34" charset="0"/>
                <a:ea typeface="微软雅黑" panose="020B0503020204020204" charset="-122"/>
                <a:cs typeface="+mn-ea"/>
              </a:defRPr>
            </a:lvl1pPr>
          </a:lstStyle>
          <a:p>
            <a:pPr lvl="0" algn="ctr" defTabSz="914377">
              <a:defRPr/>
            </a:pPr>
            <a:r>
              <a:rPr lang="zh-CN" altLang="en-US" sz="2800" b="0" spc="0" dirty="0">
                <a:latin typeface="微软雅黑" panose="020B0503020204020204" pitchFamily="34" charset="-122"/>
                <a:ea typeface="微软雅黑" panose="020B0503020204020204" pitchFamily="34" charset="-122"/>
              </a:rPr>
              <a:t>支持多种组网模式，满足不同业务诉求下的高可用</a:t>
            </a:r>
          </a:p>
        </p:txBody>
      </p:sp>
      <p:sp>
        <p:nvSpPr>
          <p:cNvPr id="53" name="矩形 52">
            <a:extLst>
              <a:ext uri="{FF2B5EF4-FFF2-40B4-BE49-F238E27FC236}">
                <a16:creationId xmlns:a16="http://schemas.microsoft.com/office/drawing/2014/main" id="{B9308335-7A98-4357-BB6E-A01A0D466C92}"/>
              </a:ext>
            </a:extLst>
          </p:cNvPr>
          <p:cNvSpPr/>
          <p:nvPr/>
        </p:nvSpPr>
        <p:spPr bwMode="auto">
          <a:xfrm>
            <a:off x="1644709" y="1548909"/>
            <a:ext cx="541385" cy="632584"/>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36000" tIns="53962" rIns="36000" bIns="53962" numCol="1" rtlCol="0" anchor="t" anchorCtr="0" compatLnSpc="1">
            <a:prstTxWarp prst="textNoShape">
              <a:avLst/>
            </a:prstTxWarp>
          </a:bodyPr>
          <a:lstStyle/>
          <a:p>
            <a:pPr algn="ctr" defTabSz="946174" fontAlgn="base">
              <a:spcBef>
                <a:spcPct val="0"/>
              </a:spcBef>
              <a:spcAft>
                <a:spcPct val="0"/>
              </a:spcAft>
            </a:pPr>
            <a:r>
              <a:rPr lang="en-US" altLang="zh-CN" sz="1063" b="1" dirty="0">
                <a:solidFill>
                  <a:srgbClr val="000000"/>
                </a:solidFill>
                <a:latin typeface="微软雅黑" panose="020B0503020204020204" pitchFamily="34" charset="-122"/>
                <a:ea typeface="微软雅黑" panose="020B0503020204020204" pitchFamily="34" charset="-122"/>
              </a:rPr>
              <a:t>node1</a:t>
            </a:r>
            <a:endParaRPr lang="zh-CN" altLang="en-US" sz="1063" b="1" dirty="0">
              <a:solidFill>
                <a:srgbClr val="000000"/>
              </a:solidFill>
              <a:latin typeface="微软雅黑" panose="020B0503020204020204" pitchFamily="34" charset="-122"/>
              <a:ea typeface="微软雅黑" panose="020B0503020204020204" pitchFamily="34" charset="-122"/>
            </a:endParaRPr>
          </a:p>
        </p:txBody>
      </p:sp>
      <p:sp>
        <p:nvSpPr>
          <p:cNvPr id="54" name="圆角矩形 10">
            <a:extLst>
              <a:ext uri="{FF2B5EF4-FFF2-40B4-BE49-F238E27FC236}">
                <a16:creationId xmlns:a16="http://schemas.microsoft.com/office/drawing/2014/main" id="{91F9BF9A-85CE-4297-A03C-D87C81C48E55}"/>
              </a:ext>
            </a:extLst>
          </p:cNvPr>
          <p:cNvSpPr/>
          <p:nvPr/>
        </p:nvSpPr>
        <p:spPr bwMode="auto">
          <a:xfrm>
            <a:off x="1742796" y="1828458"/>
            <a:ext cx="345214" cy="221972"/>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36000" tIns="53962" rIns="36000" bIns="53962" numCol="1" rtlCol="0" anchor="t" anchorCtr="0" compatLnSpc="1">
            <a:prstTxWarp prst="textNoShape">
              <a:avLst/>
            </a:prstTxWarp>
          </a:bodyPr>
          <a:lstStyle/>
          <a:p>
            <a:pPr algn="ctr" defTabSz="946174" fontAlgn="base">
              <a:spcBef>
                <a:spcPct val="0"/>
              </a:spcBef>
              <a:spcAft>
                <a:spcPct val="0"/>
              </a:spcAft>
            </a:pPr>
            <a:r>
              <a:rPr lang="en-US" altLang="zh-CN" sz="700" dirty="0">
                <a:solidFill>
                  <a:schemeClr val="bg1"/>
                </a:solidFill>
                <a:latin typeface="微软雅黑" panose="020B0503020204020204" pitchFamily="34" charset="-122"/>
                <a:ea typeface="微软雅黑" panose="020B0503020204020204" pitchFamily="34" charset="-122"/>
              </a:rPr>
              <a:t>DN</a:t>
            </a:r>
            <a:r>
              <a:rPr lang="zh-CN" altLang="en-US" sz="700" dirty="0">
                <a:solidFill>
                  <a:schemeClr val="bg1"/>
                </a:solidFill>
                <a:latin typeface="微软雅黑" panose="020B0503020204020204" pitchFamily="34" charset="-122"/>
                <a:ea typeface="微软雅黑" panose="020B0503020204020204" pitchFamily="34" charset="-122"/>
              </a:rPr>
              <a:t>主</a:t>
            </a:r>
          </a:p>
        </p:txBody>
      </p:sp>
      <p:sp>
        <p:nvSpPr>
          <p:cNvPr id="57" name="矩形 56">
            <a:extLst>
              <a:ext uri="{FF2B5EF4-FFF2-40B4-BE49-F238E27FC236}">
                <a16:creationId xmlns:a16="http://schemas.microsoft.com/office/drawing/2014/main" id="{0C2B9CEA-E9ED-4CA3-B334-A9E14662D23D}"/>
              </a:ext>
            </a:extLst>
          </p:cNvPr>
          <p:cNvSpPr/>
          <p:nvPr/>
        </p:nvSpPr>
        <p:spPr bwMode="auto">
          <a:xfrm>
            <a:off x="2311523" y="1548909"/>
            <a:ext cx="511274" cy="632584"/>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36000" tIns="53962" rIns="36000" bIns="53962" numCol="1" rtlCol="0" anchor="t" anchorCtr="0" compatLnSpc="1">
            <a:prstTxWarp prst="textNoShape">
              <a:avLst/>
            </a:prstTxWarp>
          </a:bodyPr>
          <a:lstStyle/>
          <a:p>
            <a:pPr algn="ctr" defTabSz="946174" fontAlgn="base">
              <a:spcBef>
                <a:spcPct val="0"/>
              </a:spcBef>
              <a:spcAft>
                <a:spcPct val="0"/>
              </a:spcAft>
            </a:pPr>
            <a:r>
              <a:rPr lang="en-US" altLang="zh-CN" sz="1063" b="1" dirty="0">
                <a:solidFill>
                  <a:srgbClr val="000000"/>
                </a:solidFill>
                <a:latin typeface="微软雅黑" panose="020B0503020204020204" pitchFamily="34" charset="-122"/>
                <a:ea typeface="微软雅黑" panose="020B0503020204020204" pitchFamily="34" charset="-122"/>
              </a:rPr>
              <a:t>node2</a:t>
            </a:r>
            <a:endParaRPr lang="zh-CN" altLang="en-US" sz="1063" b="1" dirty="0">
              <a:solidFill>
                <a:srgbClr val="000000"/>
              </a:solidFill>
              <a:latin typeface="微软雅黑" panose="020B0503020204020204" pitchFamily="34" charset="-122"/>
              <a:ea typeface="微软雅黑" panose="020B0503020204020204" pitchFamily="34" charset="-122"/>
            </a:endParaRPr>
          </a:p>
        </p:txBody>
      </p:sp>
      <p:sp>
        <p:nvSpPr>
          <p:cNvPr id="58" name="圆角矩形 110">
            <a:extLst>
              <a:ext uri="{FF2B5EF4-FFF2-40B4-BE49-F238E27FC236}">
                <a16:creationId xmlns:a16="http://schemas.microsoft.com/office/drawing/2014/main" id="{1C0D080A-F0A2-4E99-89F9-333AF4B46F3A}"/>
              </a:ext>
            </a:extLst>
          </p:cNvPr>
          <p:cNvSpPr/>
          <p:nvPr/>
        </p:nvSpPr>
        <p:spPr bwMode="auto">
          <a:xfrm>
            <a:off x="2386871" y="1843054"/>
            <a:ext cx="345215" cy="207375"/>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36000" tIns="53962" rIns="36000" bIns="53962" numCol="1" rtlCol="0" anchor="t" anchorCtr="0" compatLnSpc="1">
            <a:prstTxWarp prst="textNoShape">
              <a:avLst/>
            </a:prstTxWarp>
          </a:bodyPr>
          <a:lstStyle/>
          <a:p>
            <a:pPr algn="ctr" defTabSz="946174" fontAlgn="base">
              <a:spcBef>
                <a:spcPct val="0"/>
              </a:spcBef>
              <a:spcAft>
                <a:spcPct val="0"/>
              </a:spcAft>
            </a:pPr>
            <a:r>
              <a:rPr lang="en-US" altLang="zh-CN" sz="700" dirty="0">
                <a:solidFill>
                  <a:schemeClr val="bg1"/>
                </a:solidFill>
                <a:latin typeface="微软雅黑" panose="020B0503020204020204" pitchFamily="34" charset="-122"/>
                <a:ea typeface="微软雅黑" panose="020B0503020204020204" pitchFamily="34" charset="-122"/>
              </a:rPr>
              <a:t>DN</a:t>
            </a:r>
            <a:r>
              <a:rPr lang="zh-CN" altLang="en-US" sz="700" dirty="0">
                <a:solidFill>
                  <a:schemeClr val="bg1"/>
                </a:solidFill>
                <a:latin typeface="微软雅黑" panose="020B0503020204020204" pitchFamily="34" charset="-122"/>
                <a:ea typeface="微软雅黑" panose="020B0503020204020204" pitchFamily="34" charset="-122"/>
              </a:rPr>
              <a:t>备</a:t>
            </a:r>
          </a:p>
        </p:txBody>
      </p:sp>
      <p:sp>
        <p:nvSpPr>
          <p:cNvPr id="59" name="矩形 58">
            <a:extLst>
              <a:ext uri="{FF2B5EF4-FFF2-40B4-BE49-F238E27FC236}">
                <a16:creationId xmlns:a16="http://schemas.microsoft.com/office/drawing/2014/main" id="{FC40CF8E-9EF4-40C6-A278-8494E72760D9}"/>
              </a:ext>
            </a:extLst>
          </p:cNvPr>
          <p:cNvSpPr/>
          <p:nvPr/>
        </p:nvSpPr>
        <p:spPr bwMode="auto">
          <a:xfrm>
            <a:off x="3019259" y="1548908"/>
            <a:ext cx="501594" cy="659047"/>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36000" tIns="53962" rIns="36000" bIns="53962" numCol="1" rtlCol="0" anchor="t" anchorCtr="0" compatLnSpc="1">
            <a:prstTxWarp prst="textNoShape">
              <a:avLst/>
            </a:prstTxWarp>
          </a:bodyPr>
          <a:lstStyle/>
          <a:p>
            <a:pPr algn="ctr" defTabSz="946174" fontAlgn="base">
              <a:spcBef>
                <a:spcPct val="0"/>
              </a:spcBef>
              <a:spcAft>
                <a:spcPct val="0"/>
              </a:spcAft>
            </a:pPr>
            <a:r>
              <a:rPr lang="en-US" altLang="zh-CN" sz="1063" b="1" dirty="0">
                <a:solidFill>
                  <a:srgbClr val="000000"/>
                </a:solidFill>
                <a:latin typeface="微软雅黑" panose="020B0503020204020204" pitchFamily="34" charset="-122"/>
                <a:ea typeface="微软雅黑" panose="020B0503020204020204" pitchFamily="34" charset="-122"/>
              </a:rPr>
              <a:t>node3</a:t>
            </a:r>
            <a:endParaRPr lang="zh-CN" altLang="en-US" sz="1063" b="1" dirty="0">
              <a:solidFill>
                <a:srgbClr val="000000"/>
              </a:solidFill>
              <a:latin typeface="微软雅黑" panose="020B0503020204020204" pitchFamily="34" charset="-122"/>
              <a:ea typeface="微软雅黑" panose="020B0503020204020204" pitchFamily="34" charset="-122"/>
            </a:endParaRPr>
          </a:p>
        </p:txBody>
      </p:sp>
      <p:sp>
        <p:nvSpPr>
          <p:cNvPr id="60" name="圆角矩形 29">
            <a:extLst>
              <a:ext uri="{FF2B5EF4-FFF2-40B4-BE49-F238E27FC236}">
                <a16:creationId xmlns:a16="http://schemas.microsoft.com/office/drawing/2014/main" id="{FC9E2F63-5E04-4B12-BC60-E13252386932}"/>
              </a:ext>
            </a:extLst>
          </p:cNvPr>
          <p:cNvSpPr/>
          <p:nvPr/>
        </p:nvSpPr>
        <p:spPr bwMode="auto">
          <a:xfrm>
            <a:off x="3100718" y="1843054"/>
            <a:ext cx="345214" cy="217651"/>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36000" tIns="53962" rIns="36000" bIns="53962" numCol="1" rtlCol="0" anchor="t" anchorCtr="0" compatLnSpc="1">
            <a:prstTxWarp prst="textNoShape">
              <a:avLst/>
            </a:prstTxWarp>
          </a:bodyPr>
          <a:lstStyle/>
          <a:p>
            <a:pPr algn="ctr" defTabSz="946174" fontAlgn="base">
              <a:spcBef>
                <a:spcPct val="0"/>
              </a:spcBef>
              <a:spcAft>
                <a:spcPct val="0"/>
              </a:spcAft>
            </a:pPr>
            <a:r>
              <a:rPr lang="en-US" altLang="zh-CN" sz="700" dirty="0">
                <a:solidFill>
                  <a:schemeClr val="bg1"/>
                </a:solidFill>
                <a:latin typeface="微软雅黑" panose="020B0503020204020204" pitchFamily="34" charset="-122"/>
                <a:ea typeface="微软雅黑" panose="020B0503020204020204" pitchFamily="34" charset="-122"/>
              </a:rPr>
              <a:t>DN</a:t>
            </a:r>
            <a:r>
              <a:rPr lang="zh-CN" altLang="en-US" sz="700" dirty="0">
                <a:solidFill>
                  <a:schemeClr val="bg1"/>
                </a:solidFill>
                <a:latin typeface="微软雅黑" panose="020B0503020204020204" pitchFamily="34" charset="-122"/>
                <a:ea typeface="微软雅黑" panose="020B0503020204020204" pitchFamily="34" charset="-122"/>
              </a:rPr>
              <a:t>备</a:t>
            </a:r>
          </a:p>
        </p:txBody>
      </p:sp>
      <p:cxnSp>
        <p:nvCxnSpPr>
          <p:cNvPr id="61" name="曲线连接符 3">
            <a:extLst>
              <a:ext uri="{FF2B5EF4-FFF2-40B4-BE49-F238E27FC236}">
                <a16:creationId xmlns:a16="http://schemas.microsoft.com/office/drawing/2014/main" id="{6F06CEDF-91FA-4459-882B-BA4CFE970C08}"/>
              </a:ext>
            </a:extLst>
          </p:cNvPr>
          <p:cNvCxnSpPr>
            <a:cxnSpLocks/>
            <a:stCxn id="54" idx="2"/>
            <a:endCxn id="58" idx="2"/>
          </p:cNvCxnSpPr>
          <p:nvPr/>
        </p:nvCxnSpPr>
        <p:spPr>
          <a:xfrm rot="5400000" flipH="1" flipV="1">
            <a:off x="2237440" y="1728392"/>
            <a:ext cx="1" cy="644076"/>
          </a:xfrm>
          <a:prstGeom prst="curvedConnector3">
            <a:avLst>
              <a:gd name="adj1" fmla="val -228600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曲线连接符 5">
            <a:extLst>
              <a:ext uri="{FF2B5EF4-FFF2-40B4-BE49-F238E27FC236}">
                <a16:creationId xmlns:a16="http://schemas.microsoft.com/office/drawing/2014/main" id="{B6019425-4DF5-4AE3-92BE-B9205D93A1DC}"/>
              </a:ext>
            </a:extLst>
          </p:cNvPr>
          <p:cNvCxnSpPr>
            <a:cxnSpLocks/>
            <a:stCxn id="54" idx="2"/>
            <a:endCxn id="60" idx="2"/>
          </p:cNvCxnSpPr>
          <p:nvPr/>
        </p:nvCxnSpPr>
        <p:spPr>
          <a:xfrm rot="16200000" flipH="1">
            <a:off x="2589227" y="1376606"/>
            <a:ext cx="10275" cy="1357922"/>
          </a:xfrm>
          <a:prstGeom prst="curvedConnector3">
            <a:avLst>
              <a:gd name="adj1" fmla="val 2324818"/>
            </a:avLst>
          </a:prstGeom>
          <a:ln>
            <a:tailEnd type="triangle"/>
          </a:ln>
        </p:spPr>
        <p:style>
          <a:lnRef idx="1">
            <a:schemeClr val="accent1"/>
          </a:lnRef>
          <a:fillRef idx="0">
            <a:schemeClr val="accent1"/>
          </a:fillRef>
          <a:effectRef idx="0">
            <a:schemeClr val="accent1"/>
          </a:effectRef>
          <a:fontRef idx="minor">
            <a:schemeClr val="tx1"/>
          </a:fontRef>
        </p:style>
      </p:cxnSp>
      <p:sp>
        <p:nvSpPr>
          <p:cNvPr id="67" name="文本框 66">
            <a:extLst>
              <a:ext uri="{FF2B5EF4-FFF2-40B4-BE49-F238E27FC236}">
                <a16:creationId xmlns:a16="http://schemas.microsoft.com/office/drawing/2014/main" id="{50EDFC87-19A0-4082-AC6E-47F1C713C5DD}"/>
              </a:ext>
            </a:extLst>
          </p:cNvPr>
          <p:cNvSpPr txBox="1"/>
          <p:nvPr/>
        </p:nvSpPr>
        <p:spPr>
          <a:xfrm>
            <a:off x="381045" y="2555401"/>
            <a:ext cx="5315420" cy="261610"/>
          </a:xfrm>
          <a:prstGeom prst="rect">
            <a:avLst/>
          </a:prstGeom>
          <a:noFill/>
        </p:spPr>
        <p:txBody>
          <a:bodyPr wrap="square" rtlCol="0">
            <a:spAutoFit/>
          </a:bodyPr>
          <a:lstStyle/>
          <a:p>
            <a:r>
              <a:rPr lang="zh-CN" altLang="en-US" sz="1100" dirty="0">
                <a:latin typeface="微软雅黑" panose="020B0503020204020204" pitchFamily="34" charset="-122"/>
                <a:ea typeface="微软雅黑" panose="020B0503020204020204" pitchFamily="34" charset="-122"/>
              </a:rPr>
              <a:t>同城双中心，一主</a:t>
            </a:r>
            <a:r>
              <a:rPr lang="en-US" altLang="zh-CN" sz="1100" dirty="0">
                <a:latin typeface="微软雅黑" panose="020B0503020204020204" pitchFamily="34" charset="-122"/>
                <a:ea typeface="微软雅黑" panose="020B0503020204020204" pitchFamily="34" charset="-122"/>
              </a:rPr>
              <a:t>X</a:t>
            </a:r>
            <a:r>
              <a:rPr lang="zh-CN" altLang="en-US" sz="1100" dirty="0">
                <a:latin typeface="微软雅黑" panose="020B0503020204020204" pitchFamily="34" charset="-122"/>
                <a:ea typeface="微软雅黑" panose="020B0503020204020204" pitchFamily="34" charset="-122"/>
              </a:rPr>
              <a:t>备，</a:t>
            </a:r>
            <a:r>
              <a:rPr lang="en-US" altLang="zh-CN" sz="1100" dirty="0">
                <a:latin typeface="微软雅黑" panose="020B0503020204020204" pitchFamily="34" charset="-122"/>
                <a:ea typeface="微软雅黑" panose="020B0503020204020204" pitchFamily="34" charset="-122"/>
              </a:rPr>
              <a:t>1+X</a:t>
            </a:r>
            <a:r>
              <a:rPr lang="zh-CN" altLang="en-US" sz="1100" dirty="0">
                <a:latin typeface="微软雅黑" panose="020B0503020204020204" pitchFamily="34" charset="-122"/>
                <a:ea typeface="微软雅黑" panose="020B0503020204020204" pitchFamily="34" charset="-122"/>
              </a:rPr>
              <a:t>台服务器。</a:t>
            </a:r>
            <a:r>
              <a:rPr lang="en-US" altLang="zh-CN" sz="1100" dirty="0">
                <a:latin typeface="微软雅黑" panose="020B0503020204020204" pitchFamily="34" charset="-122"/>
                <a:ea typeface="微软雅黑" panose="020B0503020204020204" pitchFamily="34" charset="-122"/>
              </a:rPr>
              <a:t>RPO=0</a:t>
            </a:r>
            <a:r>
              <a:rPr lang="zh-CN" altLang="en-US" sz="1100" dirty="0">
                <a:latin typeface="微软雅黑" panose="020B0503020204020204" pitchFamily="34" charset="-122"/>
                <a:ea typeface="微软雅黑" panose="020B0503020204020204" pitchFamily="34" charset="-122"/>
              </a:rPr>
              <a:t>，</a:t>
            </a:r>
            <a:r>
              <a:rPr lang="en-US" altLang="zh-CN" sz="1100" dirty="0">
                <a:latin typeface="微软雅黑" panose="020B0503020204020204" pitchFamily="34" charset="-122"/>
                <a:ea typeface="微软雅黑" panose="020B0503020204020204" pitchFamily="34" charset="-122"/>
              </a:rPr>
              <a:t>RTO&lt;10s</a:t>
            </a:r>
            <a:r>
              <a:rPr lang="zh-CN" altLang="en-US" sz="1100" dirty="0">
                <a:latin typeface="微软雅黑" panose="020B0503020204020204" pitchFamily="34" charset="-122"/>
                <a:ea typeface="微软雅黑" panose="020B0503020204020204" pitchFamily="34" charset="-122"/>
              </a:rPr>
              <a:t>。</a:t>
            </a:r>
            <a:endParaRPr lang="en-US" altLang="zh-CN" sz="1100" dirty="0">
              <a:latin typeface="微软雅黑" panose="020B0503020204020204" pitchFamily="34" charset="-122"/>
              <a:ea typeface="微软雅黑" panose="020B0503020204020204" pitchFamily="34" charset="-122"/>
            </a:endParaRPr>
          </a:p>
        </p:txBody>
      </p:sp>
      <p:cxnSp>
        <p:nvCxnSpPr>
          <p:cNvPr id="68" name="直接连接符 67">
            <a:extLst>
              <a:ext uri="{FF2B5EF4-FFF2-40B4-BE49-F238E27FC236}">
                <a16:creationId xmlns:a16="http://schemas.microsoft.com/office/drawing/2014/main" id="{25183098-648D-48DD-B91D-D10F8DA9DF57}"/>
              </a:ext>
            </a:extLst>
          </p:cNvPr>
          <p:cNvCxnSpPr>
            <a:cxnSpLocks/>
          </p:cNvCxnSpPr>
          <p:nvPr/>
        </p:nvCxnSpPr>
        <p:spPr bwMode="auto">
          <a:xfrm flipH="1">
            <a:off x="2877835" y="1273932"/>
            <a:ext cx="1106" cy="1175928"/>
          </a:xfrm>
          <a:prstGeom prst="line">
            <a:avLst/>
          </a:prstGeom>
          <a:solidFill>
            <a:schemeClr val="accent1"/>
          </a:solidFill>
          <a:ln w="19050" cap="flat" cmpd="sng" algn="ctr">
            <a:solidFill>
              <a:schemeClr val="tx1"/>
            </a:solidFill>
            <a:prstDash val="dash"/>
            <a:round/>
            <a:headEnd type="none" w="med" len="med"/>
            <a:tailEnd type="none" w="med" len="med"/>
          </a:ln>
          <a:effectLst/>
        </p:spPr>
      </p:cxnSp>
      <p:sp>
        <p:nvSpPr>
          <p:cNvPr id="71" name="文本框 70">
            <a:extLst>
              <a:ext uri="{FF2B5EF4-FFF2-40B4-BE49-F238E27FC236}">
                <a16:creationId xmlns:a16="http://schemas.microsoft.com/office/drawing/2014/main" id="{09012841-88B6-4DA8-80D6-780B18A78974}"/>
              </a:ext>
            </a:extLst>
          </p:cNvPr>
          <p:cNvSpPr txBox="1"/>
          <p:nvPr/>
        </p:nvSpPr>
        <p:spPr>
          <a:xfrm>
            <a:off x="1923083" y="1255926"/>
            <a:ext cx="990621" cy="307777"/>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主中心</a:t>
            </a:r>
          </a:p>
        </p:txBody>
      </p:sp>
      <p:sp>
        <p:nvSpPr>
          <p:cNvPr id="72" name="文本框 71">
            <a:extLst>
              <a:ext uri="{FF2B5EF4-FFF2-40B4-BE49-F238E27FC236}">
                <a16:creationId xmlns:a16="http://schemas.microsoft.com/office/drawing/2014/main" id="{3892264D-B9FE-4641-A97C-D1BF3FBFCA4E}"/>
              </a:ext>
            </a:extLst>
          </p:cNvPr>
          <p:cNvSpPr txBox="1"/>
          <p:nvPr/>
        </p:nvSpPr>
        <p:spPr>
          <a:xfrm>
            <a:off x="2847011" y="1264065"/>
            <a:ext cx="990621" cy="307777"/>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同城中心</a:t>
            </a:r>
          </a:p>
        </p:txBody>
      </p:sp>
      <p:sp>
        <p:nvSpPr>
          <p:cNvPr id="73" name="文本框 72">
            <a:extLst>
              <a:ext uri="{FF2B5EF4-FFF2-40B4-BE49-F238E27FC236}">
                <a16:creationId xmlns:a16="http://schemas.microsoft.com/office/drawing/2014/main" id="{84A2A788-ACEF-4BB1-8F17-F22C42932A5E}"/>
              </a:ext>
            </a:extLst>
          </p:cNvPr>
          <p:cNvSpPr txBox="1"/>
          <p:nvPr/>
        </p:nvSpPr>
        <p:spPr>
          <a:xfrm>
            <a:off x="1450698" y="2259344"/>
            <a:ext cx="2297917" cy="253916"/>
          </a:xfrm>
          <a:prstGeom prst="rect">
            <a:avLst/>
          </a:prstGeom>
          <a:noFill/>
        </p:spPr>
        <p:txBody>
          <a:bodyPr wrap="square" rtlCol="0">
            <a:spAutoFit/>
          </a:bodyPr>
          <a:lstStyle/>
          <a:p>
            <a:r>
              <a:rPr lang="en-US" altLang="zh-CN" sz="1050" dirty="0">
                <a:latin typeface="微软雅黑" panose="020B0503020204020204" pitchFamily="34" charset="-122"/>
                <a:ea typeface="微软雅黑" panose="020B0503020204020204" pitchFamily="34" charset="-122"/>
              </a:rPr>
              <a:t>AZ1</a:t>
            </a:r>
            <a:r>
              <a:rPr lang="zh-CN" altLang="en-US" sz="1050" dirty="0">
                <a:latin typeface="微软雅黑" panose="020B0503020204020204" pitchFamily="34" charset="-122"/>
                <a:ea typeface="微软雅黑" panose="020B0503020204020204" pitchFamily="34" charset="-122"/>
              </a:rPr>
              <a:t>（主） </a:t>
            </a:r>
            <a:r>
              <a:rPr lang="en-US" altLang="zh-CN" sz="1050" dirty="0">
                <a:latin typeface="微软雅黑" panose="020B0503020204020204" pitchFamily="34" charset="-122"/>
                <a:ea typeface="微软雅黑" panose="020B0503020204020204" pitchFamily="34" charset="-122"/>
              </a:rPr>
              <a:t>AZ1</a:t>
            </a:r>
            <a:r>
              <a:rPr lang="zh-CN" altLang="en-US" sz="1050" dirty="0">
                <a:latin typeface="微软雅黑" panose="020B0503020204020204" pitchFamily="34" charset="-122"/>
                <a:ea typeface="微软雅黑" panose="020B0503020204020204" pitchFamily="34" charset="-122"/>
              </a:rPr>
              <a:t>（备）   </a:t>
            </a:r>
            <a:r>
              <a:rPr lang="en-US" altLang="zh-CN" sz="1050" dirty="0">
                <a:latin typeface="微软雅黑" panose="020B0503020204020204" pitchFamily="34" charset="-122"/>
                <a:ea typeface="微软雅黑" panose="020B0503020204020204" pitchFamily="34" charset="-122"/>
              </a:rPr>
              <a:t>AZ2</a:t>
            </a:r>
            <a:r>
              <a:rPr lang="zh-CN" altLang="en-US" sz="1050" dirty="0">
                <a:latin typeface="微软雅黑" panose="020B0503020204020204" pitchFamily="34" charset="-122"/>
                <a:ea typeface="微软雅黑" panose="020B0503020204020204" pitchFamily="34" charset="-122"/>
              </a:rPr>
              <a:t>（备）</a:t>
            </a:r>
          </a:p>
        </p:txBody>
      </p:sp>
      <p:sp>
        <p:nvSpPr>
          <p:cNvPr id="94" name="矩形 93">
            <a:extLst>
              <a:ext uri="{FF2B5EF4-FFF2-40B4-BE49-F238E27FC236}">
                <a16:creationId xmlns:a16="http://schemas.microsoft.com/office/drawing/2014/main" id="{CAD5F6A3-158B-400A-8E49-C12832410A70}"/>
              </a:ext>
            </a:extLst>
          </p:cNvPr>
          <p:cNvSpPr/>
          <p:nvPr/>
        </p:nvSpPr>
        <p:spPr bwMode="auto">
          <a:xfrm>
            <a:off x="430626" y="3342376"/>
            <a:ext cx="541385" cy="632584"/>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36000" tIns="53962" rIns="36000" bIns="53962" numCol="1" rtlCol="0" anchor="t" anchorCtr="0" compatLnSpc="1">
            <a:prstTxWarp prst="textNoShape">
              <a:avLst/>
            </a:prstTxWarp>
          </a:bodyPr>
          <a:lstStyle/>
          <a:p>
            <a:pPr algn="ctr" defTabSz="946174" fontAlgn="base">
              <a:spcBef>
                <a:spcPct val="0"/>
              </a:spcBef>
              <a:spcAft>
                <a:spcPct val="0"/>
              </a:spcAft>
            </a:pPr>
            <a:r>
              <a:rPr lang="en-US" altLang="zh-CN" sz="1063" b="1" dirty="0">
                <a:solidFill>
                  <a:srgbClr val="000000"/>
                </a:solidFill>
                <a:latin typeface="微软雅黑" panose="020B0503020204020204" pitchFamily="34" charset="-122"/>
                <a:ea typeface="微软雅黑" panose="020B0503020204020204" pitchFamily="34" charset="-122"/>
              </a:rPr>
              <a:t>node1</a:t>
            </a:r>
            <a:endParaRPr lang="zh-CN" altLang="en-US" sz="1063" b="1" dirty="0">
              <a:solidFill>
                <a:srgbClr val="000000"/>
              </a:solidFill>
              <a:latin typeface="微软雅黑" panose="020B0503020204020204" pitchFamily="34" charset="-122"/>
              <a:ea typeface="微软雅黑" panose="020B0503020204020204" pitchFamily="34" charset="-122"/>
            </a:endParaRPr>
          </a:p>
        </p:txBody>
      </p:sp>
      <p:sp>
        <p:nvSpPr>
          <p:cNvPr id="95" name="圆角矩形 10">
            <a:extLst>
              <a:ext uri="{FF2B5EF4-FFF2-40B4-BE49-F238E27FC236}">
                <a16:creationId xmlns:a16="http://schemas.microsoft.com/office/drawing/2014/main" id="{4DA26918-CEB0-481E-8687-A7583E558037}"/>
              </a:ext>
            </a:extLst>
          </p:cNvPr>
          <p:cNvSpPr/>
          <p:nvPr/>
        </p:nvSpPr>
        <p:spPr bwMode="auto">
          <a:xfrm>
            <a:off x="528713" y="3623510"/>
            <a:ext cx="345214" cy="220386"/>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36000" tIns="53962" rIns="36000" bIns="53962" numCol="1" rtlCol="0" anchor="t" anchorCtr="0" compatLnSpc="1">
            <a:prstTxWarp prst="textNoShape">
              <a:avLst/>
            </a:prstTxWarp>
          </a:bodyPr>
          <a:lstStyle/>
          <a:p>
            <a:pPr algn="ctr" defTabSz="946174" fontAlgn="base">
              <a:spcBef>
                <a:spcPct val="0"/>
              </a:spcBef>
              <a:spcAft>
                <a:spcPct val="0"/>
              </a:spcAft>
            </a:pPr>
            <a:r>
              <a:rPr lang="en-US" altLang="zh-CN" sz="700" dirty="0">
                <a:solidFill>
                  <a:schemeClr val="bg1"/>
                </a:solidFill>
                <a:latin typeface="微软雅黑" panose="020B0503020204020204" pitchFamily="34" charset="-122"/>
                <a:ea typeface="微软雅黑" panose="020B0503020204020204" pitchFamily="34" charset="-122"/>
              </a:rPr>
              <a:t>DN</a:t>
            </a:r>
            <a:r>
              <a:rPr lang="zh-CN" altLang="en-US" sz="700" dirty="0">
                <a:solidFill>
                  <a:schemeClr val="bg1"/>
                </a:solidFill>
                <a:latin typeface="微软雅黑" panose="020B0503020204020204" pitchFamily="34" charset="-122"/>
                <a:ea typeface="微软雅黑" panose="020B0503020204020204" pitchFamily="34" charset="-122"/>
              </a:rPr>
              <a:t>主</a:t>
            </a:r>
          </a:p>
        </p:txBody>
      </p:sp>
      <p:sp>
        <p:nvSpPr>
          <p:cNvPr id="96" name="矩形 95">
            <a:extLst>
              <a:ext uri="{FF2B5EF4-FFF2-40B4-BE49-F238E27FC236}">
                <a16:creationId xmlns:a16="http://schemas.microsoft.com/office/drawing/2014/main" id="{17A5A521-CAC3-4A98-B3E8-D606C6A7C760}"/>
              </a:ext>
            </a:extLst>
          </p:cNvPr>
          <p:cNvSpPr/>
          <p:nvPr/>
        </p:nvSpPr>
        <p:spPr bwMode="auto">
          <a:xfrm>
            <a:off x="1097440" y="3342376"/>
            <a:ext cx="511274" cy="632584"/>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36000" tIns="53962" rIns="36000" bIns="53962" numCol="1" rtlCol="0" anchor="t" anchorCtr="0" compatLnSpc="1">
            <a:prstTxWarp prst="textNoShape">
              <a:avLst/>
            </a:prstTxWarp>
          </a:bodyPr>
          <a:lstStyle/>
          <a:p>
            <a:pPr algn="ctr" defTabSz="946174" fontAlgn="base">
              <a:spcBef>
                <a:spcPct val="0"/>
              </a:spcBef>
              <a:spcAft>
                <a:spcPct val="0"/>
              </a:spcAft>
            </a:pPr>
            <a:r>
              <a:rPr lang="en-US" altLang="zh-CN" sz="1063" b="1" dirty="0">
                <a:solidFill>
                  <a:srgbClr val="000000"/>
                </a:solidFill>
                <a:latin typeface="微软雅黑" panose="020B0503020204020204" pitchFamily="34" charset="-122"/>
                <a:ea typeface="微软雅黑" panose="020B0503020204020204" pitchFamily="34" charset="-122"/>
              </a:rPr>
              <a:t>node2</a:t>
            </a:r>
            <a:endParaRPr lang="zh-CN" altLang="en-US" sz="1063" b="1" dirty="0">
              <a:solidFill>
                <a:srgbClr val="000000"/>
              </a:solidFill>
              <a:latin typeface="微软雅黑" panose="020B0503020204020204" pitchFamily="34" charset="-122"/>
              <a:ea typeface="微软雅黑" panose="020B0503020204020204" pitchFamily="34" charset="-122"/>
            </a:endParaRPr>
          </a:p>
        </p:txBody>
      </p:sp>
      <p:sp>
        <p:nvSpPr>
          <p:cNvPr id="97" name="圆角矩形 110">
            <a:extLst>
              <a:ext uri="{FF2B5EF4-FFF2-40B4-BE49-F238E27FC236}">
                <a16:creationId xmlns:a16="http://schemas.microsoft.com/office/drawing/2014/main" id="{E1727A87-C1A4-41F2-9A25-678B755A8793}"/>
              </a:ext>
            </a:extLst>
          </p:cNvPr>
          <p:cNvSpPr/>
          <p:nvPr/>
        </p:nvSpPr>
        <p:spPr bwMode="auto">
          <a:xfrm>
            <a:off x="1172788" y="3623510"/>
            <a:ext cx="345215" cy="220386"/>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36000" tIns="53962" rIns="36000" bIns="53962" numCol="1" rtlCol="0" anchor="t" anchorCtr="0" compatLnSpc="1">
            <a:prstTxWarp prst="textNoShape">
              <a:avLst/>
            </a:prstTxWarp>
          </a:bodyPr>
          <a:lstStyle/>
          <a:p>
            <a:pPr algn="ctr" defTabSz="946174" fontAlgn="base">
              <a:spcBef>
                <a:spcPct val="0"/>
              </a:spcBef>
              <a:spcAft>
                <a:spcPct val="0"/>
              </a:spcAft>
            </a:pPr>
            <a:r>
              <a:rPr lang="en-US" altLang="zh-CN" sz="700" dirty="0">
                <a:solidFill>
                  <a:schemeClr val="bg1"/>
                </a:solidFill>
                <a:latin typeface="微软雅黑" panose="020B0503020204020204" pitchFamily="34" charset="-122"/>
                <a:ea typeface="微软雅黑" panose="020B0503020204020204" pitchFamily="34" charset="-122"/>
              </a:rPr>
              <a:t>DN</a:t>
            </a:r>
            <a:r>
              <a:rPr lang="zh-CN" altLang="en-US" sz="700" dirty="0">
                <a:solidFill>
                  <a:schemeClr val="bg1"/>
                </a:solidFill>
                <a:latin typeface="微软雅黑" panose="020B0503020204020204" pitchFamily="34" charset="-122"/>
                <a:ea typeface="微软雅黑" panose="020B0503020204020204" pitchFamily="34" charset="-122"/>
              </a:rPr>
              <a:t>备</a:t>
            </a:r>
          </a:p>
        </p:txBody>
      </p:sp>
      <p:sp>
        <p:nvSpPr>
          <p:cNvPr id="98" name="矩形 97">
            <a:extLst>
              <a:ext uri="{FF2B5EF4-FFF2-40B4-BE49-F238E27FC236}">
                <a16:creationId xmlns:a16="http://schemas.microsoft.com/office/drawing/2014/main" id="{4E326040-AEF8-46DE-BAA5-28903D0338B7}"/>
              </a:ext>
            </a:extLst>
          </p:cNvPr>
          <p:cNvSpPr/>
          <p:nvPr/>
        </p:nvSpPr>
        <p:spPr bwMode="auto">
          <a:xfrm>
            <a:off x="1746988" y="3342375"/>
            <a:ext cx="501594" cy="659047"/>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36000" tIns="53962" rIns="36000" bIns="53962" numCol="1" rtlCol="0" anchor="t" anchorCtr="0" compatLnSpc="1">
            <a:prstTxWarp prst="textNoShape">
              <a:avLst/>
            </a:prstTxWarp>
          </a:bodyPr>
          <a:lstStyle/>
          <a:p>
            <a:pPr algn="ctr" defTabSz="946174" fontAlgn="base">
              <a:spcBef>
                <a:spcPct val="0"/>
              </a:spcBef>
              <a:spcAft>
                <a:spcPct val="0"/>
              </a:spcAft>
            </a:pPr>
            <a:r>
              <a:rPr lang="en-US" altLang="zh-CN" sz="1063" b="1" dirty="0">
                <a:solidFill>
                  <a:srgbClr val="000000"/>
                </a:solidFill>
                <a:latin typeface="微软雅黑" panose="020B0503020204020204" pitchFamily="34" charset="-122"/>
                <a:ea typeface="微软雅黑" panose="020B0503020204020204" pitchFamily="34" charset="-122"/>
              </a:rPr>
              <a:t>node3</a:t>
            </a:r>
            <a:endParaRPr lang="zh-CN" altLang="en-US" sz="1063" b="1" dirty="0">
              <a:solidFill>
                <a:srgbClr val="000000"/>
              </a:solidFill>
              <a:latin typeface="微软雅黑" panose="020B0503020204020204" pitchFamily="34" charset="-122"/>
              <a:ea typeface="微软雅黑" panose="020B0503020204020204" pitchFamily="34" charset="-122"/>
            </a:endParaRPr>
          </a:p>
        </p:txBody>
      </p:sp>
      <p:sp>
        <p:nvSpPr>
          <p:cNvPr id="99" name="圆角矩形 29">
            <a:extLst>
              <a:ext uri="{FF2B5EF4-FFF2-40B4-BE49-F238E27FC236}">
                <a16:creationId xmlns:a16="http://schemas.microsoft.com/office/drawing/2014/main" id="{CD69E462-4103-4B7C-81A4-EC861432A17F}"/>
              </a:ext>
            </a:extLst>
          </p:cNvPr>
          <p:cNvSpPr/>
          <p:nvPr/>
        </p:nvSpPr>
        <p:spPr bwMode="auto">
          <a:xfrm>
            <a:off x="1828447" y="3623510"/>
            <a:ext cx="345214" cy="230662"/>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36000" tIns="53962" rIns="36000" bIns="53962" numCol="1" rtlCol="0" anchor="t" anchorCtr="0" compatLnSpc="1">
            <a:prstTxWarp prst="textNoShape">
              <a:avLst/>
            </a:prstTxWarp>
          </a:bodyPr>
          <a:lstStyle/>
          <a:p>
            <a:pPr algn="ctr" defTabSz="946174" fontAlgn="base">
              <a:spcBef>
                <a:spcPct val="0"/>
              </a:spcBef>
              <a:spcAft>
                <a:spcPct val="0"/>
              </a:spcAft>
            </a:pPr>
            <a:r>
              <a:rPr lang="en-US" altLang="zh-CN" sz="700" dirty="0">
                <a:solidFill>
                  <a:schemeClr val="bg1"/>
                </a:solidFill>
                <a:latin typeface="微软雅黑" panose="020B0503020204020204" pitchFamily="34" charset="-122"/>
                <a:ea typeface="微软雅黑" panose="020B0503020204020204" pitchFamily="34" charset="-122"/>
              </a:rPr>
              <a:t>DN</a:t>
            </a:r>
            <a:r>
              <a:rPr lang="zh-CN" altLang="en-US" sz="700" dirty="0">
                <a:solidFill>
                  <a:schemeClr val="bg1"/>
                </a:solidFill>
                <a:latin typeface="微软雅黑" panose="020B0503020204020204" pitchFamily="34" charset="-122"/>
                <a:ea typeface="微软雅黑" panose="020B0503020204020204" pitchFamily="34" charset="-122"/>
              </a:rPr>
              <a:t>备</a:t>
            </a:r>
          </a:p>
        </p:txBody>
      </p:sp>
      <p:cxnSp>
        <p:nvCxnSpPr>
          <p:cNvPr id="100" name="曲线连接符 3">
            <a:extLst>
              <a:ext uri="{FF2B5EF4-FFF2-40B4-BE49-F238E27FC236}">
                <a16:creationId xmlns:a16="http://schemas.microsoft.com/office/drawing/2014/main" id="{49B69E5E-C2C6-4F74-A893-E4ABE3F688A7}"/>
              </a:ext>
            </a:extLst>
          </p:cNvPr>
          <p:cNvCxnSpPr>
            <a:cxnSpLocks/>
            <a:stCxn id="95" idx="2"/>
            <a:endCxn id="97" idx="2"/>
          </p:cNvCxnSpPr>
          <p:nvPr/>
        </p:nvCxnSpPr>
        <p:spPr>
          <a:xfrm rot="16200000" flipH="1">
            <a:off x="1023358" y="3521858"/>
            <a:ext cx="12700" cy="644076"/>
          </a:xfrm>
          <a:prstGeom prst="curvedConnector3">
            <a:avLst>
              <a:gd name="adj1" fmla="val 18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1" name="曲线连接符 5">
            <a:extLst>
              <a:ext uri="{FF2B5EF4-FFF2-40B4-BE49-F238E27FC236}">
                <a16:creationId xmlns:a16="http://schemas.microsoft.com/office/drawing/2014/main" id="{9307623F-514F-4D84-B567-F54A148BF15B}"/>
              </a:ext>
            </a:extLst>
          </p:cNvPr>
          <p:cNvCxnSpPr>
            <a:cxnSpLocks/>
            <a:stCxn id="95" idx="2"/>
            <a:endCxn id="99" idx="2"/>
          </p:cNvCxnSpPr>
          <p:nvPr/>
        </p:nvCxnSpPr>
        <p:spPr>
          <a:xfrm rot="16200000" flipH="1">
            <a:off x="1346049" y="3199167"/>
            <a:ext cx="10276" cy="1299734"/>
          </a:xfrm>
          <a:prstGeom prst="curvedConnector3">
            <a:avLst>
              <a:gd name="adj1" fmla="val 2324601"/>
            </a:avLst>
          </a:prstGeom>
          <a:ln>
            <a:tailEnd type="triangle"/>
          </a:ln>
        </p:spPr>
        <p:style>
          <a:lnRef idx="1">
            <a:schemeClr val="accent1"/>
          </a:lnRef>
          <a:fillRef idx="0">
            <a:schemeClr val="accent1"/>
          </a:fillRef>
          <a:effectRef idx="0">
            <a:schemeClr val="accent1"/>
          </a:effectRef>
          <a:fontRef idx="minor">
            <a:schemeClr val="tx1"/>
          </a:fontRef>
        </p:style>
      </p:cxnSp>
      <p:sp>
        <p:nvSpPr>
          <p:cNvPr id="102" name="文本框 101">
            <a:extLst>
              <a:ext uri="{FF2B5EF4-FFF2-40B4-BE49-F238E27FC236}">
                <a16:creationId xmlns:a16="http://schemas.microsoft.com/office/drawing/2014/main" id="{5CD22001-D16F-4C0E-9D5B-B330D3413A30}"/>
              </a:ext>
            </a:extLst>
          </p:cNvPr>
          <p:cNvSpPr txBox="1"/>
          <p:nvPr/>
        </p:nvSpPr>
        <p:spPr>
          <a:xfrm>
            <a:off x="176082" y="4631082"/>
            <a:ext cx="5542058" cy="446276"/>
          </a:xfrm>
          <a:prstGeom prst="rect">
            <a:avLst/>
          </a:prstGeom>
          <a:noFill/>
        </p:spPr>
        <p:txBody>
          <a:bodyPr wrap="square" rtlCol="0">
            <a:spAutoFit/>
          </a:bodyPr>
          <a:lstStyle/>
          <a:p>
            <a:r>
              <a:rPr lang="zh-CN" altLang="en-US" sz="1100" dirty="0">
                <a:latin typeface="微软雅黑" panose="020B0503020204020204" pitchFamily="34" charset="-122"/>
                <a:ea typeface="微软雅黑" panose="020B0503020204020204" pitchFamily="34" charset="-122"/>
              </a:rPr>
              <a:t>两地三中心，一主</a:t>
            </a:r>
            <a:r>
              <a:rPr lang="en-US" altLang="zh-CN" sz="1100" dirty="0">
                <a:latin typeface="微软雅黑" panose="020B0503020204020204" pitchFamily="34" charset="-122"/>
                <a:ea typeface="微软雅黑" panose="020B0503020204020204" pitchFamily="34" charset="-122"/>
              </a:rPr>
              <a:t>X</a:t>
            </a:r>
            <a:r>
              <a:rPr lang="zh-CN" altLang="en-US" sz="1100" dirty="0">
                <a:latin typeface="微软雅黑" panose="020B0503020204020204" pitchFamily="34" charset="-122"/>
                <a:ea typeface="微软雅黑" panose="020B0503020204020204" pitchFamily="34" charset="-122"/>
              </a:rPr>
              <a:t>备（</a:t>
            </a:r>
            <a:r>
              <a:rPr lang="en-US" altLang="zh-CN" sz="1100" dirty="0">
                <a:latin typeface="微软雅黑" panose="020B0503020204020204" pitchFamily="34" charset="-122"/>
                <a:ea typeface="微软雅黑" panose="020B0503020204020204" pitchFamily="34" charset="-122"/>
              </a:rPr>
              <a:t>X&gt;=3</a:t>
            </a:r>
            <a:r>
              <a:rPr lang="zh-CN" altLang="en-US" sz="1100" dirty="0">
                <a:latin typeface="微软雅黑" panose="020B0503020204020204" pitchFamily="34" charset="-122"/>
                <a:ea typeface="微软雅黑" panose="020B0503020204020204" pitchFamily="34" charset="-122"/>
              </a:rPr>
              <a:t>），</a:t>
            </a:r>
            <a:r>
              <a:rPr lang="en-US" altLang="zh-CN" sz="1100" dirty="0">
                <a:latin typeface="微软雅黑" panose="020B0503020204020204" pitchFamily="34" charset="-122"/>
                <a:ea typeface="微软雅黑" panose="020B0503020204020204" pitchFamily="34" charset="-122"/>
              </a:rPr>
              <a:t>1+X</a:t>
            </a:r>
            <a:r>
              <a:rPr lang="zh-CN" altLang="en-US" sz="1100" dirty="0">
                <a:latin typeface="微软雅黑" panose="020B0503020204020204" pitchFamily="34" charset="-122"/>
                <a:ea typeface="微软雅黑" panose="020B0503020204020204" pitchFamily="34" charset="-122"/>
              </a:rPr>
              <a:t>台服务器。同城同步复制</a:t>
            </a:r>
            <a:r>
              <a:rPr lang="en-US" altLang="zh-CN" sz="1100" dirty="0">
                <a:latin typeface="微软雅黑" panose="020B0503020204020204" pitchFamily="34" charset="-122"/>
                <a:ea typeface="微软雅黑" panose="020B0503020204020204" pitchFamily="34" charset="-122"/>
              </a:rPr>
              <a:t>RPO=0</a:t>
            </a:r>
            <a:r>
              <a:rPr lang="zh-CN" altLang="en-US" sz="1100" dirty="0">
                <a:latin typeface="微软雅黑" panose="020B0503020204020204" pitchFamily="34" charset="-122"/>
                <a:ea typeface="微软雅黑" panose="020B0503020204020204" pitchFamily="34" charset="-122"/>
              </a:rPr>
              <a:t>，异地灾备异步流失容灾，</a:t>
            </a:r>
            <a:r>
              <a:rPr lang="en-US" altLang="zh-CN" sz="1100" dirty="0">
                <a:latin typeface="微软雅黑" panose="020B0503020204020204" pitchFamily="34" charset="-122"/>
                <a:ea typeface="微软雅黑" panose="020B0503020204020204" pitchFamily="34" charset="-122"/>
              </a:rPr>
              <a:t>RPO≈0</a:t>
            </a:r>
            <a:r>
              <a:rPr lang="zh-CN" altLang="en-US" sz="1100" dirty="0">
                <a:latin typeface="微软雅黑" panose="020B0503020204020204" pitchFamily="34" charset="-122"/>
                <a:ea typeface="微软雅黑" panose="020B0503020204020204" pitchFamily="34" charset="-122"/>
              </a:rPr>
              <a:t>。</a:t>
            </a:r>
            <a:r>
              <a:rPr lang="zh-CN" altLang="en-US" sz="1100" kern="0" dirty="0">
                <a:solidFill>
                  <a:srgbClr val="1D1D1A"/>
                </a:solidFill>
                <a:latin typeface="微软雅黑" panose="020B0503020204020204" pitchFamily="34" charset="-122"/>
                <a:ea typeface="微软雅黑" panose="020B0503020204020204" pitchFamily="34" charset="-122"/>
              </a:rPr>
              <a:t>灾备升主，</a:t>
            </a:r>
            <a:r>
              <a:rPr lang="en-US" altLang="zh-CN" sz="1100" kern="0" dirty="0">
                <a:solidFill>
                  <a:srgbClr val="1D1D1A"/>
                </a:solidFill>
                <a:latin typeface="微软雅黑" panose="020B0503020204020204" pitchFamily="34" charset="-122"/>
                <a:ea typeface="微软雅黑" panose="020B0503020204020204" pitchFamily="34" charset="-122"/>
              </a:rPr>
              <a:t>RTO&lt;10min</a:t>
            </a:r>
            <a:r>
              <a:rPr lang="zh-CN" altLang="en-US" sz="1100" kern="0" dirty="0">
                <a:solidFill>
                  <a:srgbClr val="1D1D1A"/>
                </a:solidFill>
                <a:latin typeface="微软雅黑" panose="020B0503020204020204" pitchFamily="34" charset="-122"/>
                <a:ea typeface="微软雅黑" panose="020B0503020204020204" pitchFamily="34" charset="-122"/>
              </a:rPr>
              <a:t>。</a:t>
            </a:r>
            <a:endParaRPr lang="en-US" altLang="zh-CN" sz="1100" dirty="0">
              <a:latin typeface="微软雅黑" panose="020B0503020204020204" pitchFamily="34" charset="-122"/>
              <a:ea typeface="微软雅黑" panose="020B0503020204020204" pitchFamily="34" charset="-122"/>
            </a:endParaRPr>
          </a:p>
        </p:txBody>
      </p:sp>
      <p:cxnSp>
        <p:nvCxnSpPr>
          <p:cNvPr id="103" name="直接连接符 102">
            <a:extLst>
              <a:ext uri="{FF2B5EF4-FFF2-40B4-BE49-F238E27FC236}">
                <a16:creationId xmlns:a16="http://schemas.microsoft.com/office/drawing/2014/main" id="{745BA2D8-9C4C-487C-B437-9053449261A6}"/>
              </a:ext>
            </a:extLst>
          </p:cNvPr>
          <p:cNvCxnSpPr>
            <a:cxnSpLocks/>
          </p:cNvCxnSpPr>
          <p:nvPr/>
        </p:nvCxnSpPr>
        <p:spPr bwMode="auto">
          <a:xfrm flipH="1">
            <a:off x="2385329" y="3085760"/>
            <a:ext cx="1106" cy="1175928"/>
          </a:xfrm>
          <a:prstGeom prst="line">
            <a:avLst/>
          </a:prstGeom>
          <a:solidFill>
            <a:schemeClr val="accent1"/>
          </a:solidFill>
          <a:ln w="19050" cap="flat" cmpd="sng" algn="ctr">
            <a:solidFill>
              <a:schemeClr val="tx1"/>
            </a:solidFill>
            <a:prstDash val="dash"/>
            <a:round/>
            <a:headEnd type="none" w="med" len="med"/>
            <a:tailEnd type="none" w="med" len="med"/>
          </a:ln>
          <a:effectLst/>
        </p:spPr>
      </p:cxnSp>
      <p:sp>
        <p:nvSpPr>
          <p:cNvPr id="104" name="文本框 103">
            <a:extLst>
              <a:ext uri="{FF2B5EF4-FFF2-40B4-BE49-F238E27FC236}">
                <a16:creationId xmlns:a16="http://schemas.microsoft.com/office/drawing/2014/main" id="{99BEBF42-324B-4278-82D1-99AC4745579B}"/>
              </a:ext>
            </a:extLst>
          </p:cNvPr>
          <p:cNvSpPr txBox="1"/>
          <p:nvPr/>
        </p:nvSpPr>
        <p:spPr>
          <a:xfrm>
            <a:off x="1017711" y="3008827"/>
            <a:ext cx="990621" cy="307777"/>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主中心</a:t>
            </a:r>
          </a:p>
        </p:txBody>
      </p:sp>
      <p:sp>
        <p:nvSpPr>
          <p:cNvPr id="105" name="文本框 104">
            <a:extLst>
              <a:ext uri="{FF2B5EF4-FFF2-40B4-BE49-F238E27FC236}">
                <a16:creationId xmlns:a16="http://schemas.microsoft.com/office/drawing/2014/main" id="{A7FAD1C2-0B3C-489C-9410-41FA8EBE7D53}"/>
              </a:ext>
            </a:extLst>
          </p:cNvPr>
          <p:cNvSpPr txBox="1"/>
          <p:nvPr/>
        </p:nvSpPr>
        <p:spPr>
          <a:xfrm>
            <a:off x="2691138" y="3037070"/>
            <a:ext cx="990621" cy="307777"/>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同城中心</a:t>
            </a:r>
          </a:p>
        </p:txBody>
      </p:sp>
      <p:sp>
        <p:nvSpPr>
          <p:cNvPr id="106" name="文本框 105">
            <a:extLst>
              <a:ext uri="{FF2B5EF4-FFF2-40B4-BE49-F238E27FC236}">
                <a16:creationId xmlns:a16="http://schemas.microsoft.com/office/drawing/2014/main" id="{7C1F3879-D0A3-4234-9783-563745249637}"/>
              </a:ext>
            </a:extLst>
          </p:cNvPr>
          <p:cNvSpPr txBox="1"/>
          <p:nvPr/>
        </p:nvSpPr>
        <p:spPr>
          <a:xfrm>
            <a:off x="1170188" y="4052811"/>
            <a:ext cx="623235" cy="253916"/>
          </a:xfrm>
          <a:prstGeom prst="rect">
            <a:avLst/>
          </a:prstGeom>
          <a:noFill/>
        </p:spPr>
        <p:txBody>
          <a:bodyPr wrap="square" rtlCol="0">
            <a:spAutoFit/>
          </a:bodyPr>
          <a:lstStyle/>
          <a:p>
            <a:r>
              <a:rPr lang="en-US" altLang="zh-CN" sz="1050" dirty="0">
                <a:latin typeface="微软雅黑" panose="020B0503020204020204" pitchFamily="34" charset="-122"/>
                <a:ea typeface="微软雅黑" panose="020B0503020204020204" pitchFamily="34" charset="-122"/>
              </a:rPr>
              <a:t>AZ1</a:t>
            </a:r>
            <a:endParaRPr lang="zh-CN" altLang="en-US" sz="1050" dirty="0">
              <a:latin typeface="微软雅黑" panose="020B0503020204020204" pitchFamily="34" charset="-122"/>
              <a:ea typeface="微软雅黑" panose="020B0503020204020204" pitchFamily="34" charset="-122"/>
            </a:endParaRPr>
          </a:p>
        </p:txBody>
      </p:sp>
      <p:sp>
        <p:nvSpPr>
          <p:cNvPr id="109" name="矩形 108">
            <a:extLst>
              <a:ext uri="{FF2B5EF4-FFF2-40B4-BE49-F238E27FC236}">
                <a16:creationId xmlns:a16="http://schemas.microsoft.com/office/drawing/2014/main" id="{4B9F3918-13EB-4BA3-A6D2-2EE80CC3EE5E}"/>
              </a:ext>
            </a:extLst>
          </p:cNvPr>
          <p:cNvSpPr/>
          <p:nvPr/>
        </p:nvSpPr>
        <p:spPr bwMode="auto">
          <a:xfrm>
            <a:off x="2520438" y="3342375"/>
            <a:ext cx="501594" cy="659047"/>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36000" tIns="53962" rIns="36000" bIns="53962" numCol="1" rtlCol="0" anchor="t" anchorCtr="0" compatLnSpc="1">
            <a:prstTxWarp prst="textNoShape">
              <a:avLst/>
            </a:prstTxWarp>
          </a:bodyPr>
          <a:lstStyle/>
          <a:p>
            <a:pPr algn="ctr" defTabSz="946174" fontAlgn="base">
              <a:spcBef>
                <a:spcPct val="0"/>
              </a:spcBef>
              <a:spcAft>
                <a:spcPct val="0"/>
              </a:spcAft>
            </a:pPr>
            <a:r>
              <a:rPr lang="en-US" altLang="zh-CN" sz="1063" b="1" dirty="0">
                <a:solidFill>
                  <a:srgbClr val="000000"/>
                </a:solidFill>
                <a:latin typeface="微软雅黑" panose="020B0503020204020204" pitchFamily="34" charset="-122"/>
                <a:ea typeface="微软雅黑" panose="020B0503020204020204" pitchFamily="34" charset="-122"/>
              </a:rPr>
              <a:t>node4</a:t>
            </a:r>
            <a:endParaRPr lang="zh-CN" altLang="en-US" sz="1063" b="1" dirty="0">
              <a:solidFill>
                <a:srgbClr val="000000"/>
              </a:solidFill>
              <a:latin typeface="微软雅黑" panose="020B0503020204020204" pitchFamily="34" charset="-122"/>
              <a:ea typeface="微软雅黑" panose="020B0503020204020204" pitchFamily="34" charset="-122"/>
            </a:endParaRPr>
          </a:p>
        </p:txBody>
      </p:sp>
      <p:sp>
        <p:nvSpPr>
          <p:cNvPr id="110" name="圆角矩形 29">
            <a:extLst>
              <a:ext uri="{FF2B5EF4-FFF2-40B4-BE49-F238E27FC236}">
                <a16:creationId xmlns:a16="http://schemas.microsoft.com/office/drawing/2014/main" id="{C16859B3-4FEA-44FD-A0E1-94E8409F7B12}"/>
              </a:ext>
            </a:extLst>
          </p:cNvPr>
          <p:cNvSpPr/>
          <p:nvPr/>
        </p:nvSpPr>
        <p:spPr bwMode="auto">
          <a:xfrm>
            <a:off x="2601897" y="3623510"/>
            <a:ext cx="345214" cy="230662"/>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36000" tIns="53962" rIns="36000" bIns="53962" numCol="1" rtlCol="0" anchor="t" anchorCtr="0" compatLnSpc="1">
            <a:prstTxWarp prst="textNoShape">
              <a:avLst/>
            </a:prstTxWarp>
          </a:bodyPr>
          <a:lstStyle/>
          <a:p>
            <a:pPr algn="ctr" defTabSz="946174" fontAlgn="base">
              <a:spcBef>
                <a:spcPct val="0"/>
              </a:spcBef>
              <a:spcAft>
                <a:spcPct val="0"/>
              </a:spcAft>
            </a:pPr>
            <a:r>
              <a:rPr lang="en-US" altLang="zh-CN" sz="700" dirty="0">
                <a:solidFill>
                  <a:schemeClr val="bg1"/>
                </a:solidFill>
                <a:latin typeface="微软雅黑" panose="020B0503020204020204" pitchFamily="34" charset="-122"/>
                <a:ea typeface="微软雅黑" panose="020B0503020204020204" pitchFamily="34" charset="-122"/>
              </a:rPr>
              <a:t>DN</a:t>
            </a:r>
            <a:r>
              <a:rPr lang="zh-CN" altLang="en-US" sz="700" dirty="0">
                <a:solidFill>
                  <a:schemeClr val="bg1"/>
                </a:solidFill>
                <a:latin typeface="微软雅黑" panose="020B0503020204020204" pitchFamily="34" charset="-122"/>
                <a:ea typeface="微软雅黑" panose="020B0503020204020204" pitchFamily="34" charset="-122"/>
              </a:rPr>
              <a:t>备</a:t>
            </a:r>
          </a:p>
        </p:txBody>
      </p:sp>
      <p:sp>
        <p:nvSpPr>
          <p:cNvPr id="112" name="矩形 111">
            <a:extLst>
              <a:ext uri="{FF2B5EF4-FFF2-40B4-BE49-F238E27FC236}">
                <a16:creationId xmlns:a16="http://schemas.microsoft.com/office/drawing/2014/main" id="{12D35C21-A28D-435E-A589-609EAAC95915}"/>
              </a:ext>
            </a:extLst>
          </p:cNvPr>
          <p:cNvSpPr/>
          <p:nvPr/>
        </p:nvSpPr>
        <p:spPr bwMode="auto">
          <a:xfrm>
            <a:off x="3104990" y="3346432"/>
            <a:ext cx="501594" cy="659047"/>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36000" tIns="53962" rIns="36000" bIns="53962" numCol="1" rtlCol="0" anchor="t" anchorCtr="0" compatLnSpc="1">
            <a:prstTxWarp prst="textNoShape">
              <a:avLst/>
            </a:prstTxWarp>
          </a:bodyPr>
          <a:lstStyle/>
          <a:p>
            <a:pPr algn="ctr" defTabSz="946174" fontAlgn="base">
              <a:spcBef>
                <a:spcPct val="0"/>
              </a:spcBef>
              <a:spcAft>
                <a:spcPct val="0"/>
              </a:spcAft>
            </a:pPr>
            <a:r>
              <a:rPr lang="en-US" altLang="zh-CN" sz="1063" b="1" dirty="0">
                <a:solidFill>
                  <a:srgbClr val="000000"/>
                </a:solidFill>
                <a:latin typeface="微软雅黑" panose="020B0503020204020204" pitchFamily="34" charset="-122"/>
                <a:ea typeface="微软雅黑" panose="020B0503020204020204" pitchFamily="34" charset="-122"/>
              </a:rPr>
              <a:t>node5</a:t>
            </a:r>
            <a:endParaRPr lang="zh-CN" altLang="en-US" sz="1063" b="1" dirty="0">
              <a:solidFill>
                <a:srgbClr val="000000"/>
              </a:solidFill>
              <a:latin typeface="微软雅黑" panose="020B0503020204020204" pitchFamily="34" charset="-122"/>
              <a:ea typeface="微软雅黑" panose="020B0503020204020204" pitchFamily="34" charset="-122"/>
            </a:endParaRPr>
          </a:p>
        </p:txBody>
      </p:sp>
      <p:sp>
        <p:nvSpPr>
          <p:cNvPr id="113" name="圆角矩形 29">
            <a:extLst>
              <a:ext uri="{FF2B5EF4-FFF2-40B4-BE49-F238E27FC236}">
                <a16:creationId xmlns:a16="http://schemas.microsoft.com/office/drawing/2014/main" id="{5B7B1733-E0A3-42AA-A136-3572A875DE2F}"/>
              </a:ext>
            </a:extLst>
          </p:cNvPr>
          <p:cNvSpPr/>
          <p:nvPr/>
        </p:nvSpPr>
        <p:spPr bwMode="auto">
          <a:xfrm>
            <a:off x="3186449" y="3623510"/>
            <a:ext cx="345214" cy="234719"/>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36000" tIns="53962" rIns="36000" bIns="53962" numCol="1" rtlCol="0" anchor="t" anchorCtr="0" compatLnSpc="1">
            <a:prstTxWarp prst="textNoShape">
              <a:avLst/>
            </a:prstTxWarp>
          </a:bodyPr>
          <a:lstStyle/>
          <a:p>
            <a:pPr algn="ctr" defTabSz="946174" fontAlgn="base">
              <a:spcBef>
                <a:spcPct val="0"/>
              </a:spcBef>
              <a:spcAft>
                <a:spcPct val="0"/>
              </a:spcAft>
            </a:pPr>
            <a:r>
              <a:rPr lang="en-US" altLang="zh-CN" sz="700" dirty="0">
                <a:solidFill>
                  <a:schemeClr val="bg1"/>
                </a:solidFill>
                <a:latin typeface="微软雅黑" panose="020B0503020204020204" pitchFamily="34" charset="-122"/>
                <a:ea typeface="微软雅黑" panose="020B0503020204020204" pitchFamily="34" charset="-122"/>
              </a:rPr>
              <a:t>DN</a:t>
            </a:r>
            <a:r>
              <a:rPr lang="zh-CN" altLang="en-US" sz="700" dirty="0">
                <a:solidFill>
                  <a:schemeClr val="bg1"/>
                </a:solidFill>
                <a:latin typeface="微软雅黑" panose="020B0503020204020204" pitchFamily="34" charset="-122"/>
                <a:ea typeface="微软雅黑" panose="020B0503020204020204" pitchFamily="34" charset="-122"/>
              </a:rPr>
              <a:t>备</a:t>
            </a:r>
          </a:p>
        </p:txBody>
      </p:sp>
      <p:cxnSp>
        <p:nvCxnSpPr>
          <p:cNvPr id="114" name="曲线连接符 5">
            <a:extLst>
              <a:ext uri="{FF2B5EF4-FFF2-40B4-BE49-F238E27FC236}">
                <a16:creationId xmlns:a16="http://schemas.microsoft.com/office/drawing/2014/main" id="{F5E69617-A122-420B-95CD-C2ACA1373544}"/>
              </a:ext>
            </a:extLst>
          </p:cNvPr>
          <p:cNvCxnSpPr>
            <a:cxnSpLocks/>
            <a:stCxn id="95" idx="2"/>
            <a:endCxn id="110" idx="2"/>
          </p:cNvCxnSpPr>
          <p:nvPr/>
        </p:nvCxnSpPr>
        <p:spPr>
          <a:xfrm rot="16200000" flipH="1">
            <a:off x="1732774" y="2812442"/>
            <a:ext cx="10276" cy="2073184"/>
          </a:xfrm>
          <a:prstGeom prst="curvedConnector3">
            <a:avLst>
              <a:gd name="adj1" fmla="val 232460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3" name="曲线连接符 5">
            <a:extLst>
              <a:ext uri="{FF2B5EF4-FFF2-40B4-BE49-F238E27FC236}">
                <a16:creationId xmlns:a16="http://schemas.microsoft.com/office/drawing/2014/main" id="{D03825AD-06B8-4C29-8CF4-C97876C4CB87}"/>
              </a:ext>
            </a:extLst>
          </p:cNvPr>
          <p:cNvCxnSpPr>
            <a:cxnSpLocks/>
            <a:stCxn id="95" idx="2"/>
            <a:endCxn id="113" idx="2"/>
          </p:cNvCxnSpPr>
          <p:nvPr/>
        </p:nvCxnSpPr>
        <p:spPr>
          <a:xfrm rot="16200000" flipH="1">
            <a:off x="2023022" y="2522194"/>
            <a:ext cx="14333" cy="2657736"/>
          </a:xfrm>
          <a:prstGeom prst="curvedConnector3">
            <a:avLst>
              <a:gd name="adj1" fmla="val 169492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6" name="直接连接符 125">
            <a:extLst>
              <a:ext uri="{FF2B5EF4-FFF2-40B4-BE49-F238E27FC236}">
                <a16:creationId xmlns:a16="http://schemas.microsoft.com/office/drawing/2014/main" id="{540D05CE-FFEA-4EB1-A5AD-D0C497D98C8D}"/>
              </a:ext>
            </a:extLst>
          </p:cNvPr>
          <p:cNvCxnSpPr>
            <a:cxnSpLocks/>
          </p:cNvCxnSpPr>
          <p:nvPr/>
        </p:nvCxnSpPr>
        <p:spPr bwMode="auto">
          <a:xfrm flipH="1">
            <a:off x="3758065" y="3037070"/>
            <a:ext cx="1106" cy="1175928"/>
          </a:xfrm>
          <a:prstGeom prst="line">
            <a:avLst/>
          </a:prstGeom>
          <a:solidFill>
            <a:schemeClr val="accent1"/>
          </a:solidFill>
          <a:ln w="19050" cap="flat" cmpd="sng" algn="ctr">
            <a:solidFill>
              <a:schemeClr val="tx1"/>
            </a:solidFill>
            <a:prstDash val="dash"/>
            <a:round/>
            <a:headEnd type="none" w="med" len="med"/>
            <a:tailEnd type="none" w="med" len="med"/>
          </a:ln>
          <a:effectLst/>
        </p:spPr>
      </p:cxnSp>
      <p:sp>
        <p:nvSpPr>
          <p:cNvPr id="129" name="文本框 128">
            <a:extLst>
              <a:ext uri="{FF2B5EF4-FFF2-40B4-BE49-F238E27FC236}">
                <a16:creationId xmlns:a16="http://schemas.microsoft.com/office/drawing/2014/main" id="{094F362D-6014-4C70-9DBE-8723835A863F}"/>
              </a:ext>
            </a:extLst>
          </p:cNvPr>
          <p:cNvSpPr txBox="1"/>
          <p:nvPr/>
        </p:nvSpPr>
        <p:spPr>
          <a:xfrm>
            <a:off x="3791590" y="3029495"/>
            <a:ext cx="1462039" cy="307777"/>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异地灾备集群</a:t>
            </a:r>
          </a:p>
        </p:txBody>
      </p:sp>
      <p:sp>
        <p:nvSpPr>
          <p:cNvPr id="130" name="矩形 129">
            <a:extLst>
              <a:ext uri="{FF2B5EF4-FFF2-40B4-BE49-F238E27FC236}">
                <a16:creationId xmlns:a16="http://schemas.microsoft.com/office/drawing/2014/main" id="{E54E6A47-D220-4060-ADA6-9272B4703FE9}"/>
              </a:ext>
            </a:extLst>
          </p:cNvPr>
          <p:cNvSpPr/>
          <p:nvPr/>
        </p:nvSpPr>
        <p:spPr bwMode="auto">
          <a:xfrm>
            <a:off x="3856599" y="3342375"/>
            <a:ext cx="501594" cy="659047"/>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36000" tIns="53962" rIns="36000" bIns="53962" numCol="1" rtlCol="0" anchor="t" anchorCtr="0" compatLnSpc="1">
            <a:prstTxWarp prst="textNoShape">
              <a:avLst/>
            </a:prstTxWarp>
          </a:bodyPr>
          <a:lstStyle/>
          <a:p>
            <a:pPr algn="ctr" defTabSz="946174" fontAlgn="base">
              <a:spcBef>
                <a:spcPct val="0"/>
              </a:spcBef>
              <a:spcAft>
                <a:spcPct val="0"/>
              </a:spcAft>
            </a:pPr>
            <a:r>
              <a:rPr lang="en-US" altLang="zh-CN" sz="1063" b="1" dirty="0">
                <a:solidFill>
                  <a:srgbClr val="000000"/>
                </a:solidFill>
                <a:latin typeface="微软雅黑" panose="020B0503020204020204" pitchFamily="34" charset="-122"/>
                <a:ea typeface="微软雅黑" panose="020B0503020204020204" pitchFamily="34" charset="-122"/>
              </a:rPr>
              <a:t>node5</a:t>
            </a:r>
            <a:endParaRPr lang="zh-CN" altLang="en-US" sz="1063" b="1" dirty="0">
              <a:solidFill>
                <a:srgbClr val="000000"/>
              </a:solidFill>
              <a:latin typeface="微软雅黑" panose="020B0503020204020204" pitchFamily="34" charset="-122"/>
              <a:ea typeface="微软雅黑" panose="020B0503020204020204" pitchFamily="34" charset="-122"/>
            </a:endParaRPr>
          </a:p>
        </p:txBody>
      </p:sp>
      <p:sp>
        <p:nvSpPr>
          <p:cNvPr id="131" name="圆角矩形 29">
            <a:extLst>
              <a:ext uri="{FF2B5EF4-FFF2-40B4-BE49-F238E27FC236}">
                <a16:creationId xmlns:a16="http://schemas.microsoft.com/office/drawing/2014/main" id="{7EA20962-A647-41CE-813B-F178932CDD9F}"/>
              </a:ext>
            </a:extLst>
          </p:cNvPr>
          <p:cNvSpPr/>
          <p:nvPr/>
        </p:nvSpPr>
        <p:spPr bwMode="auto">
          <a:xfrm>
            <a:off x="3938058" y="3623510"/>
            <a:ext cx="345214" cy="230662"/>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36000" tIns="53962" rIns="36000" bIns="53962" numCol="1" rtlCol="0" anchor="t" anchorCtr="0" compatLnSpc="1">
            <a:prstTxWarp prst="textNoShape">
              <a:avLst/>
            </a:prstTxWarp>
          </a:bodyPr>
          <a:lstStyle/>
          <a:p>
            <a:pPr algn="ctr" defTabSz="946174" fontAlgn="base">
              <a:spcBef>
                <a:spcPct val="0"/>
              </a:spcBef>
              <a:spcAft>
                <a:spcPct val="0"/>
              </a:spcAft>
            </a:pPr>
            <a:r>
              <a:rPr lang="zh-CN" altLang="en-US" sz="700" dirty="0">
                <a:solidFill>
                  <a:schemeClr val="bg1"/>
                </a:solidFill>
                <a:latin typeface="微软雅黑" panose="020B0503020204020204" pitchFamily="34" charset="-122"/>
                <a:ea typeface="微软雅黑" panose="020B0503020204020204" pitchFamily="34" charset="-122"/>
              </a:rPr>
              <a:t>首备</a:t>
            </a:r>
          </a:p>
        </p:txBody>
      </p:sp>
      <p:sp>
        <p:nvSpPr>
          <p:cNvPr id="132" name="矩形 131">
            <a:extLst>
              <a:ext uri="{FF2B5EF4-FFF2-40B4-BE49-F238E27FC236}">
                <a16:creationId xmlns:a16="http://schemas.microsoft.com/office/drawing/2014/main" id="{832FEA3B-BD0B-416F-9BD1-9A265A364923}"/>
              </a:ext>
            </a:extLst>
          </p:cNvPr>
          <p:cNvSpPr/>
          <p:nvPr/>
        </p:nvSpPr>
        <p:spPr bwMode="auto">
          <a:xfrm>
            <a:off x="4441151" y="3346432"/>
            <a:ext cx="501594" cy="659047"/>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36000" tIns="53962" rIns="36000" bIns="53962" numCol="1" rtlCol="0" anchor="t" anchorCtr="0" compatLnSpc="1">
            <a:prstTxWarp prst="textNoShape">
              <a:avLst/>
            </a:prstTxWarp>
          </a:bodyPr>
          <a:lstStyle/>
          <a:p>
            <a:pPr algn="ctr" defTabSz="946174" fontAlgn="base">
              <a:spcBef>
                <a:spcPct val="0"/>
              </a:spcBef>
              <a:spcAft>
                <a:spcPct val="0"/>
              </a:spcAft>
            </a:pPr>
            <a:r>
              <a:rPr lang="en-US" altLang="zh-CN" sz="1063" b="1" dirty="0">
                <a:solidFill>
                  <a:srgbClr val="000000"/>
                </a:solidFill>
                <a:latin typeface="微软雅黑" panose="020B0503020204020204" pitchFamily="34" charset="-122"/>
                <a:ea typeface="微软雅黑" panose="020B0503020204020204" pitchFamily="34" charset="-122"/>
              </a:rPr>
              <a:t>node6</a:t>
            </a:r>
            <a:endParaRPr lang="zh-CN" altLang="en-US" sz="1063" b="1" dirty="0">
              <a:solidFill>
                <a:srgbClr val="000000"/>
              </a:solidFill>
              <a:latin typeface="微软雅黑" panose="020B0503020204020204" pitchFamily="34" charset="-122"/>
              <a:ea typeface="微软雅黑" panose="020B0503020204020204" pitchFamily="34" charset="-122"/>
            </a:endParaRPr>
          </a:p>
        </p:txBody>
      </p:sp>
      <p:sp>
        <p:nvSpPr>
          <p:cNvPr id="133" name="圆角矩形 29">
            <a:extLst>
              <a:ext uri="{FF2B5EF4-FFF2-40B4-BE49-F238E27FC236}">
                <a16:creationId xmlns:a16="http://schemas.microsoft.com/office/drawing/2014/main" id="{7B6501F1-41F2-41F6-BF0B-48C8C265D18D}"/>
              </a:ext>
            </a:extLst>
          </p:cNvPr>
          <p:cNvSpPr/>
          <p:nvPr/>
        </p:nvSpPr>
        <p:spPr bwMode="auto">
          <a:xfrm>
            <a:off x="4479745" y="3623511"/>
            <a:ext cx="420135" cy="230662"/>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36000" tIns="53962" rIns="36000" bIns="53962" numCol="1" rtlCol="0" anchor="t" anchorCtr="0" compatLnSpc="1">
            <a:prstTxWarp prst="textNoShape">
              <a:avLst/>
            </a:prstTxWarp>
          </a:bodyPr>
          <a:lstStyle/>
          <a:p>
            <a:pPr algn="ctr" defTabSz="946174" fontAlgn="base">
              <a:spcBef>
                <a:spcPct val="0"/>
              </a:spcBef>
              <a:spcAft>
                <a:spcPct val="0"/>
              </a:spcAft>
            </a:pPr>
            <a:r>
              <a:rPr lang="zh-CN" altLang="en-US" sz="700" dirty="0">
                <a:solidFill>
                  <a:schemeClr val="bg1"/>
                </a:solidFill>
                <a:latin typeface="微软雅黑" panose="020B0503020204020204" pitchFamily="34" charset="-122"/>
                <a:ea typeface="微软雅黑" panose="020B0503020204020204" pitchFamily="34" charset="-122"/>
              </a:rPr>
              <a:t>级联备</a:t>
            </a:r>
          </a:p>
        </p:txBody>
      </p:sp>
      <p:cxnSp>
        <p:nvCxnSpPr>
          <p:cNvPr id="135" name="曲线连接符 5">
            <a:extLst>
              <a:ext uri="{FF2B5EF4-FFF2-40B4-BE49-F238E27FC236}">
                <a16:creationId xmlns:a16="http://schemas.microsoft.com/office/drawing/2014/main" id="{02A0E571-764F-411F-9FCF-62BD26A90A57}"/>
              </a:ext>
            </a:extLst>
          </p:cNvPr>
          <p:cNvCxnSpPr>
            <a:cxnSpLocks/>
            <a:stCxn id="95" idx="2"/>
            <a:endCxn id="131" idx="2"/>
          </p:cNvCxnSpPr>
          <p:nvPr/>
        </p:nvCxnSpPr>
        <p:spPr>
          <a:xfrm rot="16200000" flipH="1">
            <a:off x="2400854" y="2144361"/>
            <a:ext cx="10276" cy="3409345"/>
          </a:xfrm>
          <a:prstGeom prst="curvedConnector3">
            <a:avLst>
              <a:gd name="adj1" fmla="val 232460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曲线连接符 5">
            <a:extLst>
              <a:ext uri="{FF2B5EF4-FFF2-40B4-BE49-F238E27FC236}">
                <a16:creationId xmlns:a16="http://schemas.microsoft.com/office/drawing/2014/main" id="{1DBEF143-ACD9-4BF1-B54A-945833B743F1}"/>
              </a:ext>
            </a:extLst>
          </p:cNvPr>
          <p:cNvCxnSpPr>
            <a:cxnSpLocks/>
            <a:stCxn id="131" idx="2"/>
            <a:endCxn id="133" idx="2"/>
          </p:cNvCxnSpPr>
          <p:nvPr/>
        </p:nvCxnSpPr>
        <p:spPr>
          <a:xfrm rot="16200000" flipH="1">
            <a:off x="4400239" y="3564598"/>
            <a:ext cx="1" cy="579148"/>
          </a:xfrm>
          <a:prstGeom prst="curvedConnector3">
            <a:avLst>
              <a:gd name="adj1" fmla="val 2286010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43" name="文本框 142">
            <a:extLst>
              <a:ext uri="{FF2B5EF4-FFF2-40B4-BE49-F238E27FC236}">
                <a16:creationId xmlns:a16="http://schemas.microsoft.com/office/drawing/2014/main" id="{BC1ABD7F-ACE7-4D42-9BA4-6083F1751FC8}"/>
              </a:ext>
            </a:extLst>
          </p:cNvPr>
          <p:cNvSpPr txBox="1"/>
          <p:nvPr/>
        </p:nvSpPr>
        <p:spPr>
          <a:xfrm>
            <a:off x="2833818" y="4058086"/>
            <a:ext cx="623235" cy="253916"/>
          </a:xfrm>
          <a:prstGeom prst="rect">
            <a:avLst/>
          </a:prstGeom>
          <a:noFill/>
        </p:spPr>
        <p:txBody>
          <a:bodyPr wrap="square" rtlCol="0">
            <a:spAutoFit/>
          </a:bodyPr>
          <a:lstStyle/>
          <a:p>
            <a:r>
              <a:rPr lang="en-US" altLang="zh-CN" sz="1050" dirty="0">
                <a:latin typeface="微软雅黑" panose="020B0503020204020204" pitchFamily="34" charset="-122"/>
                <a:ea typeface="微软雅黑" panose="020B0503020204020204" pitchFamily="34" charset="-122"/>
              </a:rPr>
              <a:t>AZ2</a:t>
            </a:r>
          </a:p>
        </p:txBody>
      </p:sp>
      <p:sp>
        <p:nvSpPr>
          <p:cNvPr id="145" name="文本框 144">
            <a:extLst>
              <a:ext uri="{FF2B5EF4-FFF2-40B4-BE49-F238E27FC236}">
                <a16:creationId xmlns:a16="http://schemas.microsoft.com/office/drawing/2014/main" id="{5A82A431-5860-468D-B574-755FBC6AFEB5}"/>
              </a:ext>
            </a:extLst>
          </p:cNvPr>
          <p:cNvSpPr txBox="1"/>
          <p:nvPr/>
        </p:nvSpPr>
        <p:spPr>
          <a:xfrm>
            <a:off x="1856998" y="4323066"/>
            <a:ext cx="990621" cy="307777"/>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主集群</a:t>
            </a:r>
          </a:p>
        </p:txBody>
      </p:sp>
      <p:sp>
        <p:nvSpPr>
          <p:cNvPr id="146" name="文本框 145">
            <a:extLst>
              <a:ext uri="{FF2B5EF4-FFF2-40B4-BE49-F238E27FC236}">
                <a16:creationId xmlns:a16="http://schemas.microsoft.com/office/drawing/2014/main" id="{87992211-E057-4C50-96DB-A6468698A33F}"/>
              </a:ext>
            </a:extLst>
          </p:cNvPr>
          <p:cNvSpPr txBox="1"/>
          <p:nvPr/>
        </p:nvSpPr>
        <p:spPr>
          <a:xfrm>
            <a:off x="3901816" y="4315016"/>
            <a:ext cx="990621" cy="307777"/>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灾备集群</a:t>
            </a:r>
          </a:p>
        </p:txBody>
      </p:sp>
      <p:sp>
        <p:nvSpPr>
          <p:cNvPr id="173" name="矩形 172">
            <a:extLst>
              <a:ext uri="{FF2B5EF4-FFF2-40B4-BE49-F238E27FC236}">
                <a16:creationId xmlns:a16="http://schemas.microsoft.com/office/drawing/2014/main" id="{800BAA3D-6278-4731-B702-A2B1EDA3B760}"/>
              </a:ext>
            </a:extLst>
          </p:cNvPr>
          <p:cNvSpPr/>
          <p:nvPr/>
        </p:nvSpPr>
        <p:spPr bwMode="auto">
          <a:xfrm>
            <a:off x="7774911" y="1525977"/>
            <a:ext cx="541385" cy="89894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36000" tIns="53962" rIns="36000" bIns="53962" numCol="1" rtlCol="0" anchor="t" anchorCtr="0" compatLnSpc="1">
            <a:prstTxWarp prst="textNoShape">
              <a:avLst/>
            </a:prstTxWarp>
          </a:bodyPr>
          <a:lstStyle/>
          <a:p>
            <a:pPr algn="ctr" defTabSz="946174" fontAlgn="base">
              <a:spcBef>
                <a:spcPct val="0"/>
              </a:spcBef>
              <a:spcAft>
                <a:spcPct val="0"/>
              </a:spcAft>
            </a:pPr>
            <a:r>
              <a:rPr lang="en-US" altLang="zh-CN" sz="1063" b="1" dirty="0">
                <a:solidFill>
                  <a:srgbClr val="000000"/>
                </a:solidFill>
                <a:latin typeface="微软雅黑" panose="020B0503020204020204" pitchFamily="34" charset="-122"/>
                <a:ea typeface="微软雅黑" panose="020B0503020204020204" pitchFamily="34" charset="-122"/>
              </a:rPr>
              <a:t>node1</a:t>
            </a:r>
            <a:endParaRPr lang="zh-CN" altLang="en-US" sz="1063" b="1" dirty="0">
              <a:solidFill>
                <a:srgbClr val="000000"/>
              </a:solidFill>
              <a:latin typeface="微软雅黑" panose="020B0503020204020204" pitchFamily="34" charset="-122"/>
              <a:ea typeface="微软雅黑" panose="020B0503020204020204" pitchFamily="34" charset="-122"/>
            </a:endParaRPr>
          </a:p>
        </p:txBody>
      </p:sp>
      <p:sp>
        <p:nvSpPr>
          <p:cNvPr id="174" name="圆角矩形 10">
            <a:extLst>
              <a:ext uri="{FF2B5EF4-FFF2-40B4-BE49-F238E27FC236}">
                <a16:creationId xmlns:a16="http://schemas.microsoft.com/office/drawing/2014/main" id="{BD9FE6DC-DF42-499F-826E-376F0D84EE90}"/>
              </a:ext>
            </a:extLst>
          </p:cNvPr>
          <p:cNvSpPr/>
          <p:nvPr/>
        </p:nvSpPr>
        <p:spPr bwMode="auto">
          <a:xfrm>
            <a:off x="7872998" y="1805527"/>
            <a:ext cx="345214" cy="221972"/>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36000" tIns="53962" rIns="36000" bIns="53962" numCol="1" rtlCol="0" anchor="t" anchorCtr="0" compatLnSpc="1">
            <a:prstTxWarp prst="textNoShape">
              <a:avLst/>
            </a:prstTxWarp>
          </a:bodyPr>
          <a:lstStyle/>
          <a:p>
            <a:pPr algn="ctr" defTabSz="946174" fontAlgn="base">
              <a:spcBef>
                <a:spcPct val="0"/>
              </a:spcBef>
              <a:spcAft>
                <a:spcPct val="0"/>
              </a:spcAft>
            </a:pPr>
            <a:r>
              <a:rPr lang="en-US" altLang="zh-CN" sz="700" dirty="0">
                <a:solidFill>
                  <a:schemeClr val="bg1"/>
                </a:solidFill>
                <a:latin typeface="微软雅黑" panose="020B0503020204020204" pitchFamily="34" charset="-122"/>
                <a:ea typeface="微软雅黑" panose="020B0503020204020204" pitchFamily="34" charset="-122"/>
              </a:rPr>
              <a:t>DN</a:t>
            </a:r>
            <a:r>
              <a:rPr lang="zh-CN" altLang="en-US" sz="700" dirty="0">
                <a:solidFill>
                  <a:schemeClr val="bg1"/>
                </a:solidFill>
                <a:latin typeface="微软雅黑" panose="020B0503020204020204" pitchFamily="34" charset="-122"/>
                <a:ea typeface="微软雅黑" panose="020B0503020204020204" pitchFamily="34" charset="-122"/>
              </a:rPr>
              <a:t>主</a:t>
            </a:r>
          </a:p>
        </p:txBody>
      </p:sp>
      <p:sp>
        <p:nvSpPr>
          <p:cNvPr id="175" name="矩形 174">
            <a:extLst>
              <a:ext uri="{FF2B5EF4-FFF2-40B4-BE49-F238E27FC236}">
                <a16:creationId xmlns:a16="http://schemas.microsoft.com/office/drawing/2014/main" id="{A61DAAC1-CF45-4BE3-BB9E-FA35163B2147}"/>
              </a:ext>
            </a:extLst>
          </p:cNvPr>
          <p:cNvSpPr/>
          <p:nvPr/>
        </p:nvSpPr>
        <p:spPr bwMode="auto">
          <a:xfrm>
            <a:off x="8441725" y="1525977"/>
            <a:ext cx="511274" cy="89894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36000" tIns="53962" rIns="36000" bIns="53962" numCol="1" rtlCol="0" anchor="t" anchorCtr="0" compatLnSpc="1">
            <a:prstTxWarp prst="textNoShape">
              <a:avLst/>
            </a:prstTxWarp>
          </a:bodyPr>
          <a:lstStyle/>
          <a:p>
            <a:pPr algn="ctr" defTabSz="946174" fontAlgn="base">
              <a:spcBef>
                <a:spcPct val="0"/>
              </a:spcBef>
              <a:spcAft>
                <a:spcPct val="0"/>
              </a:spcAft>
            </a:pPr>
            <a:r>
              <a:rPr lang="en-US" altLang="zh-CN" sz="1063" b="1" dirty="0">
                <a:solidFill>
                  <a:srgbClr val="000000"/>
                </a:solidFill>
                <a:latin typeface="微软雅黑" panose="020B0503020204020204" pitchFamily="34" charset="-122"/>
                <a:ea typeface="微软雅黑" panose="020B0503020204020204" pitchFamily="34" charset="-122"/>
              </a:rPr>
              <a:t>node2</a:t>
            </a:r>
            <a:endParaRPr lang="zh-CN" altLang="en-US" sz="1063" b="1" dirty="0">
              <a:solidFill>
                <a:srgbClr val="000000"/>
              </a:solidFill>
              <a:latin typeface="微软雅黑" panose="020B0503020204020204" pitchFamily="34" charset="-122"/>
              <a:ea typeface="微软雅黑" panose="020B0503020204020204" pitchFamily="34" charset="-122"/>
            </a:endParaRPr>
          </a:p>
        </p:txBody>
      </p:sp>
      <p:sp>
        <p:nvSpPr>
          <p:cNvPr id="176" name="圆角矩形 110">
            <a:extLst>
              <a:ext uri="{FF2B5EF4-FFF2-40B4-BE49-F238E27FC236}">
                <a16:creationId xmlns:a16="http://schemas.microsoft.com/office/drawing/2014/main" id="{44A68B1B-9F8F-4F62-B588-873413801761}"/>
              </a:ext>
            </a:extLst>
          </p:cNvPr>
          <p:cNvSpPr/>
          <p:nvPr/>
        </p:nvSpPr>
        <p:spPr bwMode="auto">
          <a:xfrm>
            <a:off x="8517073" y="1820123"/>
            <a:ext cx="345215" cy="207375"/>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36000" tIns="53962" rIns="36000" bIns="53962" numCol="1" rtlCol="0" anchor="t" anchorCtr="0" compatLnSpc="1">
            <a:prstTxWarp prst="textNoShape">
              <a:avLst/>
            </a:prstTxWarp>
          </a:bodyPr>
          <a:lstStyle/>
          <a:p>
            <a:pPr algn="ctr" defTabSz="946174" fontAlgn="base">
              <a:spcBef>
                <a:spcPct val="0"/>
              </a:spcBef>
              <a:spcAft>
                <a:spcPct val="0"/>
              </a:spcAft>
            </a:pPr>
            <a:r>
              <a:rPr lang="en-US" altLang="zh-CN" sz="700" dirty="0">
                <a:solidFill>
                  <a:schemeClr val="bg1"/>
                </a:solidFill>
                <a:latin typeface="微软雅黑" panose="020B0503020204020204" pitchFamily="34" charset="-122"/>
                <a:ea typeface="微软雅黑" panose="020B0503020204020204" pitchFamily="34" charset="-122"/>
              </a:rPr>
              <a:t>DN</a:t>
            </a:r>
            <a:r>
              <a:rPr lang="zh-CN" altLang="en-US" sz="700" dirty="0">
                <a:solidFill>
                  <a:schemeClr val="bg1"/>
                </a:solidFill>
                <a:latin typeface="微软雅黑" panose="020B0503020204020204" pitchFamily="34" charset="-122"/>
                <a:ea typeface="微软雅黑" panose="020B0503020204020204" pitchFamily="34" charset="-122"/>
              </a:rPr>
              <a:t>备</a:t>
            </a:r>
          </a:p>
        </p:txBody>
      </p:sp>
      <p:sp>
        <p:nvSpPr>
          <p:cNvPr id="177" name="矩形 176">
            <a:extLst>
              <a:ext uri="{FF2B5EF4-FFF2-40B4-BE49-F238E27FC236}">
                <a16:creationId xmlns:a16="http://schemas.microsoft.com/office/drawing/2014/main" id="{5C1CEEB6-866E-455D-8EA7-9C11D08B99B2}"/>
              </a:ext>
            </a:extLst>
          </p:cNvPr>
          <p:cNvSpPr/>
          <p:nvPr/>
        </p:nvSpPr>
        <p:spPr bwMode="auto">
          <a:xfrm>
            <a:off x="9107896" y="1525977"/>
            <a:ext cx="501594" cy="89894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36000" tIns="53962" rIns="36000" bIns="53962" numCol="1" rtlCol="0" anchor="t" anchorCtr="0" compatLnSpc="1">
            <a:prstTxWarp prst="textNoShape">
              <a:avLst/>
            </a:prstTxWarp>
          </a:bodyPr>
          <a:lstStyle/>
          <a:p>
            <a:pPr algn="ctr" defTabSz="946174" fontAlgn="base">
              <a:spcBef>
                <a:spcPct val="0"/>
              </a:spcBef>
              <a:spcAft>
                <a:spcPct val="0"/>
              </a:spcAft>
            </a:pPr>
            <a:r>
              <a:rPr lang="en-US" altLang="zh-CN" sz="1063" b="1" dirty="0">
                <a:solidFill>
                  <a:srgbClr val="000000"/>
                </a:solidFill>
                <a:latin typeface="微软雅黑" panose="020B0503020204020204" pitchFamily="34" charset="-122"/>
                <a:ea typeface="微软雅黑" panose="020B0503020204020204" pitchFamily="34" charset="-122"/>
              </a:rPr>
              <a:t>node3</a:t>
            </a:r>
            <a:endParaRPr lang="zh-CN" altLang="en-US" sz="1063" b="1" dirty="0">
              <a:solidFill>
                <a:srgbClr val="000000"/>
              </a:solidFill>
              <a:latin typeface="微软雅黑" panose="020B0503020204020204" pitchFamily="34" charset="-122"/>
              <a:ea typeface="微软雅黑" panose="020B0503020204020204" pitchFamily="34" charset="-122"/>
            </a:endParaRPr>
          </a:p>
        </p:txBody>
      </p:sp>
      <p:sp>
        <p:nvSpPr>
          <p:cNvPr id="178" name="圆角矩形 29">
            <a:extLst>
              <a:ext uri="{FF2B5EF4-FFF2-40B4-BE49-F238E27FC236}">
                <a16:creationId xmlns:a16="http://schemas.microsoft.com/office/drawing/2014/main" id="{031C9373-4990-4DE4-83CE-064298319E06}"/>
              </a:ext>
            </a:extLst>
          </p:cNvPr>
          <p:cNvSpPr/>
          <p:nvPr/>
        </p:nvSpPr>
        <p:spPr bwMode="auto">
          <a:xfrm>
            <a:off x="9189355" y="1820123"/>
            <a:ext cx="345214" cy="217651"/>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36000" tIns="53962" rIns="36000" bIns="53962" numCol="1" rtlCol="0" anchor="t" anchorCtr="0" compatLnSpc="1">
            <a:prstTxWarp prst="textNoShape">
              <a:avLst/>
            </a:prstTxWarp>
          </a:bodyPr>
          <a:lstStyle/>
          <a:p>
            <a:pPr algn="ctr" defTabSz="946174" fontAlgn="base">
              <a:spcBef>
                <a:spcPct val="0"/>
              </a:spcBef>
              <a:spcAft>
                <a:spcPct val="0"/>
              </a:spcAft>
            </a:pPr>
            <a:r>
              <a:rPr lang="en-US" altLang="zh-CN" sz="700" dirty="0">
                <a:solidFill>
                  <a:schemeClr val="bg1"/>
                </a:solidFill>
                <a:latin typeface="微软雅黑" panose="020B0503020204020204" pitchFamily="34" charset="-122"/>
                <a:ea typeface="微软雅黑" panose="020B0503020204020204" pitchFamily="34" charset="-122"/>
              </a:rPr>
              <a:t>DN</a:t>
            </a:r>
            <a:r>
              <a:rPr lang="zh-CN" altLang="en-US" sz="700" dirty="0">
                <a:solidFill>
                  <a:schemeClr val="bg1"/>
                </a:solidFill>
                <a:latin typeface="微软雅黑" panose="020B0503020204020204" pitchFamily="34" charset="-122"/>
                <a:ea typeface="微软雅黑" panose="020B0503020204020204" pitchFamily="34" charset="-122"/>
              </a:rPr>
              <a:t>备</a:t>
            </a:r>
          </a:p>
        </p:txBody>
      </p:sp>
      <p:sp>
        <p:nvSpPr>
          <p:cNvPr id="181" name="文本框 180">
            <a:extLst>
              <a:ext uri="{FF2B5EF4-FFF2-40B4-BE49-F238E27FC236}">
                <a16:creationId xmlns:a16="http://schemas.microsoft.com/office/drawing/2014/main" id="{460AF5C8-818E-41DE-A49E-0E9131B35814}"/>
              </a:ext>
            </a:extLst>
          </p:cNvPr>
          <p:cNvSpPr txBox="1"/>
          <p:nvPr/>
        </p:nvSpPr>
        <p:spPr>
          <a:xfrm>
            <a:off x="6643662" y="2557596"/>
            <a:ext cx="5315420" cy="430887"/>
          </a:xfrm>
          <a:prstGeom prst="rect">
            <a:avLst/>
          </a:prstGeom>
          <a:noFill/>
        </p:spPr>
        <p:txBody>
          <a:bodyPr wrap="square" rtlCol="0">
            <a:spAutoFit/>
          </a:bodyPr>
          <a:lstStyle/>
          <a:p>
            <a:r>
              <a:rPr lang="zh-CN" altLang="en-US" sz="1100" dirty="0">
                <a:latin typeface="微软雅黑" panose="020B0503020204020204" pitchFamily="34" charset="-122"/>
                <a:ea typeface="微软雅黑" panose="020B0503020204020204" pitchFamily="34" charset="-122"/>
              </a:rPr>
              <a:t>单中心，基于磁阵设备的主备资源池化</a:t>
            </a:r>
            <a:r>
              <a:rPr lang="en-US" altLang="zh-CN" sz="1100" dirty="0">
                <a:latin typeface="微软雅黑" panose="020B0503020204020204" pitchFamily="34" charset="-122"/>
                <a:ea typeface="微软雅黑" panose="020B0503020204020204" pitchFamily="34" charset="-122"/>
              </a:rPr>
              <a:t>HA</a:t>
            </a:r>
            <a:r>
              <a:rPr lang="zh-CN" altLang="en-US" sz="1100" dirty="0">
                <a:latin typeface="微软雅黑" panose="020B0503020204020204" pitchFamily="34" charset="-122"/>
                <a:ea typeface="微软雅黑" panose="020B0503020204020204" pitchFamily="34" charset="-122"/>
              </a:rPr>
              <a:t>部署形态。一主</a:t>
            </a:r>
            <a:r>
              <a:rPr lang="en-US" altLang="zh-CN" sz="1100" dirty="0">
                <a:latin typeface="微软雅黑" panose="020B0503020204020204" pitchFamily="34" charset="-122"/>
                <a:ea typeface="微软雅黑" panose="020B0503020204020204" pitchFamily="34" charset="-122"/>
              </a:rPr>
              <a:t>X</a:t>
            </a:r>
            <a:r>
              <a:rPr lang="zh-CN" altLang="en-US" sz="1100" dirty="0">
                <a:latin typeface="微软雅黑" panose="020B0503020204020204" pitchFamily="34" charset="-122"/>
                <a:ea typeface="微软雅黑" panose="020B0503020204020204" pitchFamily="34" charset="-122"/>
              </a:rPr>
              <a:t>备，</a:t>
            </a:r>
            <a:r>
              <a:rPr lang="en-US" altLang="zh-CN" sz="1100" dirty="0">
                <a:latin typeface="微软雅黑" panose="020B0503020204020204" pitchFamily="34" charset="-122"/>
                <a:ea typeface="微软雅黑" panose="020B0503020204020204" pitchFamily="34" charset="-122"/>
              </a:rPr>
              <a:t>1+X</a:t>
            </a:r>
            <a:r>
              <a:rPr lang="zh-CN" altLang="en-US" sz="1100" dirty="0">
                <a:latin typeface="微软雅黑" panose="020B0503020204020204" pitchFamily="34" charset="-122"/>
                <a:ea typeface="微软雅黑" panose="020B0503020204020204" pitchFamily="34" charset="-122"/>
              </a:rPr>
              <a:t>台服务器。 </a:t>
            </a:r>
            <a:r>
              <a:rPr lang="en-US" altLang="zh-CN" sz="1100" dirty="0">
                <a:latin typeface="微软雅黑" panose="020B0503020204020204" pitchFamily="34" charset="-122"/>
                <a:ea typeface="微软雅黑" panose="020B0503020204020204" pitchFamily="34" charset="-122"/>
              </a:rPr>
              <a:t>RPO=0</a:t>
            </a:r>
            <a:r>
              <a:rPr lang="zh-CN" altLang="en-US" sz="1100" dirty="0">
                <a:latin typeface="微软雅黑" panose="020B0503020204020204" pitchFamily="34" charset="-122"/>
                <a:ea typeface="微软雅黑" panose="020B0503020204020204" pitchFamily="34" charset="-122"/>
              </a:rPr>
              <a:t>，</a:t>
            </a:r>
            <a:r>
              <a:rPr lang="en-US" altLang="zh-CN" sz="1100" dirty="0">
                <a:latin typeface="微软雅黑" panose="020B0503020204020204" pitchFamily="34" charset="-122"/>
                <a:ea typeface="微软雅黑" panose="020B0503020204020204" pitchFamily="34" charset="-122"/>
              </a:rPr>
              <a:t>RTO&lt;10s</a:t>
            </a:r>
            <a:r>
              <a:rPr lang="zh-CN" altLang="en-US" sz="1100" dirty="0">
                <a:latin typeface="微软雅黑" panose="020B0503020204020204" pitchFamily="34" charset="-122"/>
                <a:ea typeface="微软雅黑" panose="020B0503020204020204" pitchFamily="34" charset="-122"/>
              </a:rPr>
              <a:t>。</a:t>
            </a:r>
            <a:endParaRPr lang="en-US" altLang="zh-CN" sz="1100" dirty="0">
              <a:latin typeface="微软雅黑" panose="020B0503020204020204" pitchFamily="34" charset="-122"/>
              <a:ea typeface="微软雅黑" panose="020B0503020204020204" pitchFamily="34" charset="-122"/>
            </a:endParaRPr>
          </a:p>
        </p:txBody>
      </p:sp>
      <p:sp>
        <p:nvSpPr>
          <p:cNvPr id="186" name="文本框 185">
            <a:extLst>
              <a:ext uri="{FF2B5EF4-FFF2-40B4-BE49-F238E27FC236}">
                <a16:creationId xmlns:a16="http://schemas.microsoft.com/office/drawing/2014/main" id="{D2D9E0F2-A3E3-446A-B0A7-8087163ACE74}"/>
              </a:ext>
            </a:extLst>
          </p:cNvPr>
          <p:cNvSpPr txBox="1"/>
          <p:nvPr/>
        </p:nvSpPr>
        <p:spPr>
          <a:xfrm>
            <a:off x="1440169" y="900114"/>
            <a:ext cx="2583834"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传统主备典型部署模式</a:t>
            </a:r>
          </a:p>
        </p:txBody>
      </p:sp>
      <p:sp>
        <p:nvSpPr>
          <p:cNvPr id="187" name="文本框 186">
            <a:extLst>
              <a:ext uri="{FF2B5EF4-FFF2-40B4-BE49-F238E27FC236}">
                <a16:creationId xmlns:a16="http://schemas.microsoft.com/office/drawing/2014/main" id="{B2132E78-635D-453D-8E9F-BCD14B310655}"/>
              </a:ext>
            </a:extLst>
          </p:cNvPr>
          <p:cNvSpPr txBox="1"/>
          <p:nvPr/>
        </p:nvSpPr>
        <p:spPr>
          <a:xfrm>
            <a:off x="7556594" y="935053"/>
            <a:ext cx="2583834" cy="369332"/>
          </a:xfrm>
          <a:prstGeom prst="rect">
            <a:avLst/>
          </a:prstGeom>
          <a:noFill/>
        </p:spPr>
        <p:txBody>
          <a:bodyPr wrap="square" rtlCol="0">
            <a:spAutoFit/>
          </a:bodyPr>
          <a:lstStyle/>
          <a:p>
            <a:r>
              <a:rPr lang="en-US" altLang="zh-CN" dirty="0" err="1">
                <a:latin typeface="微软雅黑" panose="020B0503020204020204" pitchFamily="34" charset="-122"/>
                <a:ea typeface="微软雅黑" panose="020B0503020204020204" pitchFamily="34" charset="-122"/>
              </a:rPr>
              <a:t>DataPod</a:t>
            </a:r>
            <a:r>
              <a:rPr lang="zh-CN" altLang="en-US" dirty="0">
                <a:latin typeface="微软雅黑" panose="020B0503020204020204" pitchFamily="34" charset="-122"/>
                <a:ea typeface="微软雅黑" panose="020B0503020204020204" pitchFamily="34" charset="-122"/>
              </a:rPr>
              <a:t>典型部署模式</a:t>
            </a:r>
          </a:p>
        </p:txBody>
      </p:sp>
      <p:sp>
        <p:nvSpPr>
          <p:cNvPr id="188" name="圆角矩形 10">
            <a:extLst>
              <a:ext uri="{FF2B5EF4-FFF2-40B4-BE49-F238E27FC236}">
                <a16:creationId xmlns:a16="http://schemas.microsoft.com/office/drawing/2014/main" id="{318E1A78-728C-4741-9326-697B67FE9404}"/>
              </a:ext>
            </a:extLst>
          </p:cNvPr>
          <p:cNvSpPr/>
          <p:nvPr/>
        </p:nvSpPr>
        <p:spPr bwMode="auto">
          <a:xfrm>
            <a:off x="7872997" y="2136747"/>
            <a:ext cx="1661571" cy="221972"/>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36000" tIns="53962" rIns="36000" bIns="53962" numCol="1" rtlCol="0" anchor="t" anchorCtr="0" compatLnSpc="1">
            <a:prstTxWarp prst="textNoShape">
              <a:avLst/>
            </a:prstTxWarp>
          </a:bodyPr>
          <a:lstStyle/>
          <a:p>
            <a:pPr algn="ctr" defTabSz="946174" fontAlgn="base">
              <a:spcBef>
                <a:spcPct val="0"/>
              </a:spcBef>
              <a:spcAft>
                <a:spcPct val="0"/>
              </a:spcAft>
            </a:pPr>
            <a:r>
              <a:rPr lang="zh-CN" altLang="en-US" sz="900" dirty="0">
                <a:solidFill>
                  <a:schemeClr val="bg1"/>
                </a:solidFill>
                <a:latin typeface="微软雅黑" panose="020B0503020204020204" pitchFamily="34" charset="-122"/>
                <a:ea typeface="微软雅黑" panose="020B0503020204020204" pitchFamily="34" charset="-122"/>
              </a:rPr>
              <a:t>共享存储磁阵设备</a:t>
            </a:r>
          </a:p>
        </p:txBody>
      </p:sp>
      <p:sp>
        <p:nvSpPr>
          <p:cNvPr id="189" name="矩形 188">
            <a:extLst>
              <a:ext uri="{FF2B5EF4-FFF2-40B4-BE49-F238E27FC236}">
                <a16:creationId xmlns:a16="http://schemas.microsoft.com/office/drawing/2014/main" id="{9CDD2ECB-6402-43D6-88CF-BD30E18D87F6}"/>
              </a:ext>
            </a:extLst>
          </p:cNvPr>
          <p:cNvSpPr/>
          <p:nvPr/>
        </p:nvSpPr>
        <p:spPr bwMode="auto">
          <a:xfrm>
            <a:off x="6844825" y="3372287"/>
            <a:ext cx="541385" cy="89894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36000" tIns="53962" rIns="36000" bIns="53962" numCol="1" rtlCol="0" anchor="t" anchorCtr="0" compatLnSpc="1">
            <a:prstTxWarp prst="textNoShape">
              <a:avLst/>
            </a:prstTxWarp>
          </a:bodyPr>
          <a:lstStyle/>
          <a:p>
            <a:pPr algn="ctr" defTabSz="946174" fontAlgn="base">
              <a:spcBef>
                <a:spcPct val="0"/>
              </a:spcBef>
              <a:spcAft>
                <a:spcPct val="0"/>
              </a:spcAft>
            </a:pPr>
            <a:r>
              <a:rPr lang="en-US" altLang="zh-CN" sz="1063" b="1" dirty="0">
                <a:solidFill>
                  <a:srgbClr val="000000"/>
                </a:solidFill>
                <a:latin typeface="微软雅黑" panose="020B0503020204020204" pitchFamily="34" charset="-122"/>
                <a:ea typeface="微软雅黑" panose="020B0503020204020204" pitchFamily="34" charset="-122"/>
              </a:rPr>
              <a:t>node1</a:t>
            </a:r>
            <a:endParaRPr lang="zh-CN" altLang="en-US" sz="1063" b="1" dirty="0">
              <a:solidFill>
                <a:srgbClr val="000000"/>
              </a:solidFill>
              <a:latin typeface="微软雅黑" panose="020B0503020204020204" pitchFamily="34" charset="-122"/>
              <a:ea typeface="微软雅黑" panose="020B0503020204020204" pitchFamily="34" charset="-122"/>
            </a:endParaRPr>
          </a:p>
        </p:txBody>
      </p:sp>
      <p:sp>
        <p:nvSpPr>
          <p:cNvPr id="190" name="圆角矩形 10">
            <a:extLst>
              <a:ext uri="{FF2B5EF4-FFF2-40B4-BE49-F238E27FC236}">
                <a16:creationId xmlns:a16="http://schemas.microsoft.com/office/drawing/2014/main" id="{66CD0A83-A359-44E8-9C8D-BDD0B16E3EA2}"/>
              </a:ext>
            </a:extLst>
          </p:cNvPr>
          <p:cNvSpPr/>
          <p:nvPr/>
        </p:nvSpPr>
        <p:spPr bwMode="auto">
          <a:xfrm>
            <a:off x="6942912" y="3651837"/>
            <a:ext cx="345214" cy="221972"/>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36000" tIns="53962" rIns="36000" bIns="53962" numCol="1" rtlCol="0" anchor="t" anchorCtr="0" compatLnSpc="1">
            <a:prstTxWarp prst="textNoShape">
              <a:avLst/>
            </a:prstTxWarp>
          </a:bodyPr>
          <a:lstStyle/>
          <a:p>
            <a:pPr algn="ctr" defTabSz="946174" fontAlgn="base">
              <a:spcBef>
                <a:spcPct val="0"/>
              </a:spcBef>
              <a:spcAft>
                <a:spcPct val="0"/>
              </a:spcAft>
            </a:pPr>
            <a:r>
              <a:rPr lang="en-US" altLang="zh-CN" sz="700" dirty="0">
                <a:solidFill>
                  <a:schemeClr val="bg1"/>
                </a:solidFill>
                <a:latin typeface="微软雅黑" panose="020B0503020204020204" pitchFamily="34" charset="-122"/>
                <a:ea typeface="微软雅黑" panose="020B0503020204020204" pitchFamily="34" charset="-122"/>
              </a:rPr>
              <a:t>DN</a:t>
            </a:r>
            <a:r>
              <a:rPr lang="zh-CN" altLang="en-US" sz="700" dirty="0">
                <a:solidFill>
                  <a:schemeClr val="bg1"/>
                </a:solidFill>
                <a:latin typeface="微软雅黑" panose="020B0503020204020204" pitchFamily="34" charset="-122"/>
                <a:ea typeface="微软雅黑" panose="020B0503020204020204" pitchFamily="34" charset="-122"/>
              </a:rPr>
              <a:t>主</a:t>
            </a:r>
          </a:p>
        </p:txBody>
      </p:sp>
      <p:sp>
        <p:nvSpPr>
          <p:cNvPr id="191" name="矩形 190">
            <a:extLst>
              <a:ext uri="{FF2B5EF4-FFF2-40B4-BE49-F238E27FC236}">
                <a16:creationId xmlns:a16="http://schemas.microsoft.com/office/drawing/2014/main" id="{DA1049A7-62A4-4B5F-96D1-E5D64E2DCF20}"/>
              </a:ext>
            </a:extLst>
          </p:cNvPr>
          <p:cNvSpPr/>
          <p:nvPr/>
        </p:nvSpPr>
        <p:spPr bwMode="auto">
          <a:xfrm>
            <a:off x="7511639" y="3372287"/>
            <a:ext cx="511274" cy="89894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36000" tIns="53962" rIns="36000" bIns="53962" numCol="1" rtlCol="0" anchor="t" anchorCtr="0" compatLnSpc="1">
            <a:prstTxWarp prst="textNoShape">
              <a:avLst/>
            </a:prstTxWarp>
          </a:bodyPr>
          <a:lstStyle/>
          <a:p>
            <a:pPr algn="ctr" defTabSz="946174" fontAlgn="base">
              <a:spcBef>
                <a:spcPct val="0"/>
              </a:spcBef>
              <a:spcAft>
                <a:spcPct val="0"/>
              </a:spcAft>
            </a:pPr>
            <a:r>
              <a:rPr lang="en-US" altLang="zh-CN" sz="1063" b="1" dirty="0">
                <a:solidFill>
                  <a:srgbClr val="000000"/>
                </a:solidFill>
                <a:latin typeface="微软雅黑" panose="020B0503020204020204" pitchFamily="34" charset="-122"/>
                <a:ea typeface="微软雅黑" panose="020B0503020204020204" pitchFamily="34" charset="-122"/>
              </a:rPr>
              <a:t>node2</a:t>
            </a:r>
            <a:endParaRPr lang="zh-CN" altLang="en-US" sz="1063" b="1" dirty="0">
              <a:solidFill>
                <a:srgbClr val="000000"/>
              </a:solidFill>
              <a:latin typeface="微软雅黑" panose="020B0503020204020204" pitchFamily="34" charset="-122"/>
              <a:ea typeface="微软雅黑" panose="020B0503020204020204" pitchFamily="34" charset="-122"/>
            </a:endParaRPr>
          </a:p>
        </p:txBody>
      </p:sp>
      <p:sp>
        <p:nvSpPr>
          <p:cNvPr id="192" name="圆角矩形 110">
            <a:extLst>
              <a:ext uri="{FF2B5EF4-FFF2-40B4-BE49-F238E27FC236}">
                <a16:creationId xmlns:a16="http://schemas.microsoft.com/office/drawing/2014/main" id="{97AE03F6-79EC-4AA9-BC74-F01FBCD2FE3C}"/>
              </a:ext>
            </a:extLst>
          </p:cNvPr>
          <p:cNvSpPr/>
          <p:nvPr/>
        </p:nvSpPr>
        <p:spPr bwMode="auto">
          <a:xfrm>
            <a:off x="7586987" y="3666433"/>
            <a:ext cx="345215" cy="207375"/>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36000" tIns="53962" rIns="36000" bIns="53962" numCol="1" rtlCol="0" anchor="t" anchorCtr="0" compatLnSpc="1">
            <a:prstTxWarp prst="textNoShape">
              <a:avLst/>
            </a:prstTxWarp>
          </a:bodyPr>
          <a:lstStyle/>
          <a:p>
            <a:pPr algn="ctr" defTabSz="946174" fontAlgn="base">
              <a:spcBef>
                <a:spcPct val="0"/>
              </a:spcBef>
              <a:spcAft>
                <a:spcPct val="0"/>
              </a:spcAft>
            </a:pPr>
            <a:r>
              <a:rPr lang="en-US" altLang="zh-CN" sz="700" dirty="0">
                <a:solidFill>
                  <a:schemeClr val="bg1"/>
                </a:solidFill>
                <a:latin typeface="微软雅黑" panose="020B0503020204020204" pitchFamily="34" charset="-122"/>
                <a:ea typeface="微软雅黑" panose="020B0503020204020204" pitchFamily="34" charset="-122"/>
              </a:rPr>
              <a:t>DN</a:t>
            </a:r>
            <a:r>
              <a:rPr lang="zh-CN" altLang="en-US" sz="700" dirty="0">
                <a:solidFill>
                  <a:schemeClr val="bg1"/>
                </a:solidFill>
                <a:latin typeface="微软雅黑" panose="020B0503020204020204" pitchFamily="34" charset="-122"/>
                <a:ea typeface="微软雅黑" panose="020B0503020204020204" pitchFamily="34" charset="-122"/>
              </a:rPr>
              <a:t>备</a:t>
            </a:r>
          </a:p>
        </p:txBody>
      </p:sp>
      <p:sp>
        <p:nvSpPr>
          <p:cNvPr id="193" name="矩形 192">
            <a:extLst>
              <a:ext uri="{FF2B5EF4-FFF2-40B4-BE49-F238E27FC236}">
                <a16:creationId xmlns:a16="http://schemas.microsoft.com/office/drawing/2014/main" id="{8CA46EAB-AD8F-4AAB-92D2-38B700D90EF4}"/>
              </a:ext>
            </a:extLst>
          </p:cNvPr>
          <p:cNvSpPr/>
          <p:nvPr/>
        </p:nvSpPr>
        <p:spPr bwMode="auto">
          <a:xfrm>
            <a:off x="8177810" y="3372287"/>
            <a:ext cx="501594" cy="89894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36000" tIns="53962" rIns="36000" bIns="53962" numCol="1" rtlCol="0" anchor="t" anchorCtr="0" compatLnSpc="1">
            <a:prstTxWarp prst="textNoShape">
              <a:avLst/>
            </a:prstTxWarp>
          </a:bodyPr>
          <a:lstStyle/>
          <a:p>
            <a:pPr algn="ctr" defTabSz="946174" fontAlgn="base">
              <a:spcBef>
                <a:spcPct val="0"/>
              </a:spcBef>
              <a:spcAft>
                <a:spcPct val="0"/>
              </a:spcAft>
            </a:pPr>
            <a:r>
              <a:rPr lang="en-US" altLang="zh-CN" sz="1063" b="1" dirty="0">
                <a:solidFill>
                  <a:srgbClr val="000000"/>
                </a:solidFill>
                <a:latin typeface="微软雅黑" panose="020B0503020204020204" pitchFamily="34" charset="-122"/>
                <a:ea typeface="微软雅黑" panose="020B0503020204020204" pitchFamily="34" charset="-122"/>
              </a:rPr>
              <a:t>node3</a:t>
            </a:r>
            <a:endParaRPr lang="zh-CN" altLang="en-US" sz="1063" b="1" dirty="0">
              <a:solidFill>
                <a:srgbClr val="000000"/>
              </a:solidFill>
              <a:latin typeface="微软雅黑" panose="020B0503020204020204" pitchFamily="34" charset="-122"/>
              <a:ea typeface="微软雅黑" panose="020B0503020204020204" pitchFamily="34" charset="-122"/>
            </a:endParaRPr>
          </a:p>
        </p:txBody>
      </p:sp>
      <p:sp>
        <p:nvSpPr>
          <p:cNvPr id="194" name="圆角矩形 29">
            <a:extLst>
              <a:ext uri="{FF2B5EF4-FFF2-40B4-BE49-F238E27FC236}">
                <a16:creationId xmlns:a16="http://schemas.microsoft.com/office/drawing/2014/main" id="{99854098-E887-4C4F-A3D1-F43B76B0DD33}"/>
              </a:ext>
            </a:extLst>
          </p:cNvPr>
          <p:cNvSpPr/>
          <p:nvPr/>
        </p:nvSpPr>
        <p:spPr bwMode="auto">
          <a:xfrm>
            <a:off x="8259269" y="3666433"/>
            <a:ext cx="345214" cy="217651"/>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36000" tIns="53962" rIns="36000" bIns="53962" numCol="1" rtlCol="0" anchor="t" anchorCtr="0" compatLnSpc="1">
            <a:prstTxWarp prst="textNoShape">
              <a:avLst/>
            </a:prstTxWarp>
          </a:bodyPr>
          <a:lstStyle/>
          <a:p>
            <a:pPr algn="ctr" defTabSz="946174" fontAlgn="base">
              <a:spcBef>
                <a:spcPct val="0"/>
              </a:spcBef>
              <a:spcAft>
                <a:spcPct val="0"/>
              </a:spcAft>
            </a:pPr>
            <a:r>
              <a:rPr lang="en-US" altLang="zh-CN" sz="700" dirty="0">
                <a:solidFill>
                  <a:schemeClr val="bg1"/>
                </a:solidFill>
                <a:latin typeface="微软雅黑" panose="020B0503020204020204" pitchFamily="34" charset="-122"/>
                <a:ea typeface="微软雅黑" panose="020B0503020204020204" pitchFamily="34" charset="-122"/>
              </a:rPr>
              <a:t>DN</a:t>
            </a:r>
            <a:r>
              <a:rPr lang="zh-CN" altLang="en-US" sz="700" dirty="0">
                <a:solidFill>
                  <a:schemeClr val="bg1"/>
                </a:solidFill>
                <a:latin typeface="微软雅黑" panose="020B0503020204020204" pitchFamily="34" charset="-122"/>
                <a:ea typeface="微软雅黑" panose="020B0503020204020204" pitchFamily="34" charset="-122"/>
              </a:rPr>
              <a:t>备</a:t>
            </a:r>
          </a:p>
        </p:txBody>
      </p:sp>
      <p:sp>
        <p:nvSpPr>
          <p:cNvPr id="195" name="圆角矩形 10">
            <a:extLst>
              <a:ext uri="{FF2B5EF4-FFF2-40B4-BE49-F238E27FC236}">
                <a16:creationId xmlns:a16="http://schemas.microsoft.com/office/drawing/2014/main" id="{AB0A1E6D-3A7E-4BD1-A8DC-493F3199EC93}"/>
              </a:ext>
            </a:extLst>
          </p:cNvPr>
          <p:cNvSpPr/>
          <p:nvPr/>
        </p:nvSpPr>
        <p:spPr bwMode="auto">
          <a:xfrm>
            <a:off x="6942911" y="3983057"/>
            <a:ext cx="1661571" cy="221972"/>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36000" tIns="53962" rIns="36000" bIns="53962" numCol="1" rtlCol="0" anchor="t" anchorCtr="0" compatLnSpc="1">
            <a:prstTxWarp prst="textNoShape">
              <a:avLst/>
            </a:prstTxWarp>
          </a:bodyPr>
          <a:lstStyle/>
          <a:p>
            <a:pPr algn="ctr" defTabSz="946174" fontAlgn="base">
              <a:spcBef>
                <a:spcPct val="0"/>
              </a:spcBef>
              <a:spcAft>
                <a:spcPct val="0"/>
              </a:spcAft>
            </a:pPr>
            <a:r>
              <a:rPr lang="zh-CN" altLang="en-US" sz="900" dirty="0">
                <a:solidFill>
                  <a:schemeClr val="bg1"/>
                </a:solidFill>
                <a:latin typeface="微软雅黑" panose="020B0503020204020204" pitchFamily="34" charset="-122"/>
                <a:ea typeface="微软雅黑" panose="020B0503020204020204" pitchFamily="34" charset="-122"/>
              </a:rPr>
              <a:t>共享存储磁阵设备</a:t>
            </a:r>
          </a:p>
        </p:txBody>
      </p:sp>
      <p:sp>
        <p:nvSpPr>
          <p:cNvPr id="196" name="矩形 195">
            <a:extLst>
              <a:ext uri="{FF2B5EF4-FFF2-40B4-BE49-F238E27FC236}">
                <a16:creationId xmlns:a16="http://schemas.microsoft.com/office/drawing/2014/main" id="{A67E0F99-EC3C-4225-9A51-8FE953F0E40E}"/>
              </a:ext>
            </a:extLst>
          </p:cNvPr>
          <p:cNvSpPr/>
          <p:nvPr/>
        </p:nvSpPr>
        <p:spPr bwMode="auto">
          <a:xfrm>
            <a:off x="9115112" y="3374330"/>
            <a:ext cx="541385" cy="89894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36000" tIns="53962" rIns="36000" bIns="53962" numCol="1" rtlCol="0" anchor="t" anchorCtr="0" compatLnSpc="1">
            <a:prstTxWarp prst="textNoShape">
              <a:avLst/>
            </a:prstTxWarp>
          </a:bodyPr>
          <a:lstStyle/>
          <a:p>
            <a:pPr algn="ctr" defTabSz="946174" fontAlgn="base">
              <a:spcBef>
                <a:spcPct val="0"/>
              </a:spcBef>
              <a:spcAft>
                <a:spcPct val="0"/>
              </a:spcAft>
            </a:pPr>
            <a:r>
              <a:rPr lang="en-US" altLang="zh-CN" sz="1063" b="1" dirty="0">
                <a:solidFill>
                  <a:srgbClr val="000000"/>
                </a:solidFill>
                <a:latin typeface="微软雅黑" panose="020B0503020204020204" pitchFamily="34" charset="-122"/>
                <a:ea typeface="微软雅黑" panose="020B0503020204020204" pitchFamily="34" charset="-122"/>
              </a:rPr>
              <a:t>node1</a:t>
            </a:r>
            <a:endParaRPr lang="zh-CN" altLang="en-US" sz="1063" b="1" dirty="0">
              <a:solidFill>
                <a:srgbClr val="000000"/>
              </a:solidFill>
              <a:latin typeface="微软雅黑" panose="020B0503020204020204" pitchFamily="34" charset="-122"/>
              <a:ea typeface="微软雅黑" panose="020B0503020204020204" pitchFamily="34" charset="-122"/>
            </a:endParaRPr>
          </a:p>
        </p:txBody>
      </p:sp>
      <p:sp>
        <p:nvSpPr>
          <p:cNvPr id="197" name="圆角矩形 10">
            <a:extLst>
              <a:ext uri="{FF2B5EF4-FFF2-40B4-BE49-F238E27FC236}">
                <a16:creationId xmlns:a16="http://schemas.microsoft.com/office/drawing/2014/main" id="{BD581154-FE9E-4DAD-8B9B-7A74352B4FF9}"/>
              </a:ext>
            </a:extLst>
          </p:cNvPr>
          <p:cNvSpPr/>
          <p:nvPr/>
        </p:nvSpPr>
        <p:spPr bwMode="auto">
          <a:xfrm>
            <a:off x="9213199" y="3653880"/>
            <a:ext cx="345214" cy="221972"/>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36000" tIns="53962" rIns="36000" bIns="53962" numCol="1" rtlCol="0" anchor="t" anchorCtr="0" compatLnSpc="1">
            <a:prstTxWarp prst="textNoShape">
              <a:avLst/>
            </a:prstTxWarp>
          </a:bodyPr>
          <a:lstStyle/>
          <a:p>
            <a:pPr algn="ctr" defTabSz="946174" fontAlgn="base">
              <a:spcBef>
                <a:spcPct val="0"/>
              </a:spcBef>
              <a:spcAft>
                <a:spcPct val="0"/>
              </a:spcAft>
            </a:pPr>
            <a:r>
              <a:rPr lang="en-US" altLang="zh-CN" sz="700" dirty="0">
                <a:solidFill>
                  <a:schemeClr val="bg1"/>
                </a:solidFill>
                <a:latin typeface="微软雅黑" panose="020B0503020204020204" pitchFamily="34" charset="-122"/>
                <a:ea typeface="微软雅黑" panose="020B0503020204020204" pitchFamily="34" charset="-122"/>
              </a:rPr>
              <a:t>DN</a:t>
            </a:r>
            <a:r>
              <a:rPr lang="zh-CN" altLang="en-US" sz="700" dirty="0">
                <a:solidFill>
                  <a:schemeClr val="bg1"/>
                </a:solidFill>
                <a:latin typeface="微软雅黑" panose="020B0503020204020204" pitchFamily="34" charset="-122"/>
                <a:ea typeface="微软雅黑" panose="020B0503020204020204" pitchFamily="34" charset="-122"/>
              </a:rPr>
              <a:t>主</a:t>
            </a:r>
          </a:p>
        </p:txBody>
      </p:sp>
      <p:sp>
        <p:nvSpPr>
          <p:cNvPr id="198" name="矩形 197">
            <a:extLst>
              <a:ext uri="{FF2B5EF4-FFF2-40B4-BE49-F238E27FC236}">
                <a16:creationId xmlns:a16="http://schemas.microsoft.com/office/drawing/2014/main" id="{946599F9-2324-4CCE-9707-BF0C127C61C6}"/>
              </a:ext>
            </a:extLst>
          </p:cNvPr>
          <p:cNvSpPr/>
          <p:nvPr/>
        </p:nvSpPr>
        <p:spPr bwMode="auto">
          <a:xfrm>
            <a:off x="9781926" y="3374330"/>
            <a:ext cx="511274" cy="89894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36000" tIns="53962" rIns="36000" bIns="53962" numCol="1" rtlCol="0" anchor="t" anchorCtr="0" compatLnSpc="1">
            <a:prstTxWarp prst="textNoShape">
              <a:avLst/>
            </a:prstTxWarp>
          </a:bodyPr>
          <a:lstStyle/>
          <a:p>
            <a:pPr algn="ctr" defTabSz="946174" fontAlgn="base">
              <a:spcBef>
                <a:spcPct val="0"/>
              </a:spcBef>
              <a:spcAft>
                <a:spcPct val="0"/>
              </a:spcAft>
            </a:pPr>
            <a:r>
              <a:rPr lang="en-US" altLang="zh-CN" sz="1063" b="1" dirty="0">
                <a:solidFill>
                  <a:srgbClr val="000000"/>
                </a:solidFill>
                <a:latin typeface="微软雅黑" panose="020B0503020204020204" pitchFamily="34" charset="-122"/>
                <a:ea typeface="微软雅黑" panose="020B0503020204020204" pitchFamily="34" charset="-122"/>
              </a:rPr>
              <a:t>node2</a:t>
            </a:r>
            <a:endParaRPr lang="zh-CN" altLang="en-US" sz="1063" b="1" dirty="0">
              <a:solidFill>
                <a:srgbClr val="000000"/>
              </a:solidFill>
              <a:latin typeface="微软雅黑" panose="020B0503020204020204" pitchFamily="34" charset="-122"/>
              <a:ea typeface="微软雅黑" panose="020B0503020204020204" pitchFamily="34" charset="-122"/>
            </a:endParaRPr>
          </a:p>
        </p:txBody>
      </p:sp>
      <p:sp>
        <p:nvSpPr>
          <p:cNvPr id="199" name="圆角矩形 110">
            <a:extLst>
              <a:ext uri="{FF2B5EF4-FFF2-40B4-BE49-F238E27FC236}">
                <a16:creationId xmlns:a16="http://schemas.microsoft.com/office/drawing/2014/main" id="{0983C73E-B147-4BE0-8951-84882BE93733}"/>
              </a:ext>
            </a:extLst>
          </p:cNvPr>
          <p:cNvSpPr/>
          <p:nvPr/>
        </p:nvSpPr>
        <p:spPr bwMode="auto">
          <a:xfrm>
            <a:off x="9857274" y="3668476"/>
            <a:ext cx="345215" cy="207375"/>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36000" tIns="53962" rIns="36000" bIns="53962" numCol="1" rtlCol="0" anchor="t" anchorCtr="0" compatLnSpc="1">
            <a:prstTxWarp prst="textNoShape">
              <a:avLst/>
            </a:prstTxWarp>
          </a:bodyPr>
          <a:lstStyle/>
          <a:p>
            <a:pPr algn="ctr" defTabSz="946174" fontAlgn="base">
              <a:spcBef>
                <a:spcPct val="0"/>
              </a:spcBef>
              <a:spcAft>
                <a:spcPct val="0"/>
              </a:spcAft>
            </a:pPr>
            <a:r>
              <a:rPr lang="en-US" altLang="zh-CN" sz="700" dirty="0">
                <a:solidFill>
                  <a:schemeClr val="bg1"/>
                </a:solidFill>
                <a:latin typeface="微软雅黑" panose="020B0503020204020204" pitchFamily="34" charset="-122"/>
                <a:ea typeface="微软雅黑" panose="020B0503020204020204" pitchFamily="34" charset="-122"/>
              </a:rPr>
              <a:t>DN</a:t>
            </a:r>
            <a:r>
              <a:rPr lang="zh-CN" altLang="en-US" sz="700" dirty="0">
                <a:solidFill>
                  <a:schemeClr val="bg1"/>
                </a:solidFill>
                <a:latin typeface="微软雅黑" panose="020B0503020204020204" pitchFamily="34" charset="-122"/>
                <a:ea typeface="微软雅黑" panose="020B0503020204020204" pitchFamily="34" charset="-122"/>
              </a:rPr>
              <a:t>备</a:t>
            </a:r>
          </a:p>
        </p:txBody>
      </p:sp>
      <p:sp>
        <p:nvSpPr>
          <p:cNvPr id="200" name="矩形 199">
            <a:extLst>
              <a:ext uri="{FF2B5EF4-FFF2-40B4-BE49-F238E27FC236}">
                <a16:creationId xmlns:a16="http://schemas.microsoft.com/office/drawing/2014/main" id="{53A863E7-A4FC-4700-97A4-0DCD325A6B2B}"/>
              </a:ext>
            </a:extLst>
          </p:cNvPr>
          <p:cNvSpPr/>
          <p:nvPr/>
        </p:nvSpPr>
        <p:spPr bwMode="auto">
          <a:xfrm>
            <a:off x="10448097" y="3374330"/>
            <a:ext cx="501594" cy="89894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36000" tIns="53962" rIns="36000" bIns="53962" numCol="1" rtlCol="0" anchor="t" anchorCtr="0" compatLnSpc="1">
            <a:prstTxWarp prst="textNoShape">
              <a:avLst/>
            </a:prstTxWarp>
          </a:bodyPr>
          <a:lstStyle/>
          <a:p>
            <a:pPr algn="ctr" defTabSz="946174" fontAlgn="base">
              <a:spcBef>
                <a:spcPct val="0"/>
              </a:spcBef>
              <a:spcAft>
                <a:spcPct val="0"/>
              </a:spcAft>
            </a:pPr>
            <a:r>
              <a:rPr lang="en-US" altLang="zh-CN" sz="1063" b="1" dirty="0">
                <a:solidFill>
                  <a:srgbClr val="000000"/>
                </a:solidFill>
                <a:latin typeface="微软雅黑" panose="020B0503020204020204" pitchFamily="34" charset="-122"/>
                <a:ea typeface="微软雅黑" panose="020B0503020204020204" pitchFamily="34" charset="-122"/>
              </a:rPr>
              <a:t>node3</a:t>
            </a:r>
            <a:endParaRPr lang="zh-CN" altLang="en-US" sz="1063" b="1" dirty="0">
              <a:solidFill>
                <a:srgbClr val="000000"/>
              </a:solidFill>
              <a:latin typeface="微软雅黑" panose="020B0503020204020204" pitchFamily="34" charset="-122"/>
              <a:ea typeface="微软雅黑" panose="020B0503020204020204" pitchFamily="34" charset="-122"/>
            </a:endParaRPr>
          </a:p>
        </p:txBody>
      </p:sp>
      <p:sp>
        <p:nvSpPr>
          <p:cNvPr id="201" name="圆角矩形 29">
            <a:extLst>
              <a:ext uri="{FF2B5EF4-FFF2-40B4-BE49-F238E27FC236}">
                <a16:creationId xmlns:a16="http://schemas.microsoft.com/office/drawing/2014/main" id="{7D9959BF-22DD-4E90-889F-7FD56D27C121}"/>
              </a:ext>
            </a:extLst>
          </p:cNvPr>
          <p:cNvSpPr/>
          <p:nvPr/>
        </p:nvSpPr>
        <p:spPr bwMode="auto">
          <a:xfrm>
            <a:off x="10529556" y="3668476"/>
            <a:ext cx="345214" cy="217651"/>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36000" tIns="53962" rIns="36000" bIns="53962" numCol="1" rtlCol="0" anchor="t" anchorCtr="0" compatLnSpc="1">
            <a:prstTxWarp prst="textNoShape">
              <a:avLst/>
            </a:prstTxWarp>
          </a:bodyPr>
          <a:lstStyle/>
          <a:p>
            <a:pPr algn="ctr" defTabSz="946174" fontAlgn="base">
              <a:spcBef>
                <a:spcPct val="0"/>
              </a:spcBef>
              <a:spcAft>
                <a:spcPct val="0"/>
              </a:spcAft>
            </a:pPr>
            <a:r>
              <a:rPr lang="en-US" altLang="zh-CN" sz="700" dirty="0">
                <a:solidFill>
                  <a:schemeClr val="bg1"/>
                </a:solidFill>
                <a:latin typeface="微软雅黑" panose="020B0503020204020204" pitchFamily="34" charset="-122"/>
                <a:ea typeface="微软雅黑" panose="020B0503020204020204" pitchFamily="34" charset="-122"/>
              </a:rPr>
              <a:t>DN</a:t>
            </a:r>
            <a:r>
              <a:rPr lang="zh-CN" altLang="en-US" sz="700" dirty="0">
                <a:solidFill>
                  <a:schemeClr val="bg1"/>
                </a:solidFill>
                <a:latin typeface="微软雅黑" panose="020B0503020204020204" pitchFamily="34" charset="-122"/>
                <a:ea typeface="微软雅黑" panose="020B0503020204020204" pitchFamily="34" charset="-122"/>
              </a:rPr>
              <a:t>备</a:t>
            </a:r>
          </a:p>
        </p:txBody>
      </p:sp>
      <p:sp>
        <p:nvSpPr>
          <p:cNvPr id="202" name="圆角矩形 10">
            <a:extLst>
              <a:ext uri="{FF2B5EF4-FFF2-40B4-BE49-F238E27FC236}">
                <a16:creationId xmlns:a16="http://schemas.microsoft.com/office/drawing/2014/main" id="{2A3D1D51-BB77-4177-8DE0-C396752024B8}"/>
              </a:ext>
            </a:extLst>
          </p:cNvPr>
          <p:cNvSpPr/>
          <p:nvPr/>
        </p:nvSpPr>
        <p:spPr bwMode="auto">
          <a:xfrm>
            <a:off x="9213198" y="3985100"/>
            <a:ext cx="1661571" cy="221972"/>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36000" tIns="53962" rIns="36000" bIns="53962" numCol="1" rtlCol="0" anchor="t" anchorCtr="0" compatLnSpc="1">
            <a:prstTxWarp prst="textNoShape">
              <a:avLst/>
            </a:prstTxWarp>
          </a:bodyPr>
          <a:lstStyle/>
          <a:p>
            <a:pPr algn="ctr" defTabSz="946174" fontAlgn="base">
              <a:spcBef>
                <a:spcPct val="0"/>
              </a:spcBef>
              <a:spcAft>
                <a:spcPct val="0"/>
              </a:spcAft>
            </a:pPr>
            <a:r>
              <a:rPr lang="zh-CN" altLang="en-US" sz="900" dirty="0">
                <a:solidFill>
                  <a:schemeClr val="bg1"/>
                </a:solidFill>
                <a:latin typeface="微软雅黑" panose="020B0503020204020204" pitchFamily="34" charset="-122"/>
                <a:ea typeface="微软雅黑" panose="020B0503020204020204" pitchFamily="34" charset="-122"/>
              </a:rPr>
              <a:t>共享存储磁阵设备</a:t>
            </a:r>
          </a:p>
        </p:txBody>
      </p:sp>
      <p:cxnSp>
        <p:nvCxnSpPr>
          <p:cNvPr id="203" name="直接连接符 202">
            <a:extLst>
              <a:ext uri="{FF2B5EF4-FFF2-40B4-BE49-F238E27FC236}">
                <a16:creationId xmlns:a16="http://schemas.microsoft.com/office/drawing/2014/main" id="{6B7B8E32-755D-4F19-8B11-BFB1D541BB79}"/>
              </a:ext>
            </a:extLst>
          </p:cNvPr>
          <p:cNvCxnSpPr>
            <a:cxnSpLocks/>
          </p:cNvCxnSpPr>
          <p:nvPr/>
        </p:nvCxnSpPr>
        <p:spPr bwMode="auto">
          <a:xfrm flipH="1">
            <a:off x="8925012" y="3252871"/>
            <a:ext cx="1106" cy="1175928"/>
          </a:xfrm>
          <a:prstGeom prst="line">
            <a:avLst/>
          </a:prstGeom>
          <a:solidFill>
            <a:schemeClr val="accent1"/>
          </a:solidFill>
          <a:ln w="19050" cap="flat" cmpd="sng" algn="ctr">
            <a:solidFill>
              <a:schemeClr val="tx1"/>
            </a:solidFill>
            <a:prstDash val="dash"/>
            <a:round/>
            <a:headEnd type="none" w="med" len="med"/>
            <a:tailEnd type="none" w="med" len="med"/>
          </a:ln>
          <a:effectLst/>
        </p:spPr>
      </p:cxnSp>
      <p:sp>
        <p:nvSpPr>
          <p:cNvPr id="204" name="文本框 203">
            <a:extLst>
              <a:ext uri="{FF2B5EF4-FFF2-40B4-BE49-F238E27FC236}">
                <a16:creationId xmlns:a16="http://schemas.microsoft.com/office/drawing/2014/main" id="{810938A9-056C-4DAA-B0B3-D21EF3EB377D}"/>
              </a:ext>
            </a:extLst>
          </p:cNvPr>
          <p:cNvSpPr txBox="1"/>
          <p:nvPr/>
        </p:nvSpPr>
        <p:spPr>
          <a:xfrm>
            <a:off x="7483341" y="3043916"/>
            <a:ext cx="990621" cy="307777"/>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主中心</a:t>
            </a:r>
          </a:p>
        </p:txBody>
      </p:sp>
      <p:sp>
        <p:nvSpPr>
          <p:cNvPr id="205" name="文本框 204">
            <a:extLst>
              <a:ext uri="{FF2B5EF4-FFF2-40B4-BE49-F238E27FC236}">
                <a16:creationId xmlns:a16="http://schemas.microsoft.com/office/drawing/2014/main" id="{613D2287-54D9-4EDB-89C5-9D4AC885692F}"/>
              </a:ext>
            </a:extLst>
          </p:cNvPr>
          <p:cNvSpPr txBox="1"/>
          <p:nvPr/>
        </p:nvSpPr>
        <p:spPr>
          <a:xfrm>
            <a:off x="9643497" y="3043916"/>
            <a:ext cx="990621" cy="307777"/>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同城中心</a:t>
            </a:r>
          </a:p>
        </p:txBody>
      </p:sp>
      <p:cxnSp>
        <p:nvCxnSpPr>
          <p:cNvPr id="206" name="曲线连接符 5">
            <a:extLst>
              <a:ext uri="{FF2B5EF4-FFF2-40B4-BE49-F238E27FC236}">
                <a16:creationId xmlns:a16="http://schemas.microsoft.com/office/drawing/2014/main" id="{83463077-8ADB-4531-A39D-D3B36436DB41}"/>
              </a:ext>
            </a:extLst>
          </p:cNvPr>
          <p:cNvCxnSpPr>
            <a:cxnSpLocks/>
            <a:stCxn id="195" idx="2"/>
            <a:endCxn id="202" idx="2"/>
          </p:cNvCxnSpPr>
          <p:nvPr/>
        </p:nvCxnSpPr>
        <p:spPr>
          <a:xfrm rot="16200000" flipH="1">
            <a:off x="8907819" y="3070906"/>
            <a:ext cx="2043" cy="2270287"/>
          </a:xfrm>
          <a:prstGeom prst="curvedConnector3">
            <a:avLst>
              <a:gd name="adj1" fmla="val 11289427"/>
            </a:avLst>
          </a:prstGeom>
          <a:ln>
            <a:tailEnd type="triangle"/>
          </a:ln>
        </p:spPr>
        <p:style>
          <a:lnRef idx="1">
            <a:schemeClr val="accent1"/>
          </a:lnRef>
          <a:fillRef idx="0">
            <a:schemeClr val="accent1"/>
          </a:fillRef>
          <a:effectRef idx="0">
            <a:schemeClr val="accent1"/>
          </a:effectRef>
          <a:fontRef idx="minor">
            <a:schemeClr val="tx1"/>
          </a:fontRef>
        </p:style>
      </p:cxnSp>
      <p:sp>
        <p:nvSpPr>
          <p:cNvPr id="210" name="文本框 209">
            <a:extLst>
              <a:ext uri="{FF2B5EF4-FFF2-40B4-BE49-F238E27FC236}">
                <a16:creationId xmlns:a16="http://schemas.microsoft.com/office/drawing/2014/main" id="{B0E95D00-5912-4B09-9F03-7C5A62429335}"/>
              </a:ext>
            </a:extLst>
          </p:cNvPr>
          <p:cNvSpPr txBox="1"/>
          <p:nvPr/>
        </p:nvSpPr>
        <p:spPr>
          <a:xfrm>
            <a:off x="7115412" y="4631082"/>
            <a:ext cx="3834174" cy="430887"/>
          </a:xfrm>
          <a:prstGeom prst="rect">
            <a:avLst/>
          </a:prstGeom>
          <a:noFill/>
        </p:spPr>
        <p:txBody>
          <a:bodyPr wrap="square" rtlCol="0">
            <a:spAutoFit/>
          </a:bodyPr>
          <a:lstStyle/>
          <a:p>
            <a:r>
              <a:rPr lang="zh-CN" altLang="en-US" sz="1100" dirty="0">
                <a:latin typeface="微软雅黑" panose="020B0503020204020204" pitchFamily="34" charset="-122"/>
                <a:ea typeface="微软雅黑" panose="020B0503020204020204" pitchFamily="34" charset="-122"/>
              </a:rPr>
              <a:t>同城双中心，基于存储同步复制功能，实现同城双集群容灾，一主</a:t>
            </a:r>
            <a:r>
              <a:rPr lang="en-US" altLang="zh-CN" sz="1100" dirty="0">
                <a:latin typeface="微软雅黑" panose="020B0503020204020204" pitchFamily="34" charset="-122"/>
                <a:ea typeface="微软雅黑" panose="020B0503020204020204" pitchFamily="34" charset="-122"/>
              </a:rPr>
              <a:t>X</a:t>
            </a:r>
            <a:r>
              <a:rPr lang="zh-CN" altLang="en-US" sz="1100" dirty="0">
                <a:latin typeface="微软雅黑" panose="020B0503020204020204" pitchFamily="34" charset="-122"/>
                <a:ea typeface="微软雅黑" panose="020B0503020204020204" pitchFamily="34" charset="-122"/>
              </a:rPr>
              <a:t>备（</a:t>
            </a:r>
            <a:r>
              <a:rPr lang="en-US" altLang="zh-CN" sz="1100" dirty="0">
                <a:latin typeface="微软雅黑" panose="020B0503020204020204" pitchFamily="34" charset="-122"/>
                <a:ea typeface="微软雅黑" panose="020B0503020204020204" pitchFamily="34" charset="-122"/>
              </a:rPr>
              <a:t>X&gt;=3</a:t>
            </a:r>
            <a:r>
              <a:rPr lang="zh-CN" altLang="en-US" sz="1100" dirty="0">
                <a:latin typeface="微软雅黑" panose="020B0503020204020204" pitchFamily="34" charset="-122"/>
                <a:ea typeface="微软雅黑" panose="020B0503020204020204" pitchFamily="34" charset="-122"/>
              </a:rPr>
              <a:t>），</a:t>
            </a:r>
            <a:r>
              <a:rPr lang="en-US" altLang="zh-CN" sz="1100" dirty="0">
                <a:latin typeface="微软雅黑" panose="020B0503020204020204" pitchFamily="34" charset="-122"/>
                <a:ea typeface="微软雅黑" panose="020B0503020204020204" pitchFamily="34" charset="-122"/>
              </a:rPr>
              <a:t>1+X</a:t>
            </a:r>
            <a:r>
              <a:rPr lang="zh-CN" altLang="en-US" sz="1100" dirty="0">
                <a:latin typeface="微软雅黑" panose="020B0503020204020204" pitchFamily="34" charset="-122"/>
                <a:ea typeface="微软雅黑" panose="020B0503020204020204" pitchFamily="34" charset="-122"/>
              </a:rPr>
              <a:t>台服务器。 </a:t>
            </a:r>
            <a:r>
              <a:rPr lang="en-US" altLang="zh-CN" sz="1100" dirty="0">
                <a:latin typeface="微软雅黑" panose="020B0503020204020204" pitchFamily="34" charset="-122"/>
                <a:ea typeface="微软雅黑" panose="020B0503020204020204" pitchFamily="34" charset="-122"/>
              </a:rPr>
              <a:t>RPO=0</a:t>
            </a:r>
            <a:r>
              <a:rPr lang="zh-CN" altLang="en-US" sz="1100" dirty="0">
                <a:latin typeface="微软雅黑" panose="020B0503020204020204" pitchFamily="34" charset="-122"/>
                <a:ea typeface="微软雅黑" panose="020B0503020204020204" pitchFamily="34" charset="-122"/>
              </a:rPr>
              <a:t>，</a:t>
            </a:r>
            <a:r>
              <a:rPr lang="en-US" altLang="zh-CN" sz="1100" dirty="0">
                <a:latin typeface="微软雅黑" panose="020B0503020204020204" pitchFamily="34" charset="-122"/>
                <a:ea typeface="微软雅黑" panose="020B0503020204020204" pitchFamily="34" charset="-122"/>
              </a:rPr>
              <a:t>RTO&lt;30s</a:t>
            </a:r>
            <a:r>
              <a:rPr lang="zh-CN" altLang="en-US" sz="1100" dirty="0">
                <a:latin typeface="微软雅黑" panose="020B0503020204020204" pitchFamily="34" charset="-122"/>
                <a:ea typeface="微软雅黑" panose="020B0503020204020204" pitchFamily="34" charset="-122"/>
              </a:rPr>
              <a:t>。</a:t>
            </a:r>
            <a:endParaRPr lang="en-US" altLang="zh-CN" sz="1100" dirty="0">
              <a:latin typeface="微软雅黑" panose="020B0503020204020204" pitchFamily="34" charset="-122"/>
              <a:ea typeface="微软雅黑" panose="020B0503020204020204" pitchFamily="34" charset="-122"/>
            </a:endParaRPr>
          </a:p>
        </p:txBody>
      </p:sp>
      <p:graphicFrame>
        <p:nvGraphicFramePr>
          <p:cNvPr id="211" name="表格 210">
            <a:extLst>
              <a:ext uri="{FF2B5EF4-FFF2-40B4-BE49-F238E27FC236}">
                <a16:creationId xmlns:a16="http://schemas.microsoft.com/office/drawing/2014/main" id="{610609F3-D763-45B3-80F5-394E84628DA6}"/>
              </a:ext>
            </a:extLst>
          </p:cNvPr>
          <p:cNvGraphicFramePr>
            <a:graphicFrameLocks noGrp="1"/>
          </p:cNvGraphicFramePr>
          <p:nvPr>
            <p:extLst>
              <p:ext uri="{D42A27DB-BD31-4B8C-83A1-F6EECF244321}">
                <p14:modId xmlns:p14="http://schemas.microsoft.com/office/powerpoint/2010/main" val="2225957293"/>
              </p:ext>
            </p:extLst>
          </p:nvPr>
        </p:nvGraphicFramePr>
        <p:xfrm>
          <a:off x="329909" y="5229064"/>
          <a:ext cx="11391034" cy="1033807"/>
        </p:xfrm>
        <a:graphic>
          <a:graphicData uri="http://schemas.openxmlformats.org/drawingml/2006/table">
            <a:tbl>
              <a:tblPr firstRow="1" bandRow="1">
                <a:tableStyleId>{72833802-FEF1-4C79-8D5D-14CF1EAF98D9}</a:tableStyleId>
              </a:tblPr>
              <a:tblGrid>
                <a:gridCol w="1549223">
                  <a:extLst>
                    <a:ext uri="{9D8B030D-6E8A-4147-A177-3AD203B41FA5}">
                      <a16:colId xmlns:a16="http://schemas.microsoft.com/office/drawing/2014/main" val="946121244"/>
                    </a:ext>
                  </a:extLst>
                </a:gridCol>
                <a:gridCol w="1502542">
                  <a:extLst>
                    <a:ext uri="{9D8B030D-6E8A-4147-A177-3AD203B41FA5}">
                      <a16:colId xmlns:a16="http://schemas.microsoft.com/office/drawing/2014/main" val="3609458079"/>
                    </a:ext>
                  </a:extLst>
                </a:gridCol>
                <a:gridCol w="1256512">
                  <a:extLst>
                    <a:ext uri="{9D8B030D-6E8A-4147-A177-3AD203B41FA5}">
                      <a16:colId xmlns:a16="http://schemas.microsoft.com/office/drawing/2014/main" val="959209330"/>
                    </a:ext>
                  </a:extLst>
                </a:gridCol>
                <a:gridCol w="5470090">
                  <a:extLst>
                    <a:ext uri="{9D8B030D-6E8A-4147-A177-3AD203B41FA5}">
                      <a16:colId xmlns:a16="http://schemas.microsoft.com/office/drawing/2014/main" val="81521974"/>
                    </a:ext>
                  </a:extLst>
                </a:gridCol>
                <a:gridCol w="1612667">
                  <a:extLst>
                    <a:ext uri="{9D8B030D-6E8A-4147-A177-3AD203B41FA5}">
                      <a16:colId xmlns:a16="http://schemas.microsoft.com/office/drawing/2014/main" val="3720681219"/>
                    </a:ext>
                  </a:extLst>
                </a:gridCol>
              </a:tblGrid>
              <a:tr h="271807">
                <a:tc>
                  <a:txBody>
                    <a:bodyPr/>
                    <a:lstStyle/>
                    <a:p>
                      <a:endParaRPr lang="zh-CN" altLang="en-US" sz="1100"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sz="1100" dirty="0">
                          <a:latin typeface="微软雅黑" panose="020B0503020204020204" pitchFamily="34" charset="-122"/>
                          <a:ea typeface="微软雅黑" panose="020B0503020204020204" pitchFamily="34" charset="-122"/>
                        </a:rPr>
                        <a:t>内存</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100" dirty="0">
                          <a:latin typeface="微软雅黑" panose="020B0503020204020204" pitchFamily="34" charset="-122"/>
                          <a:ea typeface="微软雅黑" panose="020B0503020204020204" pitchFamily="34" charset="-122"/>
                        </a:rPr>
                        <a:t>CPU</a:t>
                      </a:r>
                      <a:endParaRPr lang="zh-CN" altLang="en-US" sz="1100"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sz="1100" dirty="0">
                          <a:latin typeface="微软雅黑" panose="020B0503020204020204" pitchFamily="34" charset="-122"/>
                          <a:ea typeface="微软雅黑" panose="020B0503020204020204" pitchFamily="34" charset="-122"/>
                        </a:rPr>
                        <a:t>硬盘</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sz="1100" dirty="0">
                          <a:latin typeface="微软雅黑" panose="020B0503020204020204" pitchFamily="34" charset="-122"/>
                          <a:ea typeface="微软雅黑" panose="020B0503020204020204" pitchFamily="34" charset="-122"/>
                        </a:rPr>
                        <a:t>网络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3816415"/>
                  </a:ext>
                </a:extLst>
              </a:tr>
              <a:tr h="656775">
                <a:tc>
                  <a:txBody>
                    <a:bodyPr/>
                    <a:lstStyle/>
                    <a:p>
                      <a:r>
                        <a:rPr lang="zh-CN" altLang="en-US" sz="1100" dirty="0">
                          <a:latin typeface="微软雅黑" panose="020B0503020204020204" pitchFamily="34" charset="-122"/>
                          <a:ea typeface="微软雅黑" panose="020B0503020204020204" pitchFamily="34" charset="-122"/>
                        </a:rPr>
                        <a:t>单台服务器配置（商业部署）</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sz="1100" b="0" i="0" kern="1200" dirty="0">
                          <a:solidFill>
                            <a:schemeClr val="tx1"/>
                          </a:solidFill>
                          <a:effectLst/>
                          <a:latin typeface="微软雅黑" panose="020B0503020204020204" pitchFamily="34" charset="-122"/>
                          <a:ea typeface="微软雅黑" panose="020B0503020204020204" pitchFamily="34" charset="-122"/>
                          <a:cs typeface="+mn-cs"/>
                        </a:rPr>
                        <a:t>建议</a:t>
                      </a:r>
                      <a:r>
                        <a:rPr lang="en-US" altLang="zh-CN" sz="1100" b="0" i="0" kern="1200" dirty="0">
                          <a:solidFill>
                            <a:schemeClr val="tx1"/>
                          </a:solidFill>
                          <a:effectLst/>
                          <a:latin typeface="微软雅黑" panose="020B0503020204020204" pitchFamily="34" charset="-122"/>
                          <a:ea typeface="微软雅黑" panose="020B0503020204020204" pitchFamily="34" charset="-122"/>
                          <a:cs typeface="+mn-cs"/>
                        </a:rPr>
                        <a:t>128GB</a:t>
                      </a:r>
                      <a:r>
                        <a:rPr lang="zh-CN" altLang="en-US" sz="1100" b="0" i="0" kern="1200" dirty="0">
                          <a:solidFill>
                            <a:schemeClr val="tx1"/>
                          </a:solidFill>
                          <a:effectLst/>
                          <a:latin typeface="微软雅黑" panose="020B0503020204020204" pitchFamily="34" charset="-122"/>
                          <a:ea typeface="微软雅黑" panose="020B0503020204020204" pitchFamily="34" charset="-122"/>
                          <a:cs typeface="+mn-cs"/>
                        </a:rPr>
                        <a:t>以上</a:t>
                      </a:r>
                      <a:endParaRPr lang="zh-CN" altLang="en-US" sz="1100"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sz="1100" b="0" i="0" kern="1200" dirty="0">
                          <a:solidFill>
                            <a:schemeClr val="tx1"/>
                          </a:solidFill>
                          <a:effectLst/>
                          <a:latin typeface="微软雅黑" panose="020B0503020204020204" pitchFamily="34" charset="-122"/>
                          <a:ea typeface="微软雅黑" panose="020B0503020204020204" pitchFamily="34" charset="-122"/>
                          <a:cs typeface="+mn-cs"/>
                        </a:rPr>
                        <a:t>建议</a:t>
                      </a:r>
                      <a:r>
                        <a:rPr lang="en-US" altLang="zh-CN" sz="1100" b="0" i="0" kern="1200" dirty="0">
                          <a:solidFill>
                            <a:schemeClr val="tx1"/>
                          </a:solidFill>
                          <a:effectLst/>
                          <a:latin typeface="微软雅黑" panose="020B0503020204020204" pitchFamily="34" charset="-122"/>
                          <a:ea typeface="微软雅黑" panose="020B0503020204020204" pitchFamily="34" charset="-122"/>
                          <a:cs typeface="+mn-cs"/>
                        </a:rPr>
                        <a:t>1×16</a:t>
                      </a:r>
                      <a:r>
                        <a:rPr lang="zh-CN" altLang="en-US" sz="1100" b="0" i="0" kern="1200" dirty="0">
                          <a:solidFill>
                            <a:schemeClr val="tx1"/>
                          </a:solidFill>
                          <a:effectLst/>
                          <a:latin typeface="微软雅黑" panose="020B0503020204020204" pitchFamily="34" charset="-122"/>
                          <a:ea typeface="微软雅黑" panose="020B0503020204020204" pitchFamily="34" charset="-122"/>
                          <a:cs typeface="+mn-cs"/>
                        </a:rPr>
                        <a:t>核，</a:t>
                      </a:r>
                      <a:r>
                        <a:rPr lang="en-US" altLang="zh-CN" sz="1100" b="0" i="0" kern="1200" dirty="0">
                          <a:solidFill>
                            <a:schemeClr val="tx1"/>
                          </a:solidFill>
                          <a:effectLst/>
                          <a:latin typeface="微软雅黑" panose="020B0503020204020204" pitchFamily="34" charset="-122"/>
                          <a:ea typeface="微软雅黑" panose="020B0503020204020204" pitchFamily="34" charset="-122"/>
                          <a:cs typeface="+mn-cs"/>
                        </a:rPr>
                        <a:t>2.0GHz</a:t>
                      </a:r>
                      <a:r>
                        <a:rPr lang="zh-CN" altLang="en-US" sz="1100" b="0" i="0" kern="1200" dirty="0">
                          <a:solidFill>
                            <a:schemeClr val="tx1"/>
                          </a:solidFill>
                          <a:effectLst/>
                          <a:latin typeface="微软雅黑" panose="020B0503020204020204" pitchFamily="34" charset="-122"/>
                          <a:ea typeface="微软雅黑" panose="020B0503020204020204" pitchFamily="34" charset="-122"/>
                          <a:cs typeface="+mn-cs"/>
                        </a:rPr>
                        <a:t>以上</a:t>
                      </a:r>
                      <a:endParaRPr lang="zh-CN" altLang="en-US" sz="1100"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传统主备：至少</a:t>
                      </a:r>
                      <a:r>
                        <a:rPr lang="en-US" altLang="zh-CN" sz="1100" dirty="0">
                          <a:latin typeface="微软雅黑" panose="020B0503020204020204" pitchFamily="34" charset="-122"/>
                          <a:ea typeface="微软雅黑" panose="020B0503020204020204" pitchFamily="34" charset="-122"/>
                        </a:rPr>
                        <a:t>20GB</a:t>
                      </a:r>
                      <a:r>
                        <a:rPr lang="zh-CN" altLang="en-US" sz="1100" dirty="0">
                          <a:latin typeface="微软雅黑" panose="020B0503020204020204" pitchFamily="34" charset="-122"/>
                          <a:ea typeface="微软雅黑" panose="020B0503020204020204" pitchFamily="34" charset="-122"/>
                        </a:rPr>
                        <a:t>，</a:t>
                      </a:r>
                      <a:r>
                        <a:rPr lang="zh-CN" altLang="en-US" sz="1100" b="0" i="0" kern="1200" dirty="0">
                          <a:solidFill>
                            <a:schemeClr val="tx1"/>
                          </a:solidFill>
                          <a:effectLst/>
                          <a:latin typeface="微软雅黑" panose="020B0503020204020204" pitchFamily="34" charset="-122"/>
                          <a:ea typeface="微软雅黑" panose="020B0503020204020204" pitchFamily="34" charset="-122"/>
                          <a:cs typeface="+mn-cs"/>
                        </a:rPr>
                        <a:t>预留</a:t>
                      </a:r>
                      <a:r>
                        <a:rPr lang="en-US" altLang="zh-CN" sz="1100" b="0" i="0" kern="1200" dirty="0">
                          <a:solidFill>
                            <a:schemeClr val="tx1"/>
                          </a:solidFill>
                          <a:effectLst/>
                          <a:latin typeface="微软雅黑" panose="020B0503020204020204" pitchFamily="34" charset="-122"/>
                          <a:ea typeface="微软雅黑" panose="020B0503020204020204" pitchFamily="34" charset="-122"/>
                          <a:cs typeface="+mn-cs"/>
                        </a:rPr>
                        <a:t>70%</a:t>
                      </a:r>
                      <a:r>
                        <a:rPr lang="zh-CN" altLang="en-US" sz="1100" b="0" i="0" kern="1200" dirty="0">
                          <a:solidFill>
                            <a:schemeClr val="tx1"/>
                          </a:solidFill>
                          <a:effectLst/>
                          <a:latin typeface="微软雅黑" panose="020B0503020204020204" pitchFamily="34" charset="-122"/>
                          <a:ea typeface="微软雅黑" panose="020B0503020204020204" pitchFamily="34" charset="-122"/>
                          <a:cs typeface="+mn-cs"/>
                        </a:rPr>
                        <a:t>以上的磁盘剩余空间用于数据存储。建议至少使用</a:t>
                      </a:r>
                      <a:r>
                        <a:rPr lang="en-US" altLang="zh-CN" sz="1100" b="0" i="0" kern="1200" dirty="0">
                          <a:solidFill>
                            <a:schemeClr val="tx1"/>
                          </a:solidFill>
                          <a:effectLst/>
                          <a:latin typeface="微软雅黑" panose="020B0503020204020204" pitchFamily="34" charset="-122"/>
                          <a:ea typeface="微软雅黑" panose="020B0503020204020204" pitchFamily="34" charset="-122"/>
                          <a:cs typeface="+mn-cs"/>
                        </a:rPr>
                        <a:t>SSD</a:t>
                      </a:r>
                      <a:r>
                        <a:rPr lang="zh-CN" altLang="en-US" sz="1100" b="0" i="0" kern="1200" dirty="0">
                          <a:solidFill>
                            <a:schemeClr val="tx1"/>
                          </a:solidFill>
                          <a:effectLst/>
                          <a:latin typeface="微软雅黑" panose="020B0503020204020204" pitchFamily="34" charset="-122"/>
                          <a:ea typeface="微软雅黑" panose="020B0503020204020204" pitchFamily="34" charset="-122"/>
                          <a:cs typeface="+mn-cs"/>
                        </a:rPr>
                        <a:t>盘作为主存储设备。</a:t>
                      </a:r>
                      <a:endParaRPr lang="en-US" altLang="zh-CN" sz="1100" b="0" i="0" kern="1200" dirty="0">
                        <a:solidFill>
                          <a:schemeClr val="tx1"/>
                        </a:solidFill>
                        <a:effectLst/>
                        <a:latin typeface="微软雅黑" panose="020B0503020204020204" pitchFamily="34" charset="-122"/>
                        <a:ea typeface="微软雅黑" panose="020B0503020204020204" pitchFamily="34" charset="-122"/>
                        <a:cs typeface="+mn-cs"/>
                      </a:endParaRPr>
                    </a:p>
                    <a:p>
                      <a:r>
                        <a:rPr lang="en-US" altLang="zh-CN" sz="1100" b="0" i="0" kern="1200" dirty="0" err="1">
                          <a:solidFill>
                            <a:schemeClr val="tx1"/>
                          </a:solidFill>
                          <a:effectLst/>
                          <a:latin typeface="微软雅黑" panose="020B0503020204020204" pitchFamily="34" charset="-122"/>
                          <a:ea typeface="微软雅黑" panose="020B0503020204020204" pitchFamily="34" charset="-122"/>
                          <a:cs typeface="+mn-cs"/>
                        </a:rPr>
                        <a:t>DataPod</a:t>
                      </a:r>
                      <a:r>
                        <a:rPr lang="zh-CN" altLang="en-US" sz="1100" b="0" i="0" kern="1200" dirty="0">
                          <a:solidFill>
                            <a:schemeClr val="tx1"/>
                          </a:solidFill>
                          <a:effectLst/>
                          <a:latin typeface="微软雅黑" panose="020B0503020204020204" pitchFamily="34" charset="-122"/>
                          <a:ea typeface="微软雅黑" panose="020B0503020204020204" pitchFamily="34" charset="-122"/>
                          <a:cs typeface="+mn-cs"/>
                        </a:rPr>
                        <a:t>：至少</a:t>
                      </a:r>
                      <a:r>
                        <a:rPr lang="en-US" altLang="zh-CN" sz="1100" b="0" i="0" kern="1200" dirty="0">
                          <a:solidFill>
                            <a:schemeClr val="tx1"/>
                          </a:solidFill>
                          <a:effectLst/>
                          <a:latin typeface="微软雅黑" panose="020B0503020204020204" pitchFamily="34" charset="-122"/>
                          <a:ea typeface="微软雅黑" panose="020B0503020204020204" pitchFamily="34" charset="-122"/>
                          <a:cs typeface="+mn-cs"/>
                        </a:rPr>
                        <a:t>10GB</a:t>
                      </a:r>
                      <a:r>
                        <a:rPr lang="zh-CN" altLang="en-US" sz="1100" b="0" i="0" kern="1200" dirty="0">
                          <a:solidFill>
                            <a:schemeClr val="tx1"/>
                          </a:solidFill>
                          <a:effectLst/>
                          <a:latin typeface="微软雅黑" panose="020B0503020204020204" pitchFamily="34" charset="-122"/>
                          <a:ea typeface="微软雅黑" panose="020B0503020204020204" pitchFamily="34" charset="-122"/>
                          <a:cs typeface="+mn-cs"/>
                        </a:rPr>
                        <a:t>用于数据存储，</a:t>
                      </a:r>
                      <a:r>
                        <a:rPr lang="en-US" altLang="zh-CN" sz="1100" b="0" i="0" kern="1200" dirty="0">
                          <a:solidFill>
                            <a:schemeClr val="tx1"/>
                          </a:solidFill>
                          <a:effectLst/>
                          <a:latin typeface="微软雅黑" panose="020B0503020204020204" pitchFamily="34" charset="-122"/>
                          <a:ea typeface="微软雅黑" panose="020B0503020204020204" pitchFamily="34" charset="-122"/>
                          <a:cs typeface="+mn-cs"/>
                        </a:rPr>
                        <a:t>10GB</a:t>
                      </a:r>
                      <a:r>
                        <a:rPr lang="zh-CN" altLang="en-US" sz="1100" b="0" i="0" kern="1200" dirty="0">
                          <a:solidFill>
                            <a:schemeClr val="tx1"/>
                          </a:solidFill>
                          <a:effectLst/>
                          <a:latin typeface="微软雅黑" panose="020B0503020204020204" pitchFamily="34" charset="-122"/>
                          <a:ea typeface="微软雅黑" panose="020B0503020204020204" pitchFamily="34" charset="-122"/>
                          <a:cs typeface="+mn-cs"/>
                        </a:rPr>
                        <a:t>用于日志存储。需要使用</a:t>
                      </a:r>
                      <a:r>
                        <a:rPr lang="en-US" altLang="zh-CN" sz="1100" b="0" i="0" kern="1200" dirty="0">
                          <a:solidFill>
                            <a:schemeClr val="tx1"/>
                          </a:solidFill>
                          <a:effectLst/>
                          <a:latin typeface="微软雅黑" panose="020B0503020204020204" pitchFamily="34" charset="-122"/>
                          <a:ea typeface="微软雅黑" panose="020B0503020204020204" pitchFamily="34" charset="-122"/>
                          <a:cs typeface="+mn-cs"/>
                        </a:rPr>
                        <a:t>dorado</a:t>
                      </a:r>
                      <a:r>
                        <a:rPr lang="zh-CN" altLang="en-US" sz="1100" b="0" i="0" kern="1200" dirty="0">
                          <a:solidFill>
                            <a:schemeClr val="tx1"/>
                          </a:solidFill>
                          <a:effectLst/>
                          <a:latin typeface="微软雅黑" panose="020B0503020204020204" pitchFamily="34" charset="-122"/>
                          <a:ea typeface="微软雅黑" panose="020B0503020204020204" pitchFamily="34" charset="-122"/>
                          <a:cs typeface="+mn-cs"/>
                        </a:rPr>
                        <a:t>磁阵。单个中心共用一个磁阵设备。</a:t>
                      </a:r>
                      <a:endParaRPr lang="en-US" altLang="zh-CN" sz="1100" b="0" i="0" kern="1200" dirty="0">
                        <a:solidFill>
                          <a:schemeClr val="tx1"/>
                        </a:solidFill>
                        <a:effectLst/>
                        <a:latin typeface="微软雅黑" panose="020B0503020204020204" pitchFamily="34" charset="-122"/>
                        <a:ea typeface="微软雅黑" panose="020B0503020204020204" pitchFamily="34" charset="-122"/>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sz="1100" dirty="0">
                          <a:latin typeface="微软雅黑" panose="020B0503020204020204" pitchFamily="34" charset="-122"/>
                          <a:ea typeface="微软雅黑" panose="020B0503020204020204" pitchFamily="34" charset="-122"/>
                        </a:rPr>
                        <a:t>建议至少</a:t>
                      </a:r>
                      <a:r>
                        <a:rPr lang="en-US" altLang="zh-CN" sz="1100" dirty="0">
                          <a:latin typeface="微软雅黑" panose="020B0503020204020204" pitchFamily="34" charset="-122"/>
                          <a:ea typeface="微软雅黑" panose="020B0503020204020204" pitchFamily="34" charset="-122"/>
                        </a:rPr>
                        <a:t>300</a:t>
                      </a:r>
                      <a:r>
                        <a:rPr lang="zh-CN" altLang="en-US" sz="1100" dirty="0">
                          <a:latin typeface="微软雅黑" panose="020B0503020204020204" pitchFamily="34" charset="-122"/>
                          <a:ea typeface="微软雅黑" panose="020B0503020204020204" pitchFamily="34" charset="-122"/>
                        </a:rPr>
                        <a:t>兆以上以太网卡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102279"/>
                  </a:ext>
                </a:extLst>
              </a:tr>
            </a:tbl>
          </a:graphicData>
        </a:graphic>
      </p:graphicFrame>
    </p:spTree>
    <p:extLst>
      <p:ext uri="{BB962C8B-B14F-4D97-AF65-F5344CB8AC3E}">
        <p14:creationId xmlns:p14="http://schemas.microsoft.com/office/powerpoint/2010/main" val="693943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BE1B1E7F-E221-49B3-857D-7C4A939530FC}"/>
              </a:ext>
            </a:extLst>
          </p:cNvPr>
          <p:cNvSpPr txBox="1">
            <a:spLocks/>
          </p:cNvSpPr>
          <p:nvPr/>
        </p:nvSpPr>
        <p:spPr>
          <a:xfrm>
            <a:off x="475946" y="430871"/>
            <a:ext cx="10539397" cy="62910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rgbClr val="3A11BA"/>
                </a:solidFill>
                <a:latin typeface="Arial" panose="020B0604020202020204" pitchFamily="34" charset="0"/>
                <a:ea typeface="Microsoft YaHei"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3A11BA"/>
                </a:solidFill>
                <a:latin typeface="Arial" panose="020B0604020202020204" pitchFamily="34" charset="0"/>
                <a:ea typeface="Microsoft YaHei"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3A11BA"/>
                </a:solidFill>
                <a:latin typeface="Arial" panose="020B0604020202020204" pitchFamily="34" charset="0"/>
                <a:ea typeface="Microsoft YaHei"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rgbClr val="3A11BA"/>
                </a:solidFill>
                <a:latin typeface="Arial" panose="020B0604020202020204" pitchFamily="34" charset="0"/>
                <a:ea typeface="Microsoft YaHei"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baseline="0">
                <a:solidFill>
                  <a:srgbClr val="3A11BA"/>
                </a:solidFill>
                <a:latin typeface="Arial" panose="020B0604020202020204" pitchFamily="34" charset="0"/>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28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 </a:t>
            </a:r>
            <a:r>
              <a:rPr kumimoji="0" lang="en-US" altLang="zh-CN" sz="28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openGauss</a:t>
            </a:r>
            <a:r>
              <a:rPr kumimoji="0" lang="zh-CN" altLang="en-US" sz="28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面向数据基础设施的开源数据库</a:t>
            </a:r>
          </a:p>
        </p:txBody>
      </p:sp>
      <p:sp>
        <p:nvSpPr>
          <p:cNvPr id="5" name="文本框 4">
            <a:extLst>
              <a:ext uri="{FF2B5EF4-FFF2-40B4-BE49-F238E27FC236}">
                <a16:creationId xmlns:a16="http://schemas.microsoft.com/office/drawing/2014/main" id="{E87B9C18-C6F5-420E-A9E2-8AF3E67A41CF}"/>
              </a:ext>
            </a:extLst>
          </p:cNvPr>
          <p:cNvSpPr txBox="1"/>
          <p:nvPr/>
        </p:nvSpPr>
        <p:spPr>
          <a:xfrm>
            <a:off x="6368098" y="2511405"/>
            <a:ext cx="5016182" cy="1908215"/>
          </a:xfrm>
          <a:prstGeom prst="rect">
            <a:avLst/>
          </a:prstGeom>
          <a:noFill/>
        </p:spPr>
        <p:txBody>
          <a:bodyPr wrap="square">
            <a:spAutoFit/>
          </a:bodyPr>
          <a:lstStyle/>
          <a:p>
            <a:pPr marL="285750" indent="-285750">
              <a:spcAft>
                <a:spcPts val="600"/>
              </a:spcAft>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坚持打造高质量数据库，巩固核心能力，筑牢伙伴信任基石</a:t>
            </a:r>
          </a:p>
          <a:p>
            <a:pPr marL="285750" indent="-285750">
              <a:spcAft>
                <a:spcPts val="600"/>
              </a:spcAft>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打造</a:t>
            </a:r>
            <a:r>
              <a:rPr lang="en-US" altLang="zh-CN" dirty="0" err="1">
                <a:latin typeface="微软雅黑" panose="020B0503020204020204" pitchFamily="34" charset="-122"/>
                <a:ea typeface="微软雅黑" panose="020B0503020204020204" pitchFamily="34" charset="-122"/>
              </a:rPr>
              <a:t>oGRAC</a:t>
            </a:r>
            <a:r>
              <a:rPr lang="zh-CN" altLang="en-US" dirty="0">
                <a:latin typeface="微软雅黑" panose="020B0503020204020204" pitchFamily="34" charset="-122"/>
                <a:ea typeface="微软雅黑" panose="020B0503020204020204" pitchFamily="34" charset="-122"/>
              </a:rPr>
              <a:t>多读多写和超节点数据库，架构创新引领技术方向</a:t>
            </a:r>
          </a:p>
          <a:p>
            <a:pPr marL="285750" indent="-285750">
              <a:spcAft>
                <a:spcPts val="600"/>
              </a:spcAft>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打造</a:t>
            </a:r>
            <a:r>
              <a:rPr lang="en-US" altLang="zh-CN" dirty="0">
                <a:latin typeface="微软雅黑" panose="020B0503020204020204" pitchFamily="34" charset="-122"/>
                <a:ea typeface="微软雅黑" panose="020B0503020204020204" pitchFamily="34" charset="-122"/>
              </a:rPr>
              <a:t>AI</a:t>
            </a:r>
            <a:r>
              <a:rPr lang="zh-CN" altLang="en-US" dirty="0">
                <a:latin typeface="微软雅黑" panose="020B0503020204020204" pitchFamily="34" charset="-122"/>
                <a:ea typeface="微软雅黑" panose="020B0503020204020204" pitchFamily="34" charset="-122"/>
              </a:rPr>
              <a:t>原生多模态数据库底座，发掘数据要素智慧潜能</a:t>
            </a:r>
          </a:p>
        </p:txBody>
      </p:sp>
      <p:sp>
        <p:nvSpPr>
          <p:cNvPr id="6" name="矩形: 圆角 5">
            <a:extLst>
              <a:ext uri="{FF2B5EF4-FFF2-40B4-BE49-F238E27FC236}">
                <a16:creationId xmlns:a16="http://schemas.microsoft.com/office/drawing/2014/main" id="{3A0CFF2D-5726-4928-BADA-9B4F12F694DF}"/>
              </a:ext>
            </a:extLst>
          </p:cNvPr>
          <p:cNvSpPr/>
          <p:nvPr/>
        </p:nvSpPr>
        <p:spPr>
          <a:xfrm>
            <a:off x="1767344" y="2362843"/>
            <a:ext cx="2379259" cy="358514"/>
          </a:xfrm>
          <a:prstGeom prst="roundRect">
            <a:avLst>
              <a:gd name="adj" fmla="val 50000"/>
            </a:avLst>
          </a:prstGeom>
          <a:noFill/>
          <a:ln w="12700">
            <a:solidFill>
              <a:srgbClr val="7D32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0032FBF3-0FEB-48F5-8C29-ECD715D45D77}"/>
              </a:ext>
            </a:extLst>
          </p:cNvPr>
          <p:cNvSpPr txBox="1"/>
          <p:nvPr/>
        </p:nvSpPr>
        <p:spPr>
          <a:xfrm>
            <a:off x="1803737" y="2367392"/>
            <a:ext cx="2297424"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rPr>
              <a:t>openGauss</a:t>
            </a:r>
            <a:r>
              <a:rPr lang="zh-CN" altLang="en-US" sz="1600" dirty="0">
                <a:latin typeface="微软雅黑" panose="020B0503020204020204" pitchFamily="34" charset="-122"/>
                <a:ea typeface="微软雅黑" panose="020B0503020204020204" pitchFamily="34" charset="-122"/>
              </a:rPr>
              <a:t>社区理事会</a:t>
            </a:r>
          </a:p>
        </p:txBody>
      </p:sp>
      <p:sp>
        <p:nvSpPr>
          <p:cNvPr id="8" name="矩形: 圆角 7">
            <a:extLst>
              <a:ext uri="{FF2B5EF4-FFF2-40B4-BE49-F238E27FC236}">
                <a16:creationId xmlns:a16="http://schemas.microsoft.com/office/drawing/2014/main" id="{39F20740-C9A9-4E30-A8AE-BEA4ADF86DE5}"/>
              </a:ext>
            </a:extLst>
          </p:cNvPr>
          <p:cNvSpPr/>
          <p:nvPr/>
        </p:nvSpPr>
        <p:spPr>
          <a:xfrm>
            <a:off x="785272" y="2979267"/>
            <a:ext cx="1512626" cy="358514"/>
          </a:xfrm>
          <a:prstGeom prst="roundRect">
            <a:avLst>
              <a:gd name="adj" fmla="val 50000"/>
            </a:avLst>
          </a:prstGeom>
          <a:noFill/>
          <a:ln w="12700">
            <a:solidFill>
              <a:srgbClr val="7D32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338E43C9-4EA4-4938-A541-E2912DB16BEB}"/>
              </a:ext>
            </a:extLst>
          </p:cNvPr>
          <p:cNvSpPr txBox="1"/>
          <p:nvPr/>
        </p:nvSpPr>
        <p:spPr>
          <a:xfrm>
            <a:off x="953350" y="2999227"/>
            <a:ext cx="1210588" cy="338554"/>
          </a:xfrm>
          <a:prstGeom prst="rect">
            <a:avLst/>
          </a:prstGeom>
          <a:noFill/>
        </p:spPr>
        <p:txBody>
          <a:bodyPr wrap="none" rtlCol="0">
            <a:spAutoFit/>
          </a:bodyPr>
          <a:lstStyle/>
          <a:p>
            <a:r>
              <a:rPr lang="zh-CN" altLang="en-US" sz="1600" dirty="0">
                <a:latin typeface="微软雅黑" panose="020B0503020204020204" pitchFamily="34" charset="-122"/>
                <a:ea typeface="微软雅黑" panose="020B0503020204020204" pitchFamily="34" charset="-122"/>
              </a:rPr>
              <a:t>顾问委员会</a:t>
            </a:r>
          </a:p>
        </p:txBody>
      </p:sp>
      <p:sp>
        <p:nvSpPr>
          <p:cNvPr id="10" name="矩形: 圆角 9">
            <a:extLst>
              <a:ext uri="{FF2B5EF4-FFF2-40B4-BE49-F238E27FC236}">
                <a16:creationId xmlns:a16="http://schemas.microsoft.com/office/drawing/2014/main" id="{58E9C10D-421E-4125-8C28-DD43DAF20FAF}"/>
              </a:ext>
            </a:extLst>
          </p:cNvPr>
          <p:cNvSpPr/>
          <p:nvPr/>
        </p:nvSpPr>
        <p:spPr>
          <a:xfrm>
            <a:off x="3612633" y="2989983"/>
            <a:ext cx="1512626" cy="358514"/>
          </a:xfrm>
          <a:prstGeom prst="roundRect">
            <a:avLst>
              <a:gd name="adj" fmla="val 50000"/>
            </a:avLst>
          </a:prstGeom>
          <a:noFill/>
          <a:ln w="12700">
            <a:solidFill>
              <a:srgbClr val="7D32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85D5558D-D021-4D73-BF18-2D67D041956F}"/>
              </a:ext>
            </a:extLst>
          </p:cNvPr>
          <p:cNvSpPr txBox="1"/>
          <p:nvPr/>
        </p:nvSpPr>
        <p:spPr>
          <a:xfrm>
            <a:off x="3976623" y="2999227"/>
            <a:ext cx="800219" cy="338554"/>
          </a:xfrm>
          <a:prstGeom prst="rect">
            <a:avLst/>
          </a:prstGeom>
          <a:noFill/>
        </p:spPr>
        <p:txBody>
          <a:bodyPr wrap="none" rtlCol="0">
            <a:spAutoFit/>
          </a:bodyPr>
          <a:lstStyle/>
          <a:p>
            <a:r>
              <a:rPr lang="zh-CN" altLang="en-US" sz="1600" dirty="0">
                <a:latin typeface="微软雅黑" panose="020B0503020204020204" pitchFamily="34" charset="-122"/>
                <a:ea typeface="微软雅黑" panose="020B0503020204020204" pitchFamily="34" charset="-122"/>
              </a:rPr>
              <a:t>秘书处</a:t>
            </a:r>
          </a:p>
        </p:txBody>
      </p:sp>
      <p:sp>
        <p:nvSpPr>
          <p:cNvPr id="12" name="矩形: 圆角 11">
            <a:extLst>
              <a:ext uri="{FF2B5EF4-FFF2-40B4-BE49-F238E27FC236}">
                <a16:creationId xmlns:a16="http://schemas.microsoft.com/office/drawing/2014/main" id="{45F26DAD-C17F-4B8C-A0E0-B7562E7ACAAC}"/>
              </a:ext>
            </a:extLst>
          </p:cNvPr>
          <p:cNvSpPr/>
          <p:nvPr/>
        </p:nvSpPr>
        <p:spPr>
          <a:xfrm>
            <a:off x="572005" y="3811780"/>
            <a:ext cx="1553021" cy="358514"/>
          </a:xfrm>
          <a:prstGeom prst="roundRect">
            <a:avLst>
              <a:gd name="adj" fmla="val 50000"/>
            </a:avLst>
          </a:prstGeom>
          <a:noFill/>
          <a:ln w="12700">
            <a:solidFill>
              <a:srgbClr val="7D32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1CE37E21-CFEA-4E4C-8E77-B01A5DF04E43}"/>
              </a:ext>
            </a:extLst>
          </p:cNvPr>
          <p:cNvSpPr txBox="1"/>
          <p:nvPr/>
        </p:nvSpPr>
        <p:spPr>
          <a:xfrm>
            <a:off x="743168" y="3831740"/>
            <a:ext cx="1210588" cy="338554"/>
          </a:xfrm>
          <a:prstGeom prst="rect">
            <a:avLst/>
          </a:prstGeom>
          <a:noFill/>
        </p:spPr>
        <p:txBody>
          <a:bodyPr wrap="none" rtlCol="0">
            <a:spAutoFit/>
          </a:bodyPr>
          <a:lstStyle/>
          <a:p>
            <a:r>
              <a:rPr lang="zh-CN" altLang="en-US" sz="1600" dirty="0">
                <a:latin typeface="微软雅黑" panose="020B0503020204020204" pitchFamily="34" charset="-122"/>
                <a:ea typeface="微软雅黑" panose="020B0503020204020204" pitchFamily="34" charset="-122"/>
              </a:rPr>
              <a:t>技术委员会</a:t>
            </a:r>
          </a:p>
        </p:txBody>
      </p:sp>
      <p:sp>
        <p:nvSpPr>
          <p:cNvPr id="14" name="矩形: 圆角 13">
            <a:extLst>
              <a:ext uri="{FF2B5EF4-FFF2-40B4-BE49-F238E27FC236}">
                <a16:creationId xmlns:a16="http://schemas.microsoft.com/office/drawing/2014/main" id="{B5409F52-4F7D-46B6-964D-A99F8F842F71}"/>
              </a:ext>
            </a:extLst>
          </p:cNvPr>
          <p:cNvSpPr/>
          <p:nvPr/>
        </p:nvSpPr>
        <p:spPr>
          <a:xfrm>
            <a:off x="2353038" y="3811780"/>
            <a:ext cx="1553021" cy="358514"/>
          </a:xfrm>
          <a:prstGeom prst="roundRect">
            <a:avLst>
              <a:gd name="adj" fmla="val 50000"/>
            </a:avLst>
          </a:prstGeom>
          <a:noFill/>
          <a:ln w="12700">
            <a:solidFill>
              <a:srgbClr val="7D32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063871B1-3325-489C-87D3-9F54793F43A4}"/>
              </a:ext>
            </a:extLst>
          </p:cNvPr>
          <p:cNvSpPr txBox="1"/>
          <p:nvPr/>
        </p:nvSpPr>
        <p:spPr>
          <a:xfrm>
            <a:off x="2524201" y="3831740"/>
            <a:ext cx="1210588" cy="338554"/>
          </a:xfrm>
          <a:prstGeom prst="rect">
            <a:avLst/>
          </a:prstGeom>
          <a:noFill/>
        </p:spPr>
        <p:txBody>
          <a:bodyPr wrap="none" rtlCol="0">
            <a:spAutoFit/>
          </a:bodyPr>
          <a:lstStyle/>
          <a:p>
            <a:r>
              <a:rPr lang="zh-CN" altLang="en-US" sz="1600" dirty="0">
                <a:latin typeface="微软雅黑" panose="020B0503020204020204" pitchFamily="34" charset="-122"/>
                <a:ea typeface="微软雅黑" panose="020B0503020204020204" pitchFamily="34" charset="-122"/>
              </a:rPr>
              <a:t>品牌委员会</a:t>
            </a:r>
          </a:p>
        </p:txBody>
      </p:sp>
      <p:sp>
        <p:nvSpPr>
          <p:cNvPr id="16" name="矩形: 圆角 15">
            <a:extLst>
              <a:ext uri="{FF2B5EF4-FFF2-40B4-BE49-F238E27FC236}">
                <a16:creationId xmlns:a16="http://schemas.microsoft.com/office/drawing/2014/main" id="{FC0EA049-F42F-40B9-957E-013847F77C07}"/>
              </a:ext>
            </a:extLst>
          </p:cNvPr>
          <p:cNvSpPr/>
          <p:nvPr/>
        </p:nvSpPr>
        <p:spPr>
          <a:xfrm>
            <a:off x="4161366" y="3794903"/>
            <a:ext cx="1553021" cy="358514"/>
          </a:xfrm>
          <a:prstGeom prst="roundRect">
            <a:avLst>
              <a:gd name="adj" fmla="val 50000"/>
            </a:avLst>
          </a:prstGeom>
          <a:noFill/>
          <a:ln w="12700">
            <a:solidFill>
              <a:srgbClr val="7D32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824C3F58-1801-4FA1-AF33-0524D363CB72}"/>
              </a:ext>
            </a:extLst>
          </p:cNvPr>
          <p:cNvSpPr txBox="1"/>
          <p:nvPr/>
        </p:nvSpPr>
        <p:spPr>
          <a:xfrm>
            <a:off x="4332529" y="3814863"/>
            <a:ext cx="1210588" cy="338554"/>
          </a:xfrm>
          <a:prstGeom prst="rect">
            <a:avLst/>
          </a:prstGeom>
          <a:noFill/>
        </p:spPr>
        <p:txBody>
          <a:bodyPr wrap="none" rtlCol="0">
            <a:spAutoFit/>
          </a:bodyPr>
          <a:lstStyle/>
          <a:p>
            <a:r>
              <a:rPr lang="zh-CN" altLang="en-US" sz="1600" dirty="0">
                <a:latin typeface="微软雅黑" panose="020B0503020204020204" pitchFamily="34" charset="-122"/>
                <a:ea typeface="微软雅黑" panose="020B0503020204020204" pitchFamily="34" charset="-122"/>
              </a:rPr>
              <a:t>用户委员会</a:t>
            </a:r>
          </a:p>
        </p:txBody>
      </p:sp>
      <p:sp>
        <p:nvSpPr>
          <p:cNvPr id="18" name="矩形: 圆角 17">
            <a:extLst>
              <a:ext uri="{FF2B5EF4-FFF2-40B4-BE49-F238E27FC236}">
                <a16:creationId xmlns:a16="http://schemas.microsoft.com/office/drawing/2014/main" id="{D808B520-AEE6-43D0-8ADF-21CDBB0F4A2A}"/>
              </a:ext>
            </a:extLst>
          </p:cNvPr>
          <p:cNvSpPr/>
          <p:nvPr/>
        </p:nvSpPr>
        <p:spPr>
          <a:xfrm>
            <a:off x="572005" y="4527475"/>
            <a:ext cx="933514" cy="379651"/>
          </a:xfrm>
          <a:prstGeom prst="roundRect">
            <a:avLst>
              <a:gd name="adj" fmla="val 50000"/>
            </a:avLst>
          </a:prstGeom>
          <a:noFill/>
          <a:ln w="12700">
            <a:solidFill>
              <a:srgbClr val="7D32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8BDFCF5F-8DE6-48BE-AEB8-3C34E219E9D8}"/>
              </a:ext>
            </a:extLst>
          </p:cNvPr>
          <p:cNvSpPr txBox="1"/>
          <p:nvPr/>
        </p:nvSpPr>
        <p:spPr>
          <a:xfrm>
            <a:off x="743167" y="4568572"/>
            <a:ext cx="611065"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rPr>
              <a:t>SIGs</a:t>
            </a:r>
            <a:endParaRPr lang="zh-CN" altLang="en-US" sz="1600" dirty="0">
              <a:latin typeface="微软雅黑" panose="020B0503020204020204" pitchFamily="34" charset="-122"/>
              <a:ea typeface="微软雅黑" panose="020B0503020204020204" pitchFamily="34" charset="-122"/>
            </a:endParaRPr>
          </a:p>
        </p:txBody>
      </p:sp>
      <p:sp>
        <p:nvSpPr>
          <p:cNvPr id="20" name="矩形: 圆角 19">
            <a:extLst>
              <a:ext uri="{FF2B5EF4-FFF2-40B4-BE49-F238E27FC236}">
                <a16:creationId xmlns:a16="http://schemas.microsoft.com/office/drawing/2014/main" id="{C2D0E03A-604C-4B49-9EA6-E793A1017E4D}"/>
              </a:ext>
            </a:extLst>
          </p:cNvPr>
          <p:cNvSpPr/>
          <p:nvPr/>
        </p:nvSpPr>
        <p:spPr>
          <a:xfrm>
            <a:off x="1632575" y="4534152"/>
            <a:ext cx="933514" cy="379651"/>
          </a:xfrm>
          <a:prstGeom prst="roundRect">
            <a:avLst>
              <a:gd name="adj" fmla="val 50000"/>
            </a:avLst>
          </a:prstGeom>
          <a:noFill/>
          <a:ln w="12700">
            <a:solidFill>
              <a:srgbClr val="7D32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A6E77817-B4FF-49C4-97A1-909981A6118F}"/>
              </a:ext>
            </a:extLst>
          </p:cNvPr>
          <p:cNvSpPr txBox="1"/>
          <p:nvPr/>
        </p:nvSpPr>
        <p:spPr>
          <a:xfrm>
            <a:off x="1803737" y="4575249"/>
            <a:ext cx="611065"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rPr>
              <a:t>SIGs</a:t>
            </a:r>
            <a:endParaRPr lang="zh-CN" altLang="en-US" sz="1600" dirty="0">
              <a:latin typeface="微软雅黑" panose="020B0503020204020204" pitchFamily="34" charset="-122"/>
              <a:ea typeface="微软雅黑" panose="020B0503020204020204" pitchFamily="34" charset="-122"/>
            </a:endParaRPr>
          </a:p>
        </p:txBody>
      </p:sp>
      <p:sp>
        <p:nvSpPr>
          <p:cNvPr id="22" name="矩形: 圆角 21">
            <a:extLst>
              <a:ext uri="{FF2B5EF4-FFF2-40B4-BE49-F238E27FC236}">
                <a16:creationId xmlns:a16="http://schemas.microsoft.com/office/drawing/2014/main" id="{29FCA706-F91B-4EEA-B1DA-D10ED9377C05}"/>
              </a:ext>
            </a:extLst>
          </p:cNvPr>
          <p:cNvSpPr/>
          <p:nvPr/>
        </p:nvSpPr>
        <p:spPr>
          <a:xfrm>
            <a:off x="4187060" y="4561895"/>
            <a:ext cx="933514" cy="379651"/>
          </a:xfrm>
          <a:prstGeom prst="roundRect">
            <a:avLst>
              <a:gd name="adj" fmla="val 50000"/>
            </a:avLst>
          </a:prstGeom>
          <a:noFill/>
          <a:ln w="12700">
            <a:solidFill>
              <a:srgbClr val="7D32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id="{DFFBA82F-1105-472B-B3B6-CAD05FCA08A9}"/>
              </a:ext>
            </a:extLst>
          </p:cNvPr>
          <p:cNvSpPr txBox="1"/>
          <p:nvPr/>
        </p:nvSpPr>
        <p:spPr>
          <a:xfrm>
            <a:off x="4271786" y="4602992"/>
            <a:ext cx="772969" cy="338554"/>
          </a:xfrm>
          <a:prstGeom prst="rect">
            <a:avLst/>
          </a:prstGeom>
          <a:noFill/>
        </p:spPr>
        <p:txBody>
          <a:bodyPr wrap="none" rtlCol="0">
            <a:spAutoFit/>
          </a:bodyPr>
          <a:lstStyle/>
          <a:p>
            <a:r>
              <a:rPr lang="en-US" altLang="zh-CN" sz="1600" dirty="0" err="1">
                <a:latin typeface="微软雅黑" panose="020B0503020204020204" pitchFamily="34" charset="-122"/>
                <a:ea typeface="微软雅黑" panose="020B0503020204020204" pitchFamily="34" charset="-122"/>
              </a:rPr>
              <a:t>oGUG</a:t>
            </a:r>
            <a:endParaRPr lang="zh-CN" altLang="en-US" sz="1600" dirty="0">
              <a:latin typeface="微软雅黑" panose="020B0503020204020204" pitchFamily="34" charset="-122"/>
              <a:ea typeface="微软雅黑" panose="020B0503020204020204" pitchFamily="34" charset="-122"/>
            </a:endParaRPr>
          </a:p>
        </p:txBody>
      </p:sp>
      <p:sp>
        <p:nvSpPr>
          <p:cNvPr id="24" name="矩形: 圆角 23">
            <a:extLst>
              <a:ext uri="{FF2B5EF4-FFF2-40B4-BE49-F238E27FC236}">
                <a16:creationId xmlns:a16="http://schemas.microsoft.com/office/drawing/2014/main" id="{0B3F1F23-F148-4A19-9F77-F2C465A316A0}"/>
              </a:ext>
            </a:extLst>
          </p:cNvPr>
          <p:cNvSpPr/>
          <p:nvPr/>
        </p:nvSpPr>
        <p:spPr>
          <a:xfrm>
            <a:off x="5247630" y="4568572"/>
            <a:ext cx="933514" cy="379651"/>
          </a:xfrm>
          <a:prstGeom prst="roundRect">
            <a:avLst>
              <a:gd name="adj" fmla="val 50000"/>
            </a:avLst>
          </a:prstGeom>
          <a:noFill/>
          <a:ln w="12700">
            <a:solidFill>
              <a:srgbClr val="7D32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EAE33CC8-4334-4413-AE49-43F827A41F7A}"/>
              </a:ext>
            </a:extLst>
          </p:cNvPr>
          <p:cNvSpPr txBox="1"/>
          <p:nvPr/>
        </p:nvSpPr>
        <p:spPr>
          <a:xfrm>
            <a:off x="5327902" y="4609669"/>
            <a:ext cx="772969" cy="338554"/>
          </a:xfrm>
          <a:prstGeom prst="rect">
            <a:avLst/>
          </a:prstGeom>
          <a:noFill/>
        </p:spPr>
        <p:txBody>
          <a:bodyPr wrap="none" rtlCol="0">
            <a:spAutoFit/>
          </a:bodyPr>
          <a:lstStyle/>
          <a:p>
            <a:r>
              <a:rPr lang="en-US" altLang="zh-CN" sz="1600" dirty="0" err="1">
                <a:latin typeface="微软雅黑" panose="020B0503020204020204" pitchFamily="34" charset="-122"/>
                <a:ea typeface="微软雅黑" panose="020B0503020204020204" pitchFamily="34" charset="-122"/>
              </a:rPr>
              <a:t>oGUG</a:t>
            </a:r>
            <a:endParaRPr lang="zh-CN" altLang="en-US" sz="1600" dirty="0">
              <a:latin typeface="微软雅黑" panose="020B0503020204020204" pitchFamily="34" charset="-122"/>
              <a:ea typeface="微软雅黑" panose="020B0503020204020204" pitchFamily="34" charset="-122"/>
            </a:endParaRPr>
          </a:p>
        </p:txBody>
      </p:sp>
      <p:cxnSp>
        <p:nvCxnSpPr>
          <p:cNvPr id="28" name="连接符: 肘形 27">
            <a:extLst>
              <a:ext uri="{FF2B5EF4-FFF2-40B4-BE49-F238E27FC236}">
                <a16:creationId xmlns:a16="http://schemas.microsoft.com/office/drawing/2014/main" id="{86B13717-8BC6-42AA-BE91-DD85810D7E77}"/>
              </a:ext>
            </a:extLst>
          </p:cNvPr>
          <p:cNvCxnSpPr>
            <a:stCxn id="7" idx="2"/>
            <a:endCxn id="13" idx="0"/>
          </p:cNvCxnSpPr>
          <p:nvPr/>
        </p:nvCxnSpPr>
        <p:spPr>
          <a:xfrm rot="5400000">
            <a:off x="1587559" y="2466850"/>
            <a:ext cx="1125794" cy="1603987"/>
          </a:xfrm>
          <a:prstGeom prst="bentConnector3">
            <a:avLst>
              <a:gd name="adj1" fmla="val 77883"/>
            </a:avLst>
          </a:prstGeom>
        </p:spPr>
        <p:style>
          <a:lnRef idx="1">
            <a:schemeClr val="dk1"/>
          </a:lnRef>
          <a:fillRef idx="0">
            <a:schemeClr val="dk1"/>
          </a:fillRef>
          <a:effectRef idx="0">
            <a:schemeClr val="dk1"/>
          </a:effectRef>
          <a:fontRef idx="minor">
            <a:schemeClr val="tx1"/>
          </a:fontRef>
        </p:style>
      </p:cxnSp>
      <p:cxnSp>
        <p:nvCxnSpPr>
          <p:cNvPr id="30" name="连接符: 肘形 29">
            <a:extLst>
              <a:ext uri="{FF2B5EF4-FFF2-40B4-BE49-F238E27FC236}">
                <a16:creationId xmlns:a16="http://schemas.microsoft.com/office/drawing/2014/main" id="{6DB6CDEB-DCE4-42EC-80FE-93680F714C9F}"/>
              </a:ext>
            </a:extLst>
          </p:cNvPr>
          <p:cNvCxnSpPr>
            <a:cxnSpLocks/>
            <a:stCxn id="7" idx="2"/>
            <a:endCxn id="15" idx="0"/>
          </p:cNvCxnSpPr>
          <p:nvPr/>
        </p:nvCxnSpPr>
        <p:spPr>
          <a:xfrm rot="16200000" flipH="1">
            <a:off x="2478075" y="3180320"/>
            <a:ext cx="1125794" cy="177046"/>
          </a:xfrm>
          <a:prstGeom prst="bentConnector3">
            <a:avLst>
              <a:gd name="adj1" fmla="val 78287"/>
            </a:avLst>
          </a:prstGeom>
        </p:spPr>
        <p:style>
          <a:lnRef idx="1">
            <a:schemeClr val="dk1"/>
          </a:lnRef>
          <a:fillRef idx="0">
            <a:schemeClr val="dk1"/>
          </a:fillRef>
          <a:effectRef idx="0">
            <a:schemeClr val="dk1"/>
          </a:effectRef>
          <a:fontRef idx="minor">
            <a:schemeClr val="tx1"/>
          </a:fontRef>
        </p:style>
      </p:cxnSp>
      <p:cxnSp>
        <p:nvCxnSpPr>
          <p:cNvPr id="36" name="连接符: 肘形 35">
            <a:extLst>
              <a:ext uri="{FF2B5EF4-FFF2-40B4-BE49-F238E27FC236}">
                <a16:creationId xmlns:a16="http://schemas.microsoft.com/office/drawing/2014/main" id="{A98464DA-165B-4C13-893F-8BD7C6FBA7EB}"/>
              </a:ext>
            </a:extLst>
          </p:cNvPr>
          <p:cNvCxnSpPr>
            <a:cxnSpLocks/>
            <a:stCxn id="6" idx="2"/>
            <a:endCxn id="17" idx="0"/>
          </p:cNvCxnSpPr>
          <p:nvPr/>
        </p:nvCxnSpPr>
        <p:spPr>
          <a:xfrm rot="16200000" flipH="1">
            <a:off x="3400645" y="2277685"/>
            <a:ext cx="1093506" cy="1980849"/>
          </a:xfrm>
          <a:prstGeom prst="bentConnector3">
            <a:avLst>
              <a:gd name="adj1" fmla="val 78706"/>
            </a:avLst>
          </a:prstGeom>
        </p:spPr>
        <p:style>
          <a:lnRef idx="1">
            <a:schemeClr val="dk1"/>
          </a:lnRef>
          <a:fillRef idx="0">
            <a:schemeClr val="dk1"/>
          </a:fillRef>
          <a:effectRef idx="0">
            <a:schemeClr val="dk1"/>
          </a:effectRef>
          <a:fontRef idx="minor">
            <a:schemeClr val="tx1"/>
          </a:fontRef>
        </p:style>
      </p:cxnSp>
      <p:cxnSp>
        <p:nvCxnSpPr>
          <p:cNvPr id="41" name="直接连接符 40">
            <a:extLst>
              <a:ext uri="{FF2B5EF4-FFF2-40B4-BE49-F238E27FC236}">
                <a16:creationId xmlns:a16="http://schemas.microsoft.com/office/drawing/2014/main" id="{FA510139-8238-4996-BA21-51FB4FE33D24}"/>
              </a:ext>
            </a:extLst>
          </p:cNvPr>
          <p:cNvCxnSpPr>
            <a:cxnSpLocks/>
            <a:stCxn id="8" idx="3"/>
            <a:endCxn id="10" idx="1"/>
          </p:cNvCxnSpPr>
          <p:nvPr/>
        </p:nvCxnSpPr>
        <p:spPr>
          <a:xfrm>
            <a:off x="2297898" y="3158524"/>
            <a:ext cx="1314735" cy="10716"/>
          </a:xfrm>
          <a:prstGeom prst="line">
            <a:avLst/>
          </a:prstGeom>
        </p:spPr>
        <p:style>
          <a:lnRef idx="1">
            <a:schemeClr val="dk1"/>
          </a:lnRef>
          <a:fillRef idx="0">
            <a:schemeClr val="dk1"/>
          </a:fillRef>
          <a:effectRef idx="0">
            <a:schemeClr val="dk1"/>
          </a:effectRef>
          <a:fontRef idx="minor">
            <a:schemeClr val="tx1"/>
          </a:fontRef>
        </p:style>
      </p:cxnSp>
      <p:cxnSp>
        <p:nvCxnSpPr>
          <p:cNvPr id="43" name="连接符: 肘形 42">
            <a:extLst>
              <a:ext uri="{FF2B5EF4-FFF2-40B4-BE49-F238E27FC236}">
                <a16:creationId xmlns:a16="http://schemas.microsoft.com/office/drawing/2014/main" id="{B00CD639-2972-41C5-94C7-71438EA565BC}"/>
              </a:ext>
            </a:extLst>
          </p:cNvPr>
          <p:cNvCxnSpPr>
            <a:cxnSpLocks/>
            <a:stCxn id="13" idx="2"/>
            <a:endCxn id="18" idx="0"/>
          </p:cNvCxnSpPr>
          <p:nvPr/>
        </p:nvCxnSpPr>
        <p:spPr>
          <a:xfrm rot="5400000">
            <a:off x="1015022" y="4194034"/>
            <a:ext cx="357181" cy="309700"/>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46" name="连接符: 肘形 45">
            <a:extLst>
              <a:ext uri="{FF2B5EF4-FFF2-40B4-BE49-F238E27FC236}">
                <a16:creationId xmlns:a16="http://schemas.microsoft.com/office/drawing/2014/main" id="{6EF2BE69-B414-4E1F-9980-697F3B3DB9EB}"/>
              </a:ext>
            </a:extLst>
          </p:cNvPr>
          <p:cNvCxnSpPr>
            <a:cxnSpLocks/>
            <a:stCxn id="13" idx="2"/>
            <a:endCxn id="20" idx="0"/>
          </p:cNvCxnSpPr>
          <p:nvPr/>
        </p:nvCxnSpPr>
        <p:spPr>
          <a:xfrm rot="16200000" flipH="1">
            <a:off x="1541968" y="3976788"/>
            <a:ext cx="363858" cy="750870"/>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49" name="连接符: 肘形 48">
            <a:extLst>
              <a:ext uri="{FF2B5EF4-FFF2-40B4-BE49-F238E27FC236}">
                <a16:creationId xmlns:a16="http://schemas.microsoft.com/office/drawing/2014/main" id="{E4D7830F-8BEA-4B20-83A0-4A3377C3A10B}"/>
              </a:ext>
            </a:extLst>
          </p:cNvPr>
          <p:cNvCxnSpPr>
            <a:cxnSpLocks/>
            <a:stCxn id="16" idx="2"/>
            <a:endCxn id="22" idx="0"/>
          </p:cNvCxnSpPr>
          <p:nvPr/>
        </p:nvCxnSpPr>
        <p:spPr>
          <a:xfrm rot="5400000">
            <a:off x="4591608" y="4215626"/>
            <a:ext cx="408478" cy="284060"/>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52" name="连接符: 肘形 51">
            <a:extLst>
              <a:ext uri="{FF2B5EF4-FFF2-40B4-BE49-F238E27FC236}">
                <a16:creationId xmlns:a16="http://schemas.microsoft.com/office/drawing/2014/main" id="{C86946F7-2A43-4C5D-85EF-EEFBA97BB3A7}"/>
              </a:ext>
            </a:extLst>
          </p:cNvPr>
          <p:cNvCxnSpPr>
            <a:cxnSpLocks/>
            <a:stCxn id="17" idx="2"/>
            <a:endCxn id="24" idx="0"/>
          </p:cNvCxnSpPr>
          <p:nvPr/>
        </p:nvCxnSpPr>
        <p:spPr>
          <a:xfrm rot="16200000" flipH="1">
            <a:off x="5118528" y="3972712"/>
            <a:ext cx="415155" cy="776564"/>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sp>
        <p:nvSpPr>
          <p:cNvPr id="55" name="文本框 54">
            <a:extLst>
              <a:ext uri="{FF2B5EF4-FFF2-40B4-BE49-F238E27FC236}">
                <a16:creationId xmlns:a16="http://schemas.microsoft.com/office/drawing/2014/main" id="{406DA1B0-7E24-49D6-9D20-1883D72590DF}"/>
              </a:ext>
            </a:extLst>
          </p:cNvPr>
          <p:cNvSpPr txBox="1"/>
          <p:nvPr/>
        </p:nvSpPr>
        <p:spPr>
          <a:xfrm>
            <a:off x="1318029" y="1858020"/>
            <a:ext cx="3335788" cy="369332"/>
          </a:xfrm>
          <a:prstGeom prst="rect">
            <a:avLst/>
          </a:prstGeom>
          <a:noFill/>
        </p:spPr>
        <p:txBody>
          <a:bodyPr wrap="square" rtlCol="0">
            <a:spAutoFit/>
          </a:bodyPr>
          <a:lstStyle/>
          <a:p>
            <a:pPr algn="ctr" defTabSz="914034">
              <a:defRPr/>
            </a:pPr>
            <a:r>
              <a:rPr kumimoji="1" lang="en-US" altLang="zh-CN" b="1" spc="200" dirty="0">
                <a:solidFill>
                  <a:srgbClr val="000000"/>
                </a:solidFill>
                <a:latin typeface="微软雅黑" panose="020B0503020204020204" pitchFamily="34" charset="-122"/>
                <a:ea typeface="微软雅黑" panose="020B0503020204020204" pitchFamily="34" charset="-122"/>
              </a:rPr>
              <a:t>openGauss</a:t>
            </a:r>
            <a:r>
              <a:rPr kumimoji="1" lang="zh-CN" altLang="en-US" b="1" spc="200" dirty="0">
                <a:solidFill>
                  <a:srgbClr val="000000"/>
                </a:solidFill>
                <a:latin typeface="微软雅黑" panose="020B0503020204020204" pitchFamily="34" charset="-122"/>
                <a:ea typeface="微软雅黑" panose="020B0503020204020204" pitchFamily="34" charset="-122"/>
              </a:rPr>
              <a:t>社区组织架构</a:t>
            </a:r>
          </a:p>
        </p:txBody>
      </p:sp>
      <p:sp>
        <p:nvSpPr>
          <p:cNvPr id="56" name="文本框 31">
            <a:extLst>
              <a:ext uri="{FF2B5EF4-FFF2-40B4-BE49-F238E27FC236}">
                <a16:creationId xmlns:a16="http://schemas.microsoft.com/office/drawing/2014/main" id="{67C6A515-9500-4350-8668-DABFB0B0FB6F}"/>
              </a:ext>
            </a:extLst>
          </p:cNvPr>
          <p:cNvSpPr txBox="1"/>
          <p:nvPr/>
        </p:nvSpPr>
        <p:spPr>
          <a:xfrm>
            <a:off x="526877" y="5408400"/>
            <a:ext cx="1240467" cy="655739"/>
          </a:xfrm>
          <a:prstGeom prst="rect">
            <a:avLst/>
          </a:prstGeom>
          <a:noFill/>
          <a:ln w="6350" cap="flat" cmpd="sng" algn="ctr">
            <a:noFill/>
            <a:prstDash val="solid"/>
            <a:miter lim="8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7081" tIns="72000" rIns="87081" bIns="43540" anchor="t" anchorCtr="0"/>
          <a:lstStyle>
            <a:defPPr>
              <a:defRPr lang="en-US"/>
            </a:defPPr>
            <a:lvl1pPr algn="ctr" defTabSz="217805">
              <a:defRPr sz="1600" kern="0">
                <a:solidFill>
                  <a:prstClr val="black"/>
                </a:solidFill>
                <a:cs typeface="+mn-ea"/>
              </a:defRPr>
            </a:lvl1pPr>
          </a:lstStyle>
          <a:p>
            <a:pPr marL="0" marR="0" lvl="0" indent="0" algn="ctr" defTabSz="217805"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22</a:t>
            </a:r>
            <a:endParaRPr kumimoji="0" sz="18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a:p>
            <a:pPr marL="0" marR="0" lvl="0" indent="0" algn="ctr" defTabSz="217805" rtl="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理事单位</a:t>
            </a:r>
            <a:endParaRPr kumimoji="0" sz="12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7" name="文本框 31">
            <a:extLst>
              <a:ext uri="{FF2B5EF4-FFF2-40B4-BE49-F238E27FC236}">
                <a16:creationId xmlns:a16="http://schemas.microsoft.com/office/drawing/2014/main" id="{89779D1F-AA97-4FA5-B726-2F5E9643C5BC}"/>
              </a:ext>
            </a:extLst>
          </p:cNvPr>
          <p:cNvSpPr txBox="1"/>
          <p:nvPr/>
        </p:nvSpPr>
        <p:spPr>
          <a:xfrm>
            <a:off x="1767344" y="5424404"/>
            <a:ext cx="1240467" cy="655739"/>
          </a:xfrm>
          <a:prstGeom prst="rect">
            <a:avLst/>
          </a:prstGeom>
          <a:noFill/>
          <a:ln w="6350" cap="flat" cmpd="sng" algn="ctr">
            <a:noFill/>
            <a:prstDash val="solid"/>
            <a:miter lim="8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7081" tIns="72000" rIns="87081" bIns="43540" anchor="t" anchorCtr="0"/>
          <a:lstStyle>
            <a:defPPr>
              <a:defRPr lang="en-US"/>
            </a:defPPr>
            <a:lvl1pPr algn="ctr" defTabSz="217805">
              <a:defRPr sz="1600" kern="0">
                <a:solidFill>
                  <a:prstClr val="black"/>
                </a:solidFill>
                <a:cs typeface="+mn-ea"/>
              </a:defRPr>
            </a:lvl1pPr>
          </a:lstStyle>
          <a:p>
            <a:pPr marL="0" marR="0" lvl="0" indent="0" algn="ctr" defTabSz="217805"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28</a:t>
            </a:r>
            <a:endParaRPr kumimoji="0" sz="18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a:p>
            <a:pPr marL="0" marR="0" lvl="0" indent="0" algn="ctr" defTabSz="217805"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SIGs</a:t>
            </a:r>
            <a:endParaRPr kumimoji="0" sz="12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8" name="文本框 31">
            <a:extLst>
              <a:ext uri="{FF2B5EF4-FFF2-40B4-BE49-F238E27FC236}">
                <a16:creationId xmlns:a16="http://schemas.microsoft.com/office/drawing/2014/main" id="{806253F1-1DD8-4D6D-956C-E83CB541F522}"/>
              </a:ext>
            </a:extLst>
          </p:cNvPr>
          <p:cNvSpPr txBox="1"/>
          <p:nvPr/>
        </p:nvSpPr>
        <p:spPr>
          <a:xfrm>
            <a:off x="3055668" y="5416402"/>
            <a:ext cx="1240467" cy="655739"/>
          </a:xfrm>
          <a:prstGeom prst="rect">
            <a:avLst/>
          </a:prstGeom>
          <a:noFill/>
          <a:ln w="6350" cap="flat" cmpd="sng" algn="ctr">
            <a:noFill/>
            <a:prstDash val="solid"/>
            <a:miter lim="8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7081" tIns="72000" rIns="87081" bIns="43540" anchor="t" anchorCtr="0"/>
          <a:lstStyle>
            <a:defPPr>
              <a:defRPr lang="en-US"/>
            </a:defPPr>
            <a:lvl1pPr algn="ctr" defTabSz="217805">
              <a:defRPr sz="1600" kern="0">
                <a:solidFill>
                  <a:prstClr val="black"/>
                </a:solidFill>
                <a:cs typeface="+mn-ea"/>
              </a:defRPr>
            </a:lvl1pPr>
          </a:lstStyle>
          <a:p>
            <a:pPr marL="0" marR="0" lvl="0" indent="0" algn="ctr" defTabSz="217805"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90</a:t>
            </a:r>
            <a:r>
              <a:rPr kumimoji="0" sz="18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0+</a:t>
            </a:r>
          </a:p>
          <a:p>
            <a:pPr marL="0" marR="0" lvl="0" indent="0" algn="ctr" defTabSz="217805" rtl="0" eaLnBrk="1" fontAlgn="auto" latinLnBrk="0" hangingPunct="1">
              <a:lnSpc>
                <a:spcPct val="100000"/>
              </a:lnSpc>
              <a:spcBef>
                <a:spcPts val="0"/>
              </a:spcBef>
              <a:spcAft>
                <a:spcPts val="0"/>
              </a:spcAft>
              <a:buClrTx/>
              <a:buSzTx/>
              <a:buFontTx/>
              <a:buNone/>
              <a:tabLst/>
              <a:defRPr/>
            </a:pPr>
            <a:r>
              <a:rPr kumimoji="0" sz="1200" b="0" i="0" u="none" strike="noStrike" kern="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rPr>
              <a:t>单位成员</a:t>
            </a:r>
            <a:endParaRPr kumimoji="0" sz="12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9" name="文本框 31">
            <a:extLst>
              <a:ext uri="{FF2B5EF4-FFF2-40B4-BE49-F238E27FC236}">
                <a16:creationId xmlns:a16="http://schemas.microsoft.com/office/drawing/2014/main" id="{6FF2A8CA-B692-4842-9D25-01E306A5E932}"/>
              </a:ext>
            </a:extLst>
          </p:cNvPr>
          <p:cNvSpPr txBox="1"/>
          <p:nvPr/>
        </p:nvSpPr>
        <p:spPr>
          <a:xfrm>
            <a:off x="4514621" y="5419620"/>
            <a:ext cx="1308841" cy="655739"/>
          </a:xfrm>
          <a:prstGeom prst="rect">
            <a:avLst/>
          </a:prstGeom>
          <a:noFill/>
          <a:ln w="6350" cap="flat" cmpd="sng" algn="ctr">
            <a:noFill/>
            <a:prstDash val="solid"/>
            <a:miter lim="8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7081" tIns="72000" rIns="87081" bIns="43540" anchor="t" anchorCtr="0"/>
          <a:lstStyle>
            <a:defPPr>
              <a:defRPr lang="en-US"/>
            </a:defPPr>
            <a:lvl1pPr algn="ctr" defTabSz="217805">
              <a:defRPr sz="1600" kern="0">
                <a:solidFill>
                  <a:prstClr val="black"/>
                </a:solidFill>
                <a:cs typeface="+mn-ea"/>
              </a:defRPr>
            </a:lvl1pPr>
          </a:lstStyle>
          <a:p>
            <a:pPr marL="0" marR="0" lvl="0" indent="0" algn="ctr" defTabSz="217805" rtl="0" eaLnBrk="1" fontAlgn="auto" latinLnBrk="0" hangingPunct="1">
              <a:lnSpc>
                <a:spcPct val="100000"/>
              </a:lnSpc>
              <a:spcBef>
                <a:spcPts val="0"/>
              </a:spcBef>
              <a:spcAft>
                <a:spcPts val="0"/>
              </a:spcAft>
              <a:buClrTx/>
              <a:buSzTx/>
              <a:buFontTx/>
              <a:buNone/>
              <a:tabLst/>
              <a:defRPr/>
            </a:pPr>
            <a:r>
              <a:rPr kumimoji="0" sz="18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8</a:t>
            </a:r>
            <a:r>
              <a:rPr kumimoji="0" lang="en-US" sz="18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6</a:t>
            </a:r>
            <a:r>
              <a:rPr kumimoji="0" sz="18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00+</a:t>
            </a:r>
          </a:p>
          <a:p>
            <a:pPr marL="0" marR="0" lvl="0" indent="0" algn="ctr" defTabSz="217805" rtl="0" eaLnBrk="1" fontAlgn="auto" latinLnBrk="0" hangingPunct="1">
              <a:lnSpc>
                <a:spcPct val="100000"/>
              </a:lnSpc>
              <a:spcBef>
                <a:spcPts val="0"/>
              </a:spcBef>
              <a:spcAft>
                <a:spcPts val="0"/>
              </a:spcAft>
              <a:buClrTx/>
              <a:buSzTx/>
              <a:buFontTx/>
              <a:buNone/>
              <a:tabLst/>
              <a:defRPr/>
            </a:pPr>
            <a:r>
              <a:rPr kumimoji="0" sz="1200" b="0" i="0" u="none" strike="noStrike" kern="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rPr>
              <a:t>贡献者</a:t>
            </a:r>
            <a:endParaRPr kumimoji="0" sz="12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1" name="文本框 60">
            <a:extLst>
              <a:ext uri="{FF2B5EF4-FFF2-40B4-BE49-F238E27FC236}">
                <a16:creationId xmlns:a16="http://schemas.microsoft.com/office/drawing/2014/main" id="{975DF319-49BF-419D-8852-A1CD4C26E4BA}"/>
              </a:ext>
            </a:extLst>
          </p:cNvPr>
          <p:cNvSpPr txBox="1"/>
          <p:nvPr/>
        </p:nvSpPr>
        <p:spPr>
          <a:xfrm>
            <a:off x="996950" y="1251635"/>
            <a:ext cx="10285730" cy="369332"/>
          </a:xfrm>
          <a:prstGeom prst="rect">
            <a:avLst/>
          </a:prstGeom>
          <a:noFill/>
        </p:spPr>
        <p:txBody>
          <a:bodyPr wrap="square">
            <a:spAutoFit/>
          </a:bodyPr>
          <a:lstStyle/>
          <a:p>
            <a:pPr algn="ctr"/>
            <a:r>
              <a:rPr lang="en-US" altLang="zh-CN" dirty="0">
                <a:latin typeface="微软雅黑" panose="020B0503020204020204" pitchFamily="34" charset="-122"/>
                <a:ea typeface="微软雅黑" panose="020B0503020204020204" pitchFamily="34" charset="-122"/>
              </a:rPr>
              <a:t>openGauss</a:t>
            </a:r>
            <a:r>
              <a:rPr lang="zh-CN" altLang="en-US" dirty="0">
                <a:latin typeface="微软雅黑" panose="020B0503020204020204" pitchFamily="34" charset="-122"/>
                <a:ea typeface="微软雅黑" panose="020B0503020204020204" pitchFamily="34" charset="-122"/>
              </a:rPr>
              <a:t>是一款多模数据库管理系统，</a:t>
            </a:r>
            <a:r>
              <a:rPr lang="en-US" altLang="zh-CN" dirty="0">
                <a:latin typeface="微软雅黑" panose="020B0503020204020204" pitchFamily="34" charset="-122"/>
                <a:ea typeface="微软雅黑" panose="020B0503020204020204" pitchFamily="34" charset="-122"/>
              </a:rPr>
              <a:t>2020</a:t>
            </a:r>
            <a:r>
              <a:rPr lang="zh-CN" altLang="en-US" dirty="0">
                <a:latin typeface="微软雅黑" panose="020B0503020204020204" pitchFamily="34" charset="-122"/>
                <a:ea typeface="微软雅黑" panose="020B0503020204020204" pitchFamily="34" charset="-122"/>
              </a:rPr>
              <a:t>年</a:t>
            </a:r>
            <a:r>
              <a:rPr lang="en-US" altLang="zh-CN" dirty="0">
                <a:latin typeface="微软雅黑" panose="020B0503020204020204" pitchFamily="34" charset="-122"/>
                <a:ea typeface="微软雅黑" panose="020B0503020204020204" pitchFamily="34" charset="-122"/>
              </a:rPr>
              <a:t>6</a:t>
            </a:r>
            <a:r>
              <a:rPr lang="zh-CN" altLang="en-US" dirty="0">
                <a:latin typeface="微软雅黑" panose="020B0503020204020204" pitchFamily="34" charset="-122"/>
                <a:ea typeface="微软雅黑" panose="020B0503020204020204" pitchFamily="34" charset="-122"/>
              </a:rPr>
              <a:t>月</a:t>
            </a:r>
            <a:r>
              <a:rPr lang="en-US" altLang="zh-CN" dirty="0">
                <a:latin typeface="微软雅黑" panose="020B0503020204020204" pitchFamily="34" charset="-122"/>
                <a:ea typeface="微软雅黑" panose="020B0503020204020204" pitchFamily="34" charset="-122"/>
              </a:rPr>
              <a:t>30</a:t>
            </a:r>
            <a:r>
              <a:rPr lang="zh-CN" altLang="en-US" dirty="0">
                <a:latin typeface="微软雅黑" panose="020B0503020204020204" pitchFamily="34" charset="-122"/>
                <a:ea typeface="微软雅黑" panose="020B0503020204020204" pitchFamily="34" charset="-122"/>
              </a:rPr>
              <a:t>日正式开源</a:t>
            </a: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采用木兰宽松许可证</a:t>
            </a:r>
            <a:r>
              <a:rPr lang="en-US" altLang="zh-CN" dirty="0">
                <a:latin typeface="微软雅黑" panose="020B0503020204020204" pitchFamily="34" charset="-122"/>
                <a:ea typeface="微软雅黑" panose="020B0503020204020204" pitchFamily="34" charset="-122"/>
              </a:rPr>
              <a:t>v2</a:t>
            </a:r>
            <a:r>
              <a:rPr lang="zh-CN" altLang="en-US" dirty="0">
                <a:latin typeface="微软雅黑" panose="020B0503020204020204" pitchFamily="34" charset="-122"/>
                <a:ea typeface="微软雅黑" panose="020B0503020204020204" pitchFamily="34" charset="-122"/>
              </a:rPr>
              <a:t>发行。</a:t>
            </a:r>
          </a:p>
        </p:txBody>
      </p:sp>
      <p:sp>
        <p:nvSpPr>
          <p:cNvPr id="64" name="文本框 63">
            <a:extLst>
              <a:ext uri="{FF2B5EF4-FFF2-40B4-BE49-F238E27FC236}">
                <a16:creationId xmlns:a16="http://schemas.microsoft.com/office/drawing/2014/main" id="{426D0021-F762-4824-A15C-DBBC12003159}"/>
              </a:ext>
            </a:extLst>
          </p:cNvPr>
          <p:cNvSpPr txBox="1"/>
          <p:nvPr/>
        </p:nvSpPr>
        <p:spPr>
          <a:xfrm>
            <a:off x="6123625" y="1892320"/>
            <a:ext cx="5339713" cy="369332"/>
          </a:xfrm>
          <a:prstGeom prst="rect">
            <a:avLst/>
          </a:prstGeom>
          <a:noFill/>
        </p:spPr>
        <p:txBody>
          <a:bodyPr wrap="square">
            <a:spAutoFit/>
          </a:bodyPr>
          <a:lstStyle/>
          <a:p>
            <a:pPr algn="ctr"/>
            <a:r>
              <a:rPr lang="en-US" altLang="zh-CN" b="1" dirty="0">
                <a:latin typeface="微软雅黑" panose="020B0503020204020204" pitchFamily="34" charset="-122"/>
                <a:ea typeface="微软雅黑" panose="020B0503020204020204" pitchFamily="34" charset="-122"/>
              </a:rPr>
              <a:t>openGauss</a:t>
            </a:r>
            <a:r>
              <a:rPr lang="zh-CN" altLang="en-US" b="1" dirty="0">
                <a:latin typeface="微软雅黑" panose="020B0503020204020204" pitchFamily="34" charset="-122"/>
                <a:ea typeface="微软雅黑" panose="020B0503020204020204" pitchFamily="34" charset="-122"/>
              </a:rPr>
              <a:t>“</a:t>
            </a:r>
            <a:r>
              <a:rPr lang="en-US" altLang="zh-CN" b="1" dirty="0">
                <a:latin typeface="微软雅黑" panose="020B0503020204020204" pitchFamily="34" charset="-122"/>
                <a:ea typeface="微软雅黑" panose="020B0503020204020204" pitchFamily="34" charset="-122"/>
              </a:rPr>
              <a:t>1+2”</a:t>
            </a:r>
            <a:r>
              <a:rPr lang="zh-CN" altLang="en-US" b="1" dirty="0">
                <a:latin typeface="微软雅黑" panose="020B0503020204020204" pitchFamily="34" charset="-122"/>
                <a:ea typeface="微软雅黑" panose="020B0503020204020204" pitchFamily="34" charset="-122"/>
              </a:rPr>
              <a:t>战略</a:t>
            </a:r>
          </a:p>
        </p:txBody>
      </p:sp>
      <p:sp>
        <p:nvSpPr>
          <p:cNvPr id="65" name="矩形 64">
            <a:extLst>
              <a:ext uri="{FF2B5EF4-FFF2-40B4-BE49-F238E27FC236}">
                <a16:creationId xmlns:a16="http://schemas.microsoft.com/office/drawing/2014/main" id="{054F60C8-0099-488A-9D17-4DEEFCCEC9F0}"/>
              </a:ext>
            </a:extLst>
          </p:cNvPr>
          <p:cNvSpPr/>
          <p:nvPr/>
        </p:nvSpPr>
        <p:spPr>
          <a:xfrm>
            <a:off x="10057750" y="6174012"/>
            <a:ext cx="1502334" cy="276999"/>
          </a:xfrm>
          <a:prstGeom prst="rect">
            <a:avLst/>
          </a:prstGeom>
        </p:spPr>
        <p:txBody>
          <a:bodyPr wrap="none">
            <a:spAutoFit/>
          </a:bodyPr>
          <a:lstStyle/>
          <a:p>
            <a:pPr defTabSz="914034">
              <a:defRPr/>
            </a:pPr>
            <a:r>
              <a:rPr lang="en-US" altLang="zh-CN" sz="1200" dirty="0">
                <a:solidFill>
                  <a:prstClr val="black"/>
                </a:solidFill>
                <a:latin typeface="微软雅黑" panose="020B0503020204020204" pitchFamily="34" charset="-122"/>
                <a:ea typeface="微软雅黑" panose="020B0503020204020204" pitchFamily="34" charset="-122"/>
              </a:rPr>
              <a:t>openGauss </a:t>
            </a:r>
            <a:r>
              <a:rPr lang="zh-CN" altLang="en-US" sz="1200" dirty="0">
                <a:solidFill>
                  <a:prstClr val="black"/>
                </a:solidFill>
                <a:latin typeface="微软雅黑" panose="020B0503020204020204" pitchFamily="34" charset="-122"/>
                <a:ea typeface="微软雅黑" panose="020B0503020204020204" pitchFamily="34" charset="-122"/>
              </a:rPr>
              <a:t>公众号</a:t>
            </a:r>
          </a:p>
        </p:txBody>
      </p:sp>
      <p:pic>
        <p:nvPicPr>
          <p:cNvPr id="1026" name="Picture 2">
            <a:extLst>
              <a:ext uri="{FF2B5EF4-FFF2-40B4-BE49-F238E27FC236}">
                <a16:creationId xmlns:a16="http://schemas.microsoft.com/office/drawing/2014/main" id="{5662C8D0-F8EB-4291-B2E2-D46B6BC009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8531" y="4778946"/>
            <a:ext cx="1308842" cy="1308842"/>
          </a:xfrm>
          <a:prstGeom prst="rect">
            <a:avLst/>
          </a:prstGeom>
          <a:noFill/>
          <a:extLst>
            <a:ext uri="{909E8E84-426E-40DD-AFC4-6F175D3DCCD1}">
              <a14:hiddenFill xmlns:a14="http://schemas.microsoft.com/office/drawing/2010/main">
                <a:solidFill>
                  <a:srgbClr val="FFFFFF"/>
                </a:solidFill>
              </a14:hiddenFill>
            </a:ext>
          </a:extLst>
        </p:spPr>
      </p:pic>
      <p:sp>
        <p:nvSpPr>
          <p:cNvPr id="42" name="矩形 41">
            <a:extLst>
              <a:ext uri="{FF2B5EF4-FFF2-40B4-BE49-F238E27FC236}">
                <a16:creationId xmlns:a16="http://schemas.microsoft.com/office/drawing/2014/main" id="{FF75E02C-7AF9-40E5-8A45-185F3CA267A2}"/>
              </a:ext>
            </a:extLst>
          </p:cNvPr>
          <p:cNvSpPr/>
          <p:nvPr/>
        </p:nvSpPr>
        <p:spPr>
          <a:xfrm>
            <a:off x="6523833" y="6174013"/>
            <a:ext cx="2801793" cy="276999"/>
          </a:xfrm>
          <a:prstGeom prst="rect">
            <a:avLst/>
          </a:prstGeom>
        </p:spPr>
        <p:txBody>
          <a:bodyPr wrap="none">
            <a:spAutoFit/>
          </a:bodyPr>
          <a:lstStyle/>
          <a:p>
            <a:pPr defTabSz="914034">
              <a:defRPr/>
            </a:pPr>
            <a:r>
              <a:rPr lang="zh-CN" altLang="en-US" sz="1200" dirty="0">
                <a:solidFill>
                  <a:prstClr val="black"/>
                </a:solidFill>
                <a:latin typeface="微软雅黑" panose="020B0503020204020204" pitchFamily="34" charset="-122"/>
                <a:ea typeface="微软雅黑" panose="020B0503020204020204" pitchFamily="34" charset="-122"/>
              </a:rPr>
              <a:t>https://opengauss.org/zh/member/</a:t>
            </a:r>
          </a:p>
        </p:txBody>
      </p:sp>
      <p:pic>
        <p:nvPicPr>
          <p:cNvPr id="44" name="图片 43">
            <a:extLst>
              <a:ext uri="{FF2B5EF4-FFF2-40B4-BE49-F238E27FC236}">
                <a16:creationId xmlns:a16="http://schemas.microsoft.com/office/drawing/2014/main" id="{3C1C6266-0677-48B5-9895-C2D9F2321E6E}"/>
              </a:ext>
            </a:extLst>
          </p:cNvPr>
          <p:cNvPicPr>
            <a:picLocks noChangeAspect="1"/>
          </p:cNvPicPr>
          <p:nvPr/>
        </p:nvPicPr>
        <p:blipFill>
          <a:blip r:embed="rId3"/>
          <a:stretch>
            <a:fillRect/>
          </a:stretch>
        </p:blipFill>
        <p:spPr>
          <a:xfrm>
            <a:off x="7187170" y="4761570"/>
            <a:ext cx="1328429" cy="1325668"/>
          </a:xfrm>
          <a:prstGeom prst="rect">
            <a:avLst/>
          </a:prstGeom>
        </p:spPr>
      </p:pic>
    </p:spTree>
    <p:extLst>
      <p:ext uri="{BB962C8B-B14F-4D97-AF65-F5344CB8AC3E}">
        <p14:creationId xmlns:p14="http://schemas.microsoft.com/office/powerpoint/2010/main" val="3486878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custDataLst>
              <p:tags r:id="rId1"/>
            </p:custDataLst>
          </p:nvPr>
        </p:nvSpPr>
        <p:spPr>
          <a:xfrm>
            <a:off x="0" y="423015"/>
            <a:ext cx="12196763" cy="510419"/>
          </a:xfrm>
          <a:prstGeom prst="rect">
            <a:avLst/>
          </a:prstGeom>
        </p:spPr>
        <p:txBody>
          <a:bodyPr vert="horz" lIns="120000" tIns="62400" rIns="120000" bIns="62400" rtlCol="0" anchor="ctr" anchorCtr="0">
            <a:normAutofit fontScale="92500" lnSpcReduction="10000"/>
          </a:bodyPr>
          <a:lstStyle>
            <a:lvl1pPr algn="l" defTabSz="685800" rtl="0" eaLnBrk="1" fontAlgn="auto" latinLnBrk="0" hangingPunct="1">
              <a:lnSpc>
                <a:spcPct val="100000"/>
              </a:lnSpc>
              <a:spcBef>
                <a:spcPct val="0"/>
              </a:spcBef>
              <a:buNone/>
              <a:defRPr sz="2700" b="1" u="none" strike="noStrike" kern="1200" cap="none" spc="300" normalizeH="0" baseline="0">
                <a:solidFill>
                  <a:sysClr val="windowText" lastClr="000000">
                    <a:lumMod val="85000"/>
                    <a:lumOff val="15000"/>
                  </a:sysClr>
                </a:solidFill>
                <a:uFillTx/>
                <a:latin typeface="Arial" panose="020B0604020202020204" pitchFamily="34" charset="0"/>
                <a:ea typeface="微软雅黑" panose="020B0503020204020204" charset="-122"/>
                <a:cs typeface="+mn-ea"/>
              </a:defRPr>
            </a:lvl1pPr>
          </a:lstStyle>
          <a:p>
            <a:pPr algn="ctr" defTabSz="914377">
              <a:defRPr/>
            </a:pPr>
            <a:r>
              <a:rPr lang="zh-CN" altLang="en-US" sz="2800" b="0" spc="0" dirty="0">
                <a:latin typeface="微软雅黑" panose="020B0503020204020204" pitchFamily="34" charset="-122"/>
                <a:ea typeface="微软雅黑" panose="020B0503020204020204" pitchFamily="34" charset="-122"/>
              </a:rPr>
              <a:t>高可用：数据读取出现坏块，支持从其他节点进行修复</a:t>
            </a:r>
          </a:p>
        </p:txBody>
      </p:sp>
      <p:pic>
        <p:nvPicPr>
          <p:cNvPr id="57" name="图片 56">
            <a:extLst>
              <a:ext uri="{FF2B5EF4-FFF2-40B4-BE49-F238E27FC236}">
                <a16:creationId xmlns:a16="http://schemas.microsoft.com/office/drawing/2014/main" id="{E0339394-762E-4DBA-8DE2-412681A129AD}"/>
              </a:ext>
            </a:extLst>
          </p:cNvPr>
          <p:cNvPicPr/>
          <p:nvPr/>
        </p:nvPicPr>
        <p:blipFill>
          <a:blip r:embed="rId4"/>
          <a:stretch>
            <a:fillRect/>
          </a:stretch>
        </p:blipFill>
        <p:spPr>
          <a:xfrm>
            <a:off x="1890950" y="1110670"/>
            <a:ext cx="8414861" cy="3175580"/>
          </a:xfrm>
          <a:prstGeom prst="rect">
            <a:avLst/>
          </a:prstGeom>
        </p:spPr>
      </p:pic>
      <p:sp>
        <p:nvSpPr>
          <p:cNvPr id="58" name="矩形 57">
            <a:extLst>
              <a:ext uri="{FF2B5EF4-FFF2-40B4-BE49-F238E27FC236}">
                <a16:creationId xmlns:a16="http://schemas.microsoft.com/office/drawing/2014/main" id="{0035306C-7C89-4826-AC39-6D2C0918028F}"/>
              </a:ext>
            </a:extLst>
          </p:cNvPr>
          <p:cNvSpPr/>
          <p:nvPr/>
        </p:nvSpPr>
        <p:spPr>
          <a:xfrm>
            <a:off x="647134" y="4460220"/>
            <a:ext cx="5163547" cy="1990724"/>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a:solidFill>
                <a:prstClr val="white"/>
              </a:solidFill>
              <a:latin typeface="微软雅黑" panose="020B0503020204020204" pitchFamily="34" charset="-122"/>
              <a:ea typeface="微软雅黑" panose="020B0503020204020204" pitchFamily="34" charset="-122"/>
            </a:endParaRPr>
          </a:p>
        </p:txBody>
      </p:sp>
      <p:sp>
        <p:nvSpPr>
          <p:cNvPr id="78" name="矩形 77">
            <a:extLst>
              <a:ext uri="{FF2B5EF4-FFF2-40B4-BE49-F238E27FC236}">
                <a16:creationId xmlns:a16="http://schemas.microsoft.com/office/drawing/2014/main" id="{92E0FE52-DDB1-43AF-9B2A-07F007B9E68B}"/>
              </a:ext>
            </a:extLst>
          </p:cNvPr>
          <p:cNvSpPr/>
          <p:nvPr/>
        </p:nvSpPr>
        <p:spPr bwMode="auto">
          <a:xfrm>
            <a:off x="749929" y="4845359"/>
            <a:ext cx="5060752" cy="1328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lvl="1" defTabSz="1219170" fontAlgn="base">
              <a:lnSpc>
                <a:spcPts val="2000"/>
              </a:lnSpc>
              <a:spcBef>
                <a:spcPct val="0"/>
              </a:spcBef>
              <a:spcAft>
                <a:spcPts val="800"/>
              </a:spcAft>
              <a:buSzPct val="100000"/>
              <a:defRPr/>
            </a:pPr>
            <a:r>
              <a:rPr lang="zh-CN" altLang="en-US" sz="1600" b="1" dirty="0">
                <a:solidFill>
                  <a:srgbClr val="C00000"/>
                </a:solidFill>
                <a:latin typeface="微软雅黑" panose="020B0503020204020204" pitchFamily="34" charset="-122"/>
                <a:ea typeface="微软雅黑" panose="020B0503020204020204" pitchFamily="34" charset="-122"/>
              </a:rPr>
              <a:t>关键技术点</a:t>
            </a:r>
          </a:p>
          <a:p>
            <a:pPr marL="228594" lvl="1" indent="-228594" defTabSz="1219170" fontAlgn="base">
              <a:lnSpc>
                <a:spcPts val="2000"/>
              </a:lnSpc>
              <a:spcBef>
                <a:spcPct val="0"/>
              </a:spcBef>
              <a:spcAft>
                <a:spcPts val="800"/>
              </a:spcAft>
              <a:buSzPct val="100000"/>
              <a:buFont typeface="Arial" panose="020B0604020202020204" pitchFamily="34" charset="0"/>
              <a:buChar char="•"/>
              <a:defRPr/>
            </a:pPr>
            <a:r>
              <a:rPr kumimoji="1" lang="zh-CN" altLang="en-US" sz="1200" b="1" dirty="0">
                <a:solidFill>
                  <a:srgbClr val="000000"/>
                </a:solidFill>
                <a:latin typeface="微软雅黑" panose="020B0503020204020204" pitchFamily="34" charset="-122"/>
                <a:ea typeface="微软雅黑" panose="020B0503020204020204" pitchFamily="34" charset="-122"/>
              </a:rPr>
              <a:t>备库修复主库</a:t>
            </a:r>
            <a:r>
              <a:rPr kumimoji="1" lang="zh-CN" altLang="en-US" sz="1200" dirty="0">
                <a:solidFill>
                  <a:srgbClr val="000000"/>
                </a:solidFill>
                <a:latin typeface="微软雅黑" panose="020B0503020204020204" pitchFamily="34" charset="-122"/>
                <a:ea typeface="微软雅黑" panose="020B0503020204020204" pitchFamily="34" charset="-122"/>
              </a:rPr>
              <a:t>：</a:t>
            </a:r>
            <a:r>
              <a:rPr kumimoji="1" lang="zh-CN" altLang="en-US" sz="1200" dirty="0">
                <a:solidFill>
                  <a:srgbClr val="000000"/>
                </a:solidFill>
                <a:latin typeface="微软雅黑" panose="020B0503020204020204" pitchFamily="34" charset="-122"/>
                <a:ea typeface="微软雅黑" panose="020B0503020204020204" pitchFamily="34" charset="-122"/>
                <a:sym typeface="+mn-lt"/>
              </a:rPr>
              <a:t>在主库读取数据发现数据页损坏时，主库会在页面读取函数，通过远程连接到备库，将备库上的正常数据页返回给主库，返回给上层，从而不感知坏块的产生。</a:t>
            </a:r>
            <a:endParaRPr kumimoji="1" lang="en-US" altLang="zh-CN" sz="1200" dirty="0">
              <a:solidFill>
                <a:srgbClr val="000000"/>
              </a:solidFill>
              <a:latin typeface="微软雅黑" panose="020B0503020204020204" pitchFamily="34" charset="-122"/>
              <a:ea typeface="微软雅黑" panose="020B0503020204020204" pitchFamily="34" charset="-122"/>
              <a:sym typeface="+mn-lt"/>
            </a:endParaRPr>
          </a:p>
          <a:p>
            <a:pPr marL="228594" lvl="1" indent="-228594" defTabSz="1219170" fontAlgn="base">
              <a:lnSpc>
                <a:spcPts val="2000"/>
              </a:lnSpc>
              <a:spcBef>
                <a:spcPct val="0"/>
              </a:spcBef>
              <a:spcAft>
                <a:spcPts val="800"/>
              </a:spcAft>
              <a:buSzPct val="100000"/>
              <a:buFont typeface="Arial" panose="020B0604020202020204" pitchFamily="34" charset="0"/>
              <a:buChar char="•"/>
              <a:defRPr/>
            </a:pPr>
            <a:r>
              <a:rPr kumimoji="1" lang="zh-CN" altLang="en-US" sz="1200" b="1" dirty="0">
                <a:solidFill>
                  <a:srgbClr val="000000"/>
                </a:solidFill>
                <a:latin typeface="微软雅黑" panose="020B0503020204020204" pitchFamily="34" charset="-122"/>
                <a:ea typeface="微软雅黑" panose="020B0503020204020204" pitchFamily="34" charset="-122"/>
                <a:sym typeface="+mn-lt"/>
              </a:rPr>
              <a:t>主库修复备库：</a:t>
            </a:r>
            <a:r>
              <a:rPr kumimoji="1" lang="zh-CN" altLang="en-US" sz="1200" dirty="0">
                <a:solidFill>
                  <a:srgbClr val="000000"/>
                </a:solidFill>
                <a:latin typeface="微软雅黑" panose="020B0503020204020204" pitchFamily="34" charset="-122"/>
                <a:ea typeface="微软雅黑" panose="020B0503020204020204" pitchFamily="34" charset="-122"/>
                <a:sym typeface="+mn-lt"/>
              </a:rPr>
              <a:t>备库如果发现数据页损坏，备库会从主库获取数据，覆盖底层数据页面，从而进行修复。</a:t>
            </a:r>
            <a:endParaRPr kumimoji="1" lang="en-US" altLang="zh-CN" sz="1200" dirty="0">
              <a:solidFill>
                <a:srgbClr val="000000"/>
              </a:solidFill>
              <a:latin typeface="微软雅黑" panose="020B0503020204020204" pitchFamily="34" charset="-122"/>
              <a:ea typeface="微软雅黑" panose="020B0503020204020204" pitchFamily="34" charset="-122"/>
              <a:sym typeface="+mn-lt"/>
            </a:endParaRPr>
          </a:p>
        </p:txBody>
      </p:sp>
      <p:sp>
        <p:nvSpPr>
          <p:cNvPr id="79" name="矩形 78">
            <a:extLst>
              <a:ext uri="{FF2B5EF4-FFF2-40B4-BE49-F238E27FC236}">
                <a16:creationId xmlns:a16="http://schemas.microsoft.com/office/drawing/2014/main" id="{75359D71-5793-47DB-83D1-1996934FEC60}"/>
              </a:ext>
            </a:extLst>
          </p:cNvPr>
          <p:cNvSpPr/>
          <p:nvPr/>
        </p:nvSpPr>
        <p:spPr>
          <a:xfrm>
            <a:off x="6386083" y="4462093"/>
            <a:ext cx="5230907" cy="1285237"/>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a:solidFill>
                <a:prstClr val="white"/>
              </a:solidFill>
              <a:latin typeface="微软雅黑" panose="020B0503020204020204" pitchFamily="34" charset="-122"/>
              <a:ea typeface="微软雅黑" panose="020B0503020204020204" pitchFamily="34" charset="-122"/>
            </a:endParaRPr>
          </a:p>
        </p:txBody>
      </p:sp>
      <p:sp>
        <p:nvSpPr>
          <p:cNvPr id="80" name="矩形 79">
            <a:extLst>
              <a:ext uri="{FF2B5EF4-FFF2-40B4-BE49-F238E27FC236}">
                <a16:creationId xmlns:a16="http://schemas.microsoft.com/office/drawing/2014/main" id="{D7333736-3BF7-4CF5-9378-785EE7664778}"/>
              </a:ext>
            </a:extLst>
          </p:cNvPr>
          <p:cNvSpPr/>
          <p:nvPr/>
        </p:nvSpPr>
        <p:spPr bwMode="auto">
          <a:xfrm>
            <a:off x="6550016" y="4429326"/>
            <a:ext cx="5066974" cy="1155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lvl="1" defTabSz="1219170" fontAlgn="base">
              <a:lnSpc>
                <a:spcPts val="2000"/>
              </a:lnSpc>
              <a:spcBef>
                <a:spcPct val="0"/>
              </a:spcBef>
              <a:spcAft>
                <a:spcPts val="800"/>
              </a:spcAft>
              <a:buSzPct val="100000"/>
              <a:defRPr/>
            </a:pPr>
            <a:r>
              <a:rPr lang="zh-CN" altLang="en-US" sz="1600" b="1" dirty="0">
                <a:solidFill>
                  <a:srgbClr val="C00000"/>
                </a:solidFill>
                <a:latin typeface="微软雅黑" panose="020B0503020204020204" pitchFamily="34" charset="-122"/>
                <a:ea typeface="微软雅黑" panose="020B0503020204020204" pitchFamily="34" charset="-122"/>
              </a:rPr>
              <a:t>技术效果</a:t>
            </a:r>
            <a:endParaRPr lang="en-US" altLang="zh-CN" sz="1600" b="1" dirty="0">
              <a:solidFill>
                <a:srgbClr val="C00000"/>
              </a:solidFill>
              <a:latin typeface="微软雅黑" panose="020B0503020204020204" pitchFamily="34" charset="-122"/>
              <a:ea typeface="微软雅黑" panose="020B0503020204020204" pitchFamily="34" charset="-122"/>
            </a:endParaRPr>
          </a:p>
          <a:p>
            <a:pPr marL="228594" lvl="1" indent="-228594" defTabSz="1219170" fontAlgn="base">
              <a:lnSpc>
                <a:spcPts val="2000"/>
              </a:lnSpc>
              <a:spcBef>
                <a:spcPct val="0"/>
              </a:spcBef>
              <a:spcAft>
                <a:spcPts val="800"/>
              </a:spcAft>
              <a:buSzPct val="100000"/>
              <a:buFont typeface="Arial" panose="020B0604020202020204" pitchFamily="34" charset="0"/>
              <a:buChar char="•"/>
              <a:defRPr/>
            </a:pPr>
            <a:r>
              <a:rPr lang="zh-CN" altLang="en-US" sz="1200" b="1" dirty="0">
                <a:solidFill>
                  <a:schemeClr val="tx1"/>
                </a:solidFill>
                <a:latin typeface="微软雅黑" panose="020B0503020204020204" pitchFamily="34" charset="-122"/>
                <a:ea typeface="微软雅黑" panose="020B0503020204020204" pitchFamily="34" charset="-122"/>
              </a:rPr>
              <a:t>磁盘坏快修复</a:t>
            </a:r>
            <a:r>
              <a:rPr lang="zh-CN" altLang="en-US" sz="1200" dirty="0">
                <a:solidFill>
                  <a:schemeClr val="tx1"/>
                </a:solidFill>
                <a:latin typeface="微软雅黑" panose="020B0503020204020204" pitchFamily="34" charset="-122"/>
                <a:ea typeface="微软雅黑" panose="020B0503020204020204" pitchFamily="34" charset="-122"/>
              </a:rPr>
              <a:t>：当主机或备机磁盘数据损坏时，可从其他节点获取正确的数据，从而保证数据库的可用性。</a:t>
            </a:r>
            <a:endParaRPr lang="en-US" altLang="zh-CN" sz="1200"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6007453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custDataLst>
              <p:tags r:id="rId1"/>
            </p:custDataLst>
          </p:nvPr>
        </p:nvSpPr>
        <p:spPr>
          <a:xfrm>
            <a:off x="0" y="423015"/>
            <a:ext cx="12196763" cy="510419"/>
          </a:xfrm>
          <a:prstGeom prst="rect">
            <a:avLst/>
          </a:prstGeom>
        </p:spPr>
        <p:txBody>
          <a:bodyPr vert="horz" lIns="120000" tIns="62400" rIns="120000" bIns="62400" rtlCol="0" anchor="ctr" anchorCtr="0">
            <a:normAutofit fontScale="92500" lnSpcReduction="10000"/>
          </a:bodyPr>
          <a:lstStyle>
            <a:lvl1pPr algn="l" defTabSz="685800" rtl="0" eaLnBrk="1" fontAlgn="auto" latinLnBrk="0" hangingPunct="1">
              <a:lnSpc>
                <a:spcPct val="100000"/>
              </a:lnSpc>
              <a:spcBef>
                <a:spcPct val="0"/>
              </a:spcBef>
              <a:buNone/>
              <a:defRPr sz="2700" b="1" u="none" strike="noStrike" kern="1200" cap="none" spc="300" normalizeH="0" baseline="0">
                <a:solidFill>
                  <a:sysClr val="windowText" lastClr="000000">
                    <a:lumMod val="85000"/>
                    <a:lumOff val="15000"/>
                  </a:sysClr>
                </a:solidFill>
                <a:uFillTx/>
                <a:latin typeface="Arial" panose="020B0604020202020204" pitchFamily="34" charset="0"/>
                <a:ea typeface="微软雅黑" panose="020B0503020204020204" charset="-122"/>
                <a:cs typeface="+mn-ea"/>
              </a:defRPr>
            </a:lvl1pPr>
          </a:lstStyle>
          <a:p>
            <a:pPr algn="ctr" defTabSz="914377">
              <a:defRPr/>
            </a:pPr>
            <a:r>
              <a:rPr lang="zh-CN" altLang="en-US" sz="2800" b="0" spc="0" dirty="0">
                <a:latin typeface="微软雅黑" panose="020B0503020204020204" pitchFamily="34" charset="-122"/>
                <a:ea typeface="微软雅黑" panose="020B0503020204020204" pitchFamily="34" charset="-122"/>
              </a:rPr>
              <a:t>高可用：在线</a:t>
            </a:r>
            <a:r>
              <a:rPr lang="en-US" altLang="zh-CN" sz="2800" b="0" spc="0" dirty="0">
                <a:latin typeface="微软雅黑" panose="020B0503020204020204" pitchFamily="34" charset="-122"/>
                <a:ea typeface="微软雅黑" panose="020B0503020204020204" pitchFamily="34" charset="-122"/>
              </a:rPr>
              <a:t>DDL</a:t>
            </a:r>
            <a:r>
              <a:rPr lang="zh-CN" altLang="en-US" sz="2800" b="0" spc="0" dirty="0">
                <a:latin typeface="微软雅黑" panose="020B0503020204020204" pitchFamily="34" charset="-122"/>
                <a:ea typeface="微软雅黑" panose="020B0503020204020204" pitchFamily="34" charset="-122"/>
              </a:rPr>
              <a:t>，降低对并发</a:t>
            </a:r>
            <a:r>
              <a:rPr lang="en-US" altLang="zh-CN" sz="2800" b="0" spc="0" dirty="0">
                <a:latin typeface="微软雅黑" panose="020B0503020204020204" pitchFamily="34" charset="-122"/>
                <a:ea typeface="微软雅黑" panose="020B0503020204020204" pitchFamily="34" charset="-122"/>
              </a:rPr>
              <a:t>DML</a:t>
            </a:r>
            <a:r>
              <a:rPr lang="zh-CN" altLang="en-US" sz="2800" b="0" spc="0" dirty="0">
                <a:latin typeface="微软雅黑" panose="020B0503020204020204" pitchFamily="34" charset="-122"/>
                <a:ea typeface="微软雅黑" panose="020B0503020204020204" pitchFamily="34" charset="-122"/>
              </a:rPr>
              <a:t>的影响</a:t>
            </a:r>
          </a:p>
        </p:txBody>
      </p:sp>
      <p:pic>
        <p:nvPicPr>
          <p:cNvPr id="57" name="图片 56">
            <a:extLst>
              <a:ext uri="{FF2B5EF4-FFF2-40B4-BE49-F238E27FC236}">
                <a16:creationId xmlns:a16="http://schemas.microsoft.com/office/drawing/2014/main" id="{2D7E2CAF-36CA-411C-9844-296CF4912308}"/>
              </a:ext>
            </a:extLst>
          </p:cNvPr>
          <p:cNvPicPr/>
          <p:nvPr/>
        </p:nvPicPr>
        <p:blipFill>
          <a:blip r:embed="rId4" cstate="print">
            <a:extLst>
              <a:ext uri="{28A0092B-C50C-407E-A947-70E740481C1C}">
                <a14:useLocalDpi xmlns:a14="http://schemas.microsoft.com/office/drawing/2010/main" val="0"/>
              </a:ext>
            </a:extLst>
          </a:blip>
          <a:srcRect l="11295" t="10019" r="10075" b="27429"/>
          <a:stretch>
            <a:fillRect/>
          </a:stretch>
        </p:blipFill>
        <p:spPr>
          <a:xfrm>
            <a:off x="68004" y="1234273"/>
            <a:ext cx="6621554" cy="4027538"/>
          </a:xfrm>
          <a:prstGeom prst="rect">
            <a:avLst/>
          </a:prstGeom>
          <a:noFill/>
          <a:ln>
            <a:noFill/>
          </a:ln>
        </p:spPr>
      </p:pic>
      <p:sp>
        <p:nvSpPr>
          <p:cNvPr id="58" name="矩形 57">
            <a:extLst>
              <a:ext uri="{FF2B5EF4-FFF2-40B4-BE49-F238E27FC236}">
                <a16:creationId xmlns:a16="http://schemas.microsoft.com/office/drawing/2014/main" id="{BB258393-44F9-4524-B2E2-B285E5E2EE56}"/>
              </a:ext>
            </a:extLst>
          </p:cNvPr>
          <p:cNvSpPr/>
          <p:nvPr/>
        </p:nvSpPr>
        <p:spPr>
          <a:xfrm>
            <a:off x="6976572" y="1576733"/>
            <a:ext cx="4288490" cy="2185141"/>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dirty="0">
              <a:solidFill>
                <a:prstClr val="white"/>
              </a:solidFill>
              <a:latin typeface="微软雅黑" panose="020B0503020204020204" pitchFamily="34" charset="-122"/>
              <a:ea typeface="微软雅黑" panose="020B0503020204020204" pitchFamily="34" charset="-122"/>
            </a:endParaRPr>
          </a:p>
        </p:txBody>
      </p:sp>
      <p:sp>
        <p:nvSpPr>
          <p:cNvPr id="78" name="矩形 77">
            <a:extLst>
              <a:ext uri="{FF2B5EF4-FFF2-40B4-BE49-F238E27FC236}">
                <a16:creationId xmlns:a16="http://schemas.microsoft.com/office/drawing/2014/main" id="{861E25EB-8E18-4D78-9A74-A1B8E162CF9A}"/>
              </a:ext>
            </a:extLst>
          </p:cNvPr>
          <p:cNvSpPr/>
          <p:nvPr/>
        </p:nvSpPr>
        <p:spPr bwMode="auto">
          <a:xfrm>
            <a:off x="7064985" y="1836116"/>
            <a:ext cx="4200077" cy="1328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lvl="1" defTabSz="1219170" fontAlgn="base">
              <a:lnSpc>
                <a:spcPts val="2000"/>
              </a:lnSpc>
              <a:spcBef>
                <a:spcPct val="0"/>
              </a:spcBef>
              <a:spcAft>
                <a:spcPts val="800"/>
              </a:spcAft>
              <a:buSzPct val="100000"/>
              <a:defRPr/>
            </a:pPr>
            <a:r>
              <a:rPr lang="zh-CN" altLang="en-US" sz="1600" b="1" dirty="0">
                <a:solidFill>
                  <a:srgbClr val="C00000"/>
                </a:solidFill>
                <a:latin typeface="微软雅黑" panose="020B0503020204020204" pitchFamily="34" charset="-122"/>
                <a:ea typeface="微软雅黑" panose="020B0503020204020204" pitchFamily="34" charset="-122"/>
              </a:rPr>
              <a:t>关键技术点</a:t>
            </a:r>
          </a:p>
          <a:p>
            <a:pPr marL="228594" lvl="1" indent="-228594" defTabSz="1219170" fontAlgn="base">
              <a:lnSpc>
                <a:spcPts val="2000"/>
              </a:lnSpc>
              <a:spcBef>
                <a:spcPct val="0"/>
              </a:spcBef>
              <a:spcAft>
                <a:spcPts val="800"/>
              </a:spcAft>
              <a:buSzPct val="100000"/>
              <a:buFont typeface="Arial" panose="020B0604020202020204" pitchFamily="34" charset="0"/>
              <a:buChar char="•"/>
              <a:defRPr/>
            </a:pPr>
            <a:r>
              <a:rPr kumimoji="1" lang="zh-CN" altLang="en-US" sz="1200" b="1" dirty="0">
                <a:solidFill>
                  <a:srgbClr val="000000"/>
                </a:solidFill>
                <a:latin typeface="微软雅黑" panose="020B0503020204020204" pitchFamily="34" charset="-122"/>
                <a:ea typeface="微软雅黑" panose="020B0503020204020204" pitchFamily="34" charset="-122"/>
                <a:sym typeface="Noto Sans SC"/>
              </a:rPr>
              <a:t>基表</a:t>
            </a:r>
            <a:r>
              <a:rPr kumimoji="1" lang="en-US" altLang="zh-CN" sz="1200" b="1" dirty="0">
                <a:solidFill>
                  <a:srgbClr val="000000"/>
                </a:solidFill>
                <a:latin typeface="微软雅黑" panose="020B0503020204020204" pitchFamily="34" charset="-122"/>
                <a:ea typeface="微软雅黑" panose="020B0503020204020204" pitchFamily="34" charset="-122"/>
                <a:sym typeface="Noto Sans SC"/>
              </a:rPr>
              <a:t>+Delta</a:t>
            </a:r>
            <a:r>
              <a:rPr kumimoji="1" lang="zh-CN" altLang="en-US" sz="1200" b="1" dirty="0">
                <a:solidFill>
                  <a:srgbClr val="000000"/>
                </a:solidFill>
                <a:latin typeface="微软雅黑" panose="020B0503020204020204" pitchFamily="34" charset="-122"/>
                <a:ea typeface="微软雅黑" panose="020B0503020204020204" pitchFamily="34" charset="-122"/>
                <a:sym typeface="Noto Sans SC"/>
              </a:rPr>
              <a:t>表记录变更</a:t>
            </a:r>
            <a:r>
              <a:rPr kumimoji="1" lang="zh-CN" altLang="en-US" sz="1200" b="1" dirty="0">
                <a:solidFill>
                  <a:srgbClr val="000000"/>
                </a:solidFill>
                <a:latin typeface="微软雅黑" panose="020B0503020204020204" pitchFamily="34" charset="-122"/>
                <a:ea typeface="微软雅黑" panose="020B0503020204020204" pitchFamily="34" charset="-122"/>
                <a:sym typeface="+mn-lt"/>
              </a:rPr>
              <a:t>：</a:t>
            </a:r>
            <a:r>
              <a:rPr kumimoji="1" lang="zh-CN" altLang="en-US" sz="1200" dirty="0">
                <a:solidFill>
                  <a:srgbClr val="000000"/>
                </a:solidFill>
                <a:latin typeface="微软雅黑" panose="020B0503020204020204" pitchFamily="34" charset="-122"/>
                <a:ea typeface="微软雅黑" panose="020B0503020204020204" pitchFamily="34" charset="-122"/>
                <a:sym typeface="+mn-lt"/>
              </a:rPr>
              <a:t>先将旧表拷贝至基于新的元数据创建的新表，在线</a:t>
            </a:r>
            <a:r>
              <a:rPr kumimoji="1" lang="en-US" altLang="zh-CN" sz="1200" dirty="0">
                <a:solidFill>
                  <a:srgbClr val="000000"/>
                </a:solidFill>
                <a:latin typeface="微软雅黑" panose="020B0503020204020204" pitchFamily="34" charset="-122"/>
                <a:ea typeface="微软雅黑" panose="020B0503020204020204" pitchFamily="34" charset="-122"/>
                <a:sym typeface="+mn-lt"/>
              </a:rPr>
              <a:t>DDL</a:t>
            </a:r>
            <a:r>
              <a:rPr kumimoji="1" lang="zh-CN" altLang="en-US" sz="1200" dirty="0">
                <a:solidFill>
                  <a:srgbClr val="000000"/>
                </a:solidFill>
                <a:latin typeface="微软雅黑" panose="020B0503020204020204" pitchFamily="34" charset="-122"/>
                <a:ea typeface="微软雅黑" panose="020B0503020204020204" pitchFamily="34" charset="-122"/>
                <a:sym typeface="+mn-lt"/>
              </a:rPr>
              <a:t>期间旧表的</a:t>
            </a:r>
            <a:r>
              <a:rPr kumimoji="1" lang="en-US" altLang="zh-CN" sz="1200" dirty="0">
                <a:solidFill>
                  <a:srgbClr val="000000"/>
                </a:solidFill>
                <a:latin typeface="微软雅黑" panose="020B0503020204020204" pitchFamily="34" charset="-122"/>
                <a:ea typeface="微软雅黑" panose="020B0503020204020204" pitchFamily="34" charset="-122"/>
                <a:sym typeface="+mn-lt"/>
              </a:rPr>
              <a:t>IUD</a:t>
            </a:r>
            <a:r>
              <a:rPr kumimoji="1" lang="zh-CN" altLang="en-US" sz="1200" dirty="0">
                <a:solidFill>
                  <a:srgbClr val="000000"/>
                </a:solidFill>
                <a:latin typeface="微软雅黑" panose="020B0503020204020204" pitchFamily="34" charset="-122"/>
                <a:ea typeface="微软雅黑" panose="020B0503020204020204" pitchFamily="34" charset="-122"/>
                <a:sym typeface="+mn-lt"/>
              </a:rPr>
              <a:t>记录到</a:t>
            </a:r>
            <a:r>
              <a:rPr kumimoji="1" lang="en-US" altLang="zh-CN" sz="1200" dirty="0">
                <a:solidFill>
                  <a:srgbClr val="000000"/>
                </a:solidFill>
                <a:latin typeface="微软雅黑" panose="020B0503020204020204" pitchFamily="34" charset="-122"/>
                <a:ea typeface="微软雅黑" panose="020B0503020204020204" pitchFamily="34" charset="-122"/>
                <a:sym typeface="+mn-lt"/>
              </a:rPr>
              <a:t>delta</a:t>
            </a:r>
            <a:r>
              <a:rPr kumimoji="1" lang="zh-CN" altLang="en-US" sz="1200" dirty="0">
                <a:solidFill>
                  <a:srgbClr val="000000"/>
                </a:solidFill>
                <a:latin typeface="微软雅黑" panose="020B0503020204020204" pitchFamily="34" charset="-122"/>
                <a:ea typeface="微软雅黑" panose="020B0503020204020204" pitchFamily="34" charset="-122"/>
                <a:sym typeface="+mn-lt"/>
              </a:rPr>
              <a:t>表。</a:t>
            </a:r>
            <a:endParaRPr kumimoji="1" lang="en-US" altLang="zh-CN" sz="1200" dirty="0">
              <a:solidFill>
                <a:srgbClr val="000000"/>
              </a:solidFill>
              <a:latin typeface="微软雅黑" panose="020B0503020204020204" pitchFamily="34" charset="-122"/>
              <a:ea typeface="微软雅黑" panose="020B0503020204020204" pitchFamily="34" charset="-122"/>
              <a:sym typeface="+mn-lt"/>
            </a:endParaRPr>
          </a:p>
          <a:p>
            <a:pPr marL="228594" lvl="1" indent="-228594" defTabSz="1219170" fontAlgn="base">
              <a:lnSpc>
                <a:spcPts val="2000"/>
              </a:lnSpc>
              <a:spcBef>
                <a:spcPct val="0"/>
              </a:spcBef>
              <a:spcAft>
                <a:spcPts val="800"/>
              </a:spcAft>
              <a:buSzPct val="100000"/>
              <a:buFont typeface="Arial" panose="020B0604020202020204" pitchFamily="34" charset="0"/>
              <a:buChar char="•"/>
              <a:defRPr/>
            </a:pPr>
            <a:r>
              <a:rPr kumimoji="1" lang="en-US" altLang="zh-CN" sz="1200" b="1" dirty="0" err="1">
                <a:solidFill>
                  <a:srgbClr val="000000"/>
                </a:solidFill>
                <a:latin typeface="微软雅黑" panose="020B0503020204020204" pitchFamily="34" charset="-122"/>
                <a:ea typeface="微软雅黑" panose="020B0503020204020204" pitchFamily="34" charset="-122"/>
              </a:rPr>
              <a:t>Ctid</a:t>
            </a:r>
            <a:r>
              <a:rPr kumimoji="1" lang="zh-CN" altLang="en-US" sz="1200" b="1" dirty="0">
                <a:solidFill>
                  <a:srgbClr val="000000"/>
                </a:solidFill>
                <a:latin typeface="微软雅黑" panose="020B0503020204020204" pitchFamily="34" charset="-122"/>
                <a:ea typeface="微软雅黑" panose="020B0503020204020204" pitchFamily="34" charset="-122"/>
              </a:rPr>
              <a:t>映射表</a:t>
            </a:r>
            <a:r>
              <a:rPr kumimoji="1" lang="zh-CN" altLang="en-US" sz="1200" dirty="0">
                <a:solidFill>
                  <a:srgbClr val="000000"/>
                </a:solidFill>
                <a:latin typeface="微软雅黑" panose="020B0503020204020204" pitchFamily="34" charset="-122"/>
                <a:ea typeface="微软雅黑" panose="020B0503020204020204" pitchFamily="34" charset="-122"/>
              </a:rPr>
              <a:t>：通过</a:t>
            </a:r>
            <a:r>
              <a:rPr kumimoji="1" lang="en-US" altLang="zh-CN" sz="1200" dirty="0" err="1">
                <a:solidFill>
                  <a:srgbClr val="000000"/>
                </a:solidFill>
                <a:latin typeface="微软雅黑" panose="020B0503020204020204" pitchFamily="34" charset="-122"/>
                <a:ea typeface="微软雅黑" panose="020B0503020204020204" pitchFamily="34" charset="-122"/>
              </a:rPr>
              <a:t>ctid</a:t>
            </a:r>
            <a:r>
              <a:rPr kumimoji="1" lang="zh-CN" altLang="en-US" sz="1200" dirty="0">
                <a:solidFill>
                  <a:srgbClr val="000000"/>
                </a:solidFill>
                <a:latin typeface="微软雅黑" panose="020B0503020204020204" pitchFamily="34" charset="-122"/>
                <a:ea typeface="微软雅黑" panose="020B0503020204020204" pitchFamily="34" charset="-122"/>
              </a:rPr>
              <a:t>表记录新旧表之间的</a:t>
            </a:r>
            <a:r>
              <a:rPr kumimoji="1" lang="en-US" altLang="zh-CN" sz="1200" dirty="0" err="1">
                <a:solidFill>
                  <a:srgbClr val="000000"/>
                </a:solidFill>
                <a:latin typeface="微软雅黑" panose="020B0503020204020204" pitchFamily="34" charset="-122"/>
                <a:ea typeface="微软雅黑" panose="020B0503020204020204" pitchFamily="34" charset="-122"/>
              </a:rPr>
              <a:t>ctid</a:t>
            </a:r>
            <a:r>
              <a:rPr kumimoji="1" lang="zh-CN" altLang="en-US" sz="1200" dirty="0">
                <a:solidFill>
                  <a:srgbClr val="000000"/>
                </a:solidFill>
                <a:latin typeface="微软雅黑" panose="020B0503020204020204" pitchFamily="34" charset="-122"/>
                <a:ea typeface="微软雅黑" panose="020B0503020204020204" pitchFamily="34" charset="-122"/>
              </a:rPr>
              <a:t>映射关系。</a:t>
            </a:r>
          </a:p>
        </p:txBody>
      </p:sp>
      <p:sp>
        <p:nvSpPr>
          <p:cNvPr id="79" name="矩形 78">
            <a:extLst>
              <a:ext uri="{FF2B5EF4-FFF2-40B4-BE49-F238E27FC236}">
                <a16:creationId xmlns:a16="http://schemas.microsoft.com/office/drawing/2014/main" id="{A1A6CFD3-93D5-475F-9929-512967AB1764}"/>
              </a:ext>
            </a:extLst>
          </p:cNvPr>
          <p:cNvSpPr/>
          <p:nvPr/>
        </p:nvSpPr>
        <p:spPr>
          <a:xfrm>
            <a:off x="6976572" y="3909031"/>
            <a:ext cx="4355850" cy="1467026"/>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a:solidFill>
                <a:prstClr val="white"/>
              </a:solidFill>
              <a:latin typeface="微软雅黑" panose="020B0503020204020204" pitchFamily="34" charset="-122"/>
              <a:ea typeface="微软雅黑" panose="020B0503020204020204" pitchFamily="34" charset="-122"/>
            </a:endParaRPr>
          </a:p>
        </p:txBody>
      </p:sp>
      <p:sp>
        <p:nvSpPr>
          <p:cNvPr id="80" name="矩形 79">
            <a:extLst>
              <a:ext uri="{FF2B5EF4-FFF2-40B4-BE49-F238E27FC236}">
                <a16:creationId xmlns:a16="http://schemas.microsoft.com/office/drawing/2014/main" id="{84D28272-A07D-4BDB-949B-CA27D5883024}"/>
              </a:ext>
            </a:extLst>
          </p:cNvPr>
          <p:cNvSpPr/>
          <p:nvPr/>
        </p:nvSpPr>
        <p:spPr bwMode="auto">
          <a:xfrm>
            <a:off x="7064985" y="3902578"/>
            <a:ext cx="4200077" cy="1155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lvl="1" defTabSz="1219170" fontAlgn="base">
              <a:lnSpc>
                <a:spcPts val="2000"/>
              </a:lnSpc>
              <a:spcBef>
                <a:spcPct val="0"/>
              </a:spcBef>
              <a:spcAft>
                <a:spcPts val="800"/>
              </a:spcAft>
              <a:buSzPct val="100000"/>
              <a:defRPr/>
            </a:pPr>
            <a:r>
              <a:rPr lang="zh-CN" altLang="en-US" sz="1600" b="1" dirty="0">
                <a:solidFill>
                  <a:srgbClr val="C00000"/>
                </a:solidFill>
                <a:latin typeface="微软雅黑" panose="020B0503020204020204" pitchFamily="34" charset="-122"/>
                <a:ea typeface="微软雅黑" panose="020B0503020204020204" pitchFamily="34" charset="-122"/>
              </a:rPr>
              <a:t>技术效果</a:t>
            </a:r>
            <a:endParaRPr lang="en-US" altLang="zh-CN" sz="1600" b="1" dirty="0">
              <a:solidFill>
                <a:srgbClr val="C00000"/>
              </a:solidFill>
              <a:latin typeface="微软雅黑" panose="020B0503020204020204" pitchFamily="34" charset="-122"/>
              <a:ea typeface="微软雅黑" panose="020B0503020204020204" pitchFamily="34" charset="-122"/>
            </a:endParaRPr>
          </a:p>
          <a:p>
            <a:pPr marL="228594" lvl="1" indent="-228594" defTabSz="1219170" fontAlgn="base">
              <a:lnSpc>
                <a:spcPts val="2000"/>
              </a:lnSpc>
              <a:spcBef>
                <a:spcPct val="0"/>
              </a:spcBef>
              <a:spcAft>
                <a:spcPts val="800"/>
              </a:spcAft>
              <a:buSzPct val="100000"/>
              <a:buFont typeface="Arial" panose="020B0604020202020204" pitchFamily="34" charset="0"/>
              <a:buChar char="•"/>
              <a:defRPr/>
            </a:pPr>
            <a:r>
              <a:rPr lang="zh-CN" altLang="en-US" sz="1200" dirty="0">
                <a:solidFill>
                  <a:schemeClr val="tx1"/>
                </a:solidFill>
                <a:latin typeface="微软雅黑" panose="020B0503020204020204" pitchFamily="34" charset="-122"/>
                <a:ea typeface="微软雅黑" panose="020B0503020204020204" pitchFamily="34" charset="-122"/>
              </a:rPr>
              <a:t>支持大部分</a:t>
            </a:r>
            <a:r>
              <a:rPr lang="en-US" altLang="zh-CN" sz="1200" dirty="0">
                <a:solidFill>
                  <a:schemeClr val="tx1"/>
                </a:solidFill>
                <a:latin typeface="微软雅黑" panose="020B0503020204020204" pitchFamily="34" charset="-122"/>
                <a:ea typeface="微软雅黑" panose="020B0503020204020204" pitchFamily="34" charset="-122"/>
              </a:rPr>
              <a:t>DDL</a:t>
            </a:r>
            <a:r>
              <a:rPr lang="zh-CN" altLang="en-US" sz="1200" dirty="0">
                <a:solidFill>
                  <a:schemeClr val="tx1"/>
                </a:solidFill>
                <a:latin typeface="微软雅黑" panose="020B0503020204020204" pitchFamily="34" charset="-122"/>
                <a:ea typeface="微软雅黑" panose="020B0503020204020204" pitchFamily="34" charset="-122"/>
              </a:rPr>
              <a:t>、</a:t>
            </a:r>
            <a:r>
              <a:rPr lang="en-US" altLang="zh-CN" sz="1200" dirty="0">
                <a:solidFill>
                  <a:schemeClr val="tx1"/>
                </a:solidFill>
                <a:latin typeface="微软雅黑" panose="020B0503020204020204" pitchFamily="34" charset="-122"/>
                <a:ea typeface="微软雅黑" panose="020B0503020204020204" pitchFamily="34" charset="-122"/>
              </a:rPr>
              <a:t>VACUUM FULL/CLUSTER</a:t>
            </a:r>
            <a:r>
              <a:rPr lang="zh-CN" altLang="en-US" sz="1200" dirty="0">
                <a:solidFill>
                  <a:schemeClr val="tx1"/>
                </a:solidFill>
                <a:latin typeface="微软雅黑" panose="020B0503020204020204" pitchFamily="34" charset="-122"/>
                <a:ea typeface="微软雅黑" panose="020B0503020204020204" pitchFamily="34" charset="-122"/>
              </a:rPr>
              <a:t>操作在线执行，减少持有高级别锁的时间</a:t>
            </a:r>
            <a:r>
              <a:rPr lang="en-US" altLang="zh-CN" sz="1200" dirty="0">
                <a:solidFill>
                  <a:schemeClr val="tx1"/>
                </a:solidFill>
                <a:latin typeface="微软雅黑" panose="020B0503020204020204" pitchFamily="34" charset="-122"/>
                <a:ea typeface="微软雅黑" panose="020B0503020204020204" pitchFamily="34" charset="-122"/>
              </a:rPr>
              <a:t>90%+</a:t>
            </a:r>
          </a:p>
        </p:txBody>
      </p:sp>
    </p:spTree>
    <p:extLst>
      <p:ext uri="{BB962C8B-B14F-4D97-AF65-F5344CB8AC3E}">
        <p14:creationId xmlns:p14="http://schemas.microsoft.com/office/powerpoint/2010/main" val="17843714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108A4320-0045-4180-B241-79F658E45443}"/>
              </a:ext>
            </a:extLst>
          </p:cNvPr>
          <p:cNvSpPr/>
          <p:nvPr/>
        </p:nvSpPr>
        <p:spPr>
          <a:xfrm>
            <a:off x="6458401" y="1499937"/>
            <a:ext cx="4869031" cy="2027100"/>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a:solidFill>
                <a:prstClr val="white"/>
              </a:solidFill>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EEFD8DAC-33AC-4A5D-82D6-257923B70968}"/>
              </a:ext>
            </a:extLst>
          </p:cNvPr>
          <p:cNvSpPr/>
          <p:nvPr/>
        </p:nvSpPr>
        <p:spPr>
          <a:xfrm>
            <a:off x="6460385" y="3818021"/>
            <a:ext cx="4869031" cy="1929063"/>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a:solidFill>
                <a:prstClr val="white"/>
              </a:solidFill>
              <a:latin typeface="微软雅黑" panose="020B0503020204020204" pitchFamily="34" charset="-122"/>
              <a:ea typeface="微软雅黑" panose="020B0503020204020204" pitchFamily="34" charset="-122"/>
            </a:endParaRPr>
          </a:p>
        </p:txBody>
      </p:sp>
      <p:sp>
        <p:nvSpPr>
          <p:cNvPr id="7" name="标题 1"/>
          <p:cNvSpPr>
            <a:spLocks noGrp="1"/>
          </p:cNvSpPr>
          <p:nvPr userDrawn="1">
            <p:custDataLst>
              <p:tags r:id="rId1"/>
            </p:custDataLst>
          </p:nvPr>
        </p:nvSpPr>
        <p:spPr>
          <a:xfrm>
            <a:off x="1" y="425703"/>
            <a:ext cx="12196762" cy="518860"/>
          </a:xfrm>
          <a:prstGeom prst="rect">
            <a:avLst/>
          </a:prstGeom>
        </p:spPr>
        <p:txBody>
          <a:bodyPr vert="horz" lIns="120000" tIns="62400" rIns="120000" bIns="62400" rtlCol="0" anchor="ctr" anchorCtr="0">
            <a:noAutofit/>
          </a:bodyPr>
          <a:lstStyle>
            <a:lvl1pPr algn="l" defTabSz="685800" rtl="0" eaLnBrk="1" fontAlgn="auto" latinLnBrk="0" hangingPunct="1">
              <a:lnSpc>
                <a:spcPct val="100000"/>
              </a:lnSpc>
              <a:spcBef>
                <a:spcPct val="0"/>
              </a:spcBef>
              <a:buNone/>
              <a:defRPr sz="2700" b="1" u="none" strike="noStrike" kern="1200" cap="none" spc="300" normalizeH="0" baseline="0">
                <a:solidFill>
                  <a:sysClr val="windowText" lastClr="000000">
                    <a:lumMod val="85000"/>
                    <a:lumOff val="15000"/>
                  </a:sysClr>
                </a:solidFill>
                <a:uFillTx/>
                <a:latin typeface="Arial" panose="020B0604020202020204" pitchFamily="34" charset="0"/>
                <a:ea typeface="微软雅黑" panose="020B0503020204020204" charset="-122"/>
                <a:cs typeface="+mn-ea"/>
              </a:defRPr>
            </a:lvl1pPr>
          </a:lstStyle>
          <a:p>
            <a:pPr algn="ctr" defTabSz="914377">
              <a:defRPr/>
            </a:pPr>
            <a:r>
              <a:rPr lang="zh-CN" altLang="en-US" sz="2800" b="0" spc="0" dirty="0">
                <a:latin typeface="微软雅黑" panose="020B0503020204020204" pitchFamily="34" charset="-122"/>
                <a:ea typeface="微软雅黑" panose="020B0503020204020204" pitchFamily="34" charset="-122"/>
              </a:rPr>
              <a:t>高智能：一站式的 </a:t>
            </a:r>
            <a:r>
              <a:rPr lang="en-US" altLang="zh-CN" sz="2800" b="0" spc="0" dirty="0">
                <a:latin typeface="微软雅黑" panose="020B0503020204020204" pitchFamily="34" charset="-122"/>
                <a:ea typeface="微软雅黑" panose="020B0503020204020204" pitchFamily="34" charset="-122"/>
              </a:rPr>
              <a:t>AI </a:t>
            </a:r>
            <a:r>
              <a:rPr lang="zh-CN" altLang="en-US" sz="2800" b="0" spc="0" dirty="0">
                <a:latin typeface="微软雅黑" panose="020B0503020204020204" pitchFamily="34" charset="-122"/>
                <a:ea typeface="微软雅黑" panose="020B0503020204020204" pitchFamily="34" charset="-122"/>
              </a:rPr>
              <a:t>能力集成方案</a:t>
            </a:r>
            <a:r>
              <a:rPr lang="en-US" altLang="zh-CN" sz="2800" b="0" spc="0" dirty="0" err="1">
                <a:latin typeface="微软雅黑" panose="020B0503020204020204" pitchFamily="34" charset="-122"/>
                <a:ea typeface="微软雅黑" panose="020B0503020204020204" pitchFamily="34" charset="-122"/>
              </a:rPr>
              <a:t>oGAI</a:t>
            </a:r>
            <a:endParaRPr lang="zh-CN" altLang="en-US" sz="2800" b="0" spc="0" dirty="0">
              <a:latin typeface="微软雅黑" panose="020B0503020204020204" pitchFamily="34" charset="-122"/>
              <a:ea typeface="微软雅黑" panose="020B0503020204020204" pitchFamily="34" charset="-122"/>
            </a:endParaRPr>
          </a:p>
        </p:txBody>
      </p:sp>
      <p:sp>
        <p:nvSpPr>
          <p:cNvPr id="8" name="矩形 7">
            <a:extLst>
              <a:ext uri="{FF2B5EF4-FFF2-40B4-BE49-F238E27FC236}">
                <a16:creationId xmlns:a16="http://schemas.microsoft.com/office/drawing/2014/main" id="{62B6BEC3-4DD5-4523-BD16-E90F4B16004B}"/>
              </a:ext>
            </a:extLst>
          </p:cNvPr>
          <p:cNvSpPr/>
          <p:nvPr/>
        </p:nvSpPr>
        <p:spPr bwMode="auto">
          <a:xfrm>
            <a:off x="6657436" y="3989240"/>
            <a:ext cx="4669996" cy="14668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lvl="1" defTabSz="1219170" fontAlgn="base">
              <a:lnSpc>
                <a:spcPts val="2000"/>
              </a:lnSpc>
              <a:spcBef>
                <a:spcPct val="0"/>
              </a:spcBef>
              <a:spcAft>
                <a:spcPts val="800"/>
              </a:spcAft>
              <a:buSzPct val="100000"/>
              <a:defRPr/>
            </a:pPr>
            <a:r>
              <a:rPr lang="zh-CN" altLang="en-US" sz="1600" b="1" dirty="0">
                <a:solidFill>
                  <a:srgbClr val="C00000"/>
                </a:solidFill>
                <a:latin typeface="微软雅黑" panose="020B0503020204020204" pitchFamily="34" charset="-122"/>
                <a:ea typeface="微软雅黑" panose="020B0503020204020204" pitchFamily="34" charset="-122"/>
              </a:rPr>
              <a:t>技术效果</a:t>
            </a:r>
            <a:endParaRPr lang="en-US" altLang="zh-CN" sz="1600" b="1" dirty="0">
              <a:solidFill>
                <a:srgbClr val="C00000"/>
              </a:solidFill>
              <a:latin typeface="微软雅黑" panose="020B0503020204020204" pitchFamily="34" charset="-122"/>
              <a:ea typeface="微软雅黑" panose="020B0503020204020204" pitchFamily="34" charset="-122"/>
            </a:endParaRPr>
          </a:p>
          <a:p>
            <a:pPr marL="180000" lvl="1" indent="-180000" defTabSz="1219170" fontAlgn="base">
              <a:lnSpc>
                <a:spcPts val="2000"/>
              </a:lnSpc>
              <a:spcAft>
                <a:spcPts val="800"/>
              </a:spcAft>
              <a:buSzPct val="100000"/>
              <a:buFont typeface="Arial" panose="020B0604020202020204" pitchFamily="34" charset="0"/>
              <a:buChar char="•"/>
              <a:defRPr/>
            </a:pPr>
            <a:r>
              <a:rPr kumimoji="1" lang="en-US" altLang="zh-CN" sz="1200" b="1" dirty="0">
                <a:solidFill>
                  <a:schemeClr val="tx1"/>
                </a:solidFill>
                <a:latin typeface="微软雅黑" panose="020B0503020204020204" pitchFamily="34" charset="-122"/>
                <a:ea typeface="微软雅黑" panose="020B0503020204020204" pitchFamily="34" charset="-122"/>
              </a:rPr>
              <a:t>ONNX</a:t>
            </a:r>
            <a:r>
              <a:rPr kumimoji="1" lang="zh-CN" altLang="en-US" sz="1200" b="1" dirty="0">
                <a:solidFill>
                  <a:schemeClr val="tx1"/>
                </a:solidFill>
                <a:latin typeface="微软雅黑" panose="020B0503020204020204" pitchFamily="34" charset="-122"/>
                <a:ea typeface="微软雅黑" panose="020B0503020204020204" pitchFamily="34" charset="-122"/>
              </a:rPr>
              <a:t>小模型部署：</a:t>
            </a:r>
            <a:r>
              <a:rPr kumimoji="1" lang="en-US" altLang="zh-CN" sz="1200" dirty="0" err="1">
                <a:solidFill>
                  <a:srgbClr val="000000"/>
                </a:solidFill>
                <a:latin typeface="微软雅黑" panose="020B0503020204020204" pitchFamily="34" charset="-122"/>
                <a:ea typeface="微软雅黑" panose="020B0503020204020204" pitchFamily="34" charset="-122"/>
              </a:rPr>
              <a:t>onnx</a:t>
            </a:r>
            <a:r>
              <a:rPr kumimoji="1" lang="en-US" altLang="zh-CN" sz="1200" dirty="0">
                <a:solidFill>
                  <a:srgbClr val="000000"/>
                </a:solidFill>
                <a:latin typeface="微软雅黑" panose="020B0503020204020204" pitchFamily="34" charset="-122"/>
                <a:ea typeface="微软雅黑" panose="020B0503020204020204" pitchFamily="34" charset="-122"/>
              </a:rPr>
              <a:t> </a:t>
            </a:r>
            <a:r>
              <a:rPr kumimoji="1" lang="zh-CN" altLang="en-US" sz="1200" dirty="0">
                <a:solidFill>
                  <a:srgbClr val="000000"/>
                </a:solidFill>
                <a:latin typeface="微软雅黑" panose="020B0503020204020204" pitchFamily="34" charset="-122"/>
                <a:ea typeface="微软雅黑" panose="020B0503020204020204" pitchFamily="34" charset="-122"/>
              </a:rPr>
              <a:t>小模型内置，数据不出域，提升安全性</a:t>
            </a:r>
            <a:r>
              <a:rPr kumimoji="1" lang="zh-CN" altLang="en-US" sz="1200" dirty="0">
                <a:solidFill>
                  <a:schemeClr val="tx1"/>
                </a:solidFill>
                <a:latin typeface="微软雅黑" panose="020B0503020204020204" pitchFamily="34" charset="-122"/>
                <a:ea typeface="微软雅黑" panose="020B0503020204020204" pitchFamily="34" charset="-122"/>
              </a:rPr>
              <a:t>。</a:t>
            </a:r>
            <a:endParaRPr kumimoji="1" lang="en-US" altLang="zh-CN" sz="1200" dirty="0">
              <a:solidFill>
                <a:schemeClr val="tx1"/>
              </a:solidFill>
              <a:latin typeface="微软雅黑" panose="020B0503020204020204" pitchFamily="34" charset="-122"/>
              <a:ea typeface="微软雅黑" panose="020B0503020204020204" pitchFamily="34" charset="-122"/>
            </a:endParaRPr>
          </a:p>
          <a:p>
            <a:pPr marL="180000" lvl="1" indent="-180000" defTabSz="1219170" fontAlgn="base">
              <a:lnSpc>
                <a:spcPts val="2000"/>
              </a:lnSpc>
              <a:spcAft>
                <a:spcPts val="800"/>
              </a:spcAft>
              <a:buSzPct val="100000"/>
              <a:buFont typeface="Arial" panose="020B0604020202020204" pitchFamily="34" charset="0"/>
              <a:buChar char="•"/>
              <a:defRPr/>
            </a:pPr>
            <a:r>
              <a:rPr lang="zh-CN" altLang="en-US" sz="1200" b="1" dirty="0">
                <a:solidFill>
                  <a:prstClr val="black"/>
                </a:solidFill>
                <a:latin typeface="微软雅黑" panose="020B0503020204020204" pitchFamily="34" charset="-122"/>
                <a:ea typeface="微软雅黑" panose="020B0503020204020204" pitchFamily="34" charset="-122"/>
              </a:rPr>
              <a:t>一站式</a:t>
            </a:r>
            <a:r>
              <a:rPr lang="en-US" altLang="zh-CN" sz="1200" b="1" dirty="0">
                <a:solidFill>
                  <a:prstClr val="black"/>
                </a:solidFill>
                <a:latin typeface="微软雅黑" panose="020B0503020204020204" pitchFamily="34" charset="-122"/>
                <a:ea typeface="微软雅黑" panose="020B0503020204020204" pitchFamily="34" charset="-122"/>
              </a:rPr>
              <a:t>RAG</a:t>
            </a:r>
            <a:r>
              <a:rPr lang="zh-CN" altLang="en-US" sz="1200" b="1" dirty="0">
                <a:solidFill>
                  <a:prstClr val="black"/>
                </a:solidFill>
                <a:latin typeface="微软雅黑" panose="020B0503020204020204" pitchFamily="34" charset="-122"/>
                <a:ea typeface="微软雅黑" panose="020B0503020204020204" pitchFamily="34" charset="-122"/>
              </a:rPr>
              <a:t>问答</a:t>
            </a:r>
            <a:r>
              <a:rPr kumimoji="1" lang="zh-CN" altLang="en-US" sz="1200" b="1" dirty="0">
                <a:solidFill>
                  <a:schemeClr val="tx1"/>
                </a:solidFill>
                <a:latin typeface="微软雅黑" panose="020B0503020204020204" pitchFamily="34" charset="-122"/>
                <a:ea typeface="微软雅黑" panose="020B0503020204020204" pitchFamily="34" charset="-122"/>
              </a:rPr>
              <a:t>：</a:t>
            </a:r>
            <a:r>
              <a:rPr kumimoji="1" lang="zh-CN" altLang="en-US" sz="1200" dirty="0">
                <a:solidFill>
                  <a:schemeClr val="tx1"/>
                </a:solidFill>
                <a:latin typeface="微软雅黑" panose="020B0503020204020204" pitchFamily="34" charset="-122"/>
                <a:ea typeface="微软雅黑" panose="020B0503020204020204" pitchFamily="34" charset="-122"/>
              </a:rPr>
              <a:t>可直接调用</a:t>
            </a:r>
            <a:r>
              <a:rPr kumimoji="1" lang="en-US" altLang="zh-CN" sz="1200" dirty="0">
                <a:solidFill>
                  <a:schemeClr val="tx1"/>
                </a:solidFill>
                <a:latin typeface="微软雅黑" panose="020B0503020204020204" pitchFamily="34" charset="-122"/>
                <a:ea typeface="微软雅黑" panose="020B0503020204020204" pitchFamily="34" charset="-122"/>
              </a:rPr>
              <a:t>SQL UDF</a:t>
            </a:r>
            <a:r>
              <a:rPr kumimoji="1" lang="zh-CN" altLang="en-US" sz="1200" dirty="0">
                <a:solidFill>
                  <a:schemeClr val="tx1"/>
                </a:solidFill>
                <a:latin typeface="微软雅黑" panose="020B0503020204020204" pitchFamily="34" charset="-122"/>
                <a:ea typeface="微软雅黑" panose="020B0503020204020204" pitchFamily="34" charset="-122"/>
              </a:rPr>
              <a:t>实现自然语言的知识问答能力。</a:t>
            </a:r>
            <a:endParaRPr lang="en-US" altLang="zh-CN" sz="1200" dirty="0">
              <a:solidFill>
                <a:schemeClr val="tx1"/>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62B6BEC3-4DD5-4523-BD16-E90F4B16004B}"/>
              </a:ext>
            </a:extLst>
          </p:cNvPr>
          <p:cNvSpPr/>
          <p:nvPr/>
        </p:nvSpPr>
        <p:spPr bwMode="auto">
          <a:xfrm>
            <a:off x="6609429" y="1627667"/>
            <a:ext cx="4566973" cy="14117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lvl="1" defTabSz="1219170" fontAlgn="base">
              <a:lnSpc>
                <a:spcPts val="2000"/>
              </a:lnSpc>
              <a:spcBef>
                <a:spcPct val="0"/>
              </a:spcBef>
              <a:spcAft>
                <a:spcPts val="800"/>
              </a:spcAft>
              <a:buSzPct val="100000"/>
              <a:defRPr/>
            </a:pPr>
            <a:r>
              <a:rPr lang="zh-CN" altLang="en-US" sz="1400" b="1" dirty="0">
                <a:solidFill>
                  <a:srgbClr val="C00000"/>
                </a:solidFill>
                <a:latin typeface="微软雅黑" panose="020B0503020204020204" pitchFamily="34" charset="-122"/>
                <a:ea typeface="微软雅黑" panose="020B0503020204020204" pitchFamily="34" charset="-122"/>
              </a:rPr>
              <a:t>关键技术点</a:t>
            </a:r>
            <a:endParaRPr lang="en-US" altLang="zh-CN" sz="1400" b="1" dirty="0">
              <a:solidFill>
                <a:srgbClr val="C00000"/>
              </a:solidFill>
              <a:latin typeface="微软雅黑" panose="020B0503020204020204" pitchFamily="34" charset="-122"/>
              <a:ea typeface="微软雅黑" panose="020B0503020204020204" pitchFamily="34" charset="-122"/>
            </a:endParaRPr>
          </a:p>
          <a:p>
            <a:pPr marL="180000" lvl="1" indent="-180000" defTabSz="1219170" fontAlgn="base">
              <a:lnSpc>
                <a:spcPts val="2000"/>
              </a:lnSpc>
              <a:spcAft>
                <a:spcPts val="800"/>
              </a:spcAft>
              <a:buSzPct val="100000"/>
              <a:buFont typeface="Arial" panose="020B0604020202020204" pitchFamily="34" charset="0"/>
              <a:buChar char="•"/>
              <a:defRPr/>
            </a:pPr>
            <a:r>
              <a:rPr kumimoji="1" lang="zh-CN" altLang="en-US" sz="1100" b="1" dirty="0">
                <a:solidFill>
                  <a:srgbClr val="000000"/>
                </a:solidFill>
                <a:latin typeface="微软雅黑" panose="020B0503020204020204" pitchFamily="34" charset="-122"/>
                <a:ea typeface="微软雅黑" panose="020B0503020204020204" pitchFamily="34" charset="-122"/>
              </a:rPr>
              <a:t>内核通过</a:t>
            </a:r>
            <a:r>
              <a:rPr kumimoji="1" lang="en-US" altLang="zh-CN" sz="1100" b="1" dirty="0">
                <a:solidFill>
                  <a:srgbClr val="000000"/>
                </a:solidFill>
                <a:latin typeface="微软雅黑" panose="020B0503020204020204" pitchFamily="34" charset="-122"/>
                <a:ea typeface="微软雅黑" panose="020B0503020204020204" pitchFamily="34" charset="-122"/>
              </a:rPr>
              <a:t>HTTP</a:t>
            </a:r>
            <a:r>
              <a:rPr kumimoji="1" lang="zh-CN" altLang="en-US" sz="1100" b="1" dirty="0">
                <a:solidFill>
                  <a:srgbClr val="000000"/>
                </a:solidFill>
                <a:latin typeface="微软雅黑" panose="020B0503020204020204" pitchFamily="34" charset="-122"/>
                <a:ea typeface="微软雅黑" panose="020B0503020204020204" pitchFamily="34" charset="-122"/>
              </a:rPr>
              <a:t>请求外部大模型：</a:t>
            </a:r>
            <a:r>
              <a:rPr kumimoji="1" lang="zh-CN" altLang="en-US" sz="1100" dirty="0">
                <a:solidFill>
                  <a:srgbClr val="000000"/>
                </a:solidFill>
                <a:latin typeface="微软雅黑" panose="020B0503020204020204" pitchFamily="34" charset="-122"/>
                <a:ea typeface="微软雅黑" panose="020B0503020204020204" pitchFamily="34" charset="-122"/>
              </a:rPr>
              <a:t>通过</a:t>
            </a:r>
            <a:r>
              <a:rPr kumimoji="1" lang="en-US" altLang="zh-CN" sz="1100" dirty="0" err="1">
                <a:solidFill>
                  <a:srgbClr val="000000"/>
                </a:solidFill>
                <a:latin typeface="微软雅黑" panose="020B0503020204020204" pitchFamily="34" charset="-122"/>
                <a:ea typeface="微软雅黑" panose="020B0503020204020204" pitchFamily="34" charset="-122"/>
              </a:rPr>
              <a:t>libcurl</a:t>
            </a:r>
            <a:r>
              <a:rPr kumimoji="1" lang="zh-CN" altLang="en-US" sz="1100" dirty="0">
                <a:solidFill>
                  <a:srgbClr val="000000"/>
                </a:solidFill>
                <a:latin typeface="微软雅黑" panose="020B0503020204020204" pitchFamily="34" charset="-122"/>
                <a:ea typeface="微软雅黑" panose="020B0503020204020204" pitchFamily="34" charset="-122"/>
              </a:rPr>
              <a:t>访问外部大模型，为数据库提供</a:t>
            </a:r>
            <a:r>
              <a:rPr kumimoji="1" lang="en-US" altLang="zh-CN" sz="1100" dirty="0">
                <a:solidFill>
                  <a:srgbClr val="000000"/>
                </a:solidFill>
                <a:latin typeface="微软雅黑" panose="020B0503020204020204" pitchFamily="34" charset="-122"/>
                <a:ea typeface="微软雅黑" panose="020B0503020204020204" pitchFamily="34" charset="-122"/>
              </a:rPr>
              <a:t>Embed API\</a:t>
            </a:r>
            <a:r>
              <a:rPr kumimoji="1" lang="en-US" altLang="zh-CN" sz="1100" dirty="0" err="1">
                <a:solidFill>
                  <a:srgbClr val="000000"/>
                </a:solidFill>
                <a:latin typeface="微软雅黑" panose="020B0503020204020204" pitchFamily="34" charset="-122"/>
                <a:ea typeface="微软雅黑" panose="020B0503020204020204" pitchFamily="34" charset="-122"/>
              </a:rPr>
              <a:t>ChatAPI</a:t>
            </a:r>
            <a:r>
              <a:rPr kumimoji="1" lang="en-US" altLang="zh-CN" sz="1100" dirty="0">
                <a:solidFill>
                  <a:srgbClr val="000000"/>
                </a:solidFill>
                <a:latin typeface="微软雅黑" panose="020B0503020204020204" pitchFamily="34" charset="-122"/>
                <a:ea typeface="微软雅黑" panose="020B0503020204020204" pitchFamily="34" charset="-122"/>
              </a:rPr>
              <a:t>\</a:t>
            </a:r>
            <a:r>
              <a:rPr kumimoji="1" lang="en-US" altLang="zh-CN" sz="1100" dirty="0" err="1">
                <a:solidFill>
                  <a:srgbClr val="000000"/>
                </a:solidFill>
                <a:latin typeface="微软雅黑" panose="020B0503020204020204" pitchFamily="34" charset="-122"/>
                <a:ea typeface="微软雅黑" panose="020B0503020204020204" pitchFamily="34" charset="-122"/>
              </a:rPr>
              <a:t>Rerank</a:t>
            </a:r>
            <a:r>
              <a:rPr kumimoji="1" lang="en-US" altLang="zh-CN" sz="1100" dirty="0">
                <a:solidFill>
                  <a:srgbClr val="000000"/>
                </a:solidFill>
                <a:latin typeface="微软雅黑" panose="020B0503020204020204" pitchFamily="34" charset="-122"/>
                <a:ea typeface="微软雅黑" panose="020B0503020204020204" pitchFamily="34" charset="-122"/>
              </a:rPr>
              <a:t> API</a:t>
            </a:r>
            <a:r>
              <a:rPr kumimoji="1" lang="zh-CN" altLang="en-US" sz="1100" dirty="0">
                <a:solidFill>
                  <a:srgbClr val="000000"/>
                </a:solidFill>
                <a:latin typeface="微软雅黑" panose="020B0503020204020204" pitchFamily="34" charset="-122"/>
                <a:ea typeface="微软雅黑" panose="020B0503020204020204" pitchFamily="34" charset="-122"/>
              </a:rPr>
              <a:t>的能力。</a:t>
            </a:r>
            <a:endParaRPr kumimoji="1" lang="en-US" altLang="zh-CN" sz="1100" dirty="0">
              <a:solidFill>
                <a:srgbClr val="000000"/>
              </a:solidFill>
              <a:latin typeface="微软雅黑" panose="020B0503020204020204" pitchFamily="34" charset="-122"/>
              <a:ea typeface="微软雅黑" panose="020B0503020204020204" pitchFamily="34" charset="-122"/>
            </a:endParaRPr>
          </a:p>
          <a:p>
            <a:pPr marL="180000" lvl="1" indent="-180000" defTabSz="1219170" fontAlgn="base">
              <a:lnSpc>
                <a:spcPts val="2000"/>
              </a:lnSpc>
              <a:spcAft>
                <a:spcPts val="800"/>
              </a:spcAft>
              <a:buSzPct val="100000"/>
              <a:buFont typeface="Arial" panose="020B0604020202020204" pitchFamily="34" charset="0"/>
              <a:buChar char="•"/>
              <a:defRPr/>
            </a:pPr>
            <a:r>
              <a:rPr lang="zh-CN" altLang="en-US" sz="1100" b="1" dirty="0">
                <a:solidFill>
                  <a:prstClr val="black"/>
                </a:solidFill>
                <a:latin typeface="微软雅黑" panose="020B0503020204020204" pitchFamily="34" charset="-122"/>
                <a:ea typeface="微软雅黑" panose="020B0503020204020204" pitchFamily="34" charset="-122"/>
              </a:rPr>
              <a:t>扩展</a:t>
            </a:r>
            <a:r>
              <a:rPr lang="en-US" altLang="zh-CN" sz="1100" b="1" dirty="0">
                <a:solidFill>
                  <a:prstClr val="black"/>
                </a:solidFill>
                <a:latin typeface="微软雅黑" panose="020B0503020204020204" pitchFamily="34" charset="-122"/>
                <a:ea typeface="微软雅黑" panose="020B0503020204020204" pitchFamily="34" charset="-122"/>
              </a:rPr>
              <a:t>SQL</a:t>
            </a:r>
            <a:r>
              <a:rPr lang="zh-CN" altLang="en-US" sz="1100" b="1" dirty="0">
                <a:solidFill>
                  <a:prstClr val="black"/>
                </a:solidFill>
                <a:latin typeface="微软雅黑" panose="020B0503020204020204" pitchFamily="34" charset="-122"/>
                <a:ea typeface="微软雅黑" panose="020B0503020204020204" pitchFamily="34" charset="-122"/>
              </a:rPr>
              <a:t>语义</a:t>
            </a:r>
            <a:r>
              <a:rPr lang="zh-CN" altLang="en-US" sz="1100" dirty="0">
                <a:solidFill>
                  <a:prstClr val="black"/>
                </a:solidFill>
                <a:latin typeface="微软雅黑" panose="020B0503020204020204" pitchFamily="34" charset="-122"/>
                <a:ea typeface="微软雅黑" panose="020B0503020204020204" pitchFamily="34" charset="-122"/>
              </a:rPr>
              <a:t>：数据向量自动化转换，减少数据拷贝，增量数据自动完成向量转换，提供持续性</a:t>
            </a:r>
            <a:r>
              <a:rPr lang="en-US" altLang="zh-CN" sz="1100" dirty="0">
                <a:solidFill>
                  <a:prstClr val="black"/>
                </a:solidFill>
                <a:latin typeface="微软雅黑" panose="020B0503020204020204" pitchFamily="34" charset="-122"/>
                <a:ea typeface="微软雅黑" panose="020B0503020204020204" pitchFamily="34" charset="-122"/>
              </a:rPr>
              <a:t>AI</a:t>
            </a:r>
            <a:r>
              <a:rPr lang="zh-CN" altLang="en-US" sz="1100" dirty="0">
                <a:solidFill>
                  <a:prstClr val="black"/>
                </a:solidFill>
                <a:latin typeface="微软雅黑" panose="020B0503020204020204" pitchFamily="34" charset="-122"/>
                <a:ea typeface="微软雅黑" panose="020B0503020204020204" pitchFamily="34" charset="-122"/>
              </a:rPr>
              <a:t>问答增强</a:t>
            </a:r>
            <a:endParaRPr lang="en-US" altLang="zh-CN" sz="1100" dirty="0">
              <a:solidFill>
                <a:prstClr val="black"/>
              </a:solidFill>
              <a:latin typeface="微软雅黑" panose="020B0503020204020204" pitchFamily="34" charset="-122"/>
              <a:ea typeface="微软雅黑" panose="020B0503020204020204" pitchFamily="34" charset="-122"/>
            </a:endParaRPr>
          </a:p>
        </p:txBody>
      </p:sp>
      <p:sp>
        <p:nvSpPr>
          <p:cNvPr id="54" name="矩形 53">
            <a:extLst>
              <a:ext uri="{FF2B5EF4-FFF2-40B4-BE49-F238E27FC236}">
                <a16:creationId xmlns:a16="http://schemas.microsoft.com/office/drawing/2014/main" id="{94CB6154-78BD-48BF-AC10-E9795E31EE2D}"/>
              </a:ext>
            </a:extLst>
          </p:cNvPr>
          <p:cNvSpPr/>
          <p:nvPr/>
        </p:nvSpPr>
        <p:spPr>
          <a:xfrm>
            <a:off x="338099" y="2339552"/>
            <a:ext cx="7382082" cy="345567"/>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CN" sz="12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
        <p:nvSpPr>
          <p:cNvPr id="55" name="文本框 54">
            <a:extLst>
              <a:ext uri="{FF2B5EF4-FFF2-40B4-BE49-F238E27FC236}">
                <a16:creationId xmlns:a16="http://schemas.microsoft.com/office/drawing/2014/main" id="{4F3B4F4C-06E0-40C2-80FA-63A696400B85}"/>
              </a:ext>
            </a:extLst>
          </p:cNvPr>
          <p:cNvSpPr txBox="1"/>
          <p:nvPr/>
        </p:nvSpPr>
        <p:spPr>
          <a:xfrm>
            <a:off x="714822" y="2443280"/>
            <a:ext cx="935706" cy="461665"/>
          </a:xfrm>
          <a:prstGeom prst="rect">
            <a:avLst/>
          </a:prstGeom>
          <a:noFill/>
        </p:spPr>
        <p:txBody>
          <a:bodyPr wrap="square">
            <a:spAutoFit/>
          </a:bodyPr>
          <a:lstStyle/>
          <a:p>
            <a:pPr marL="0" marR="0" lvl="0" indent="0" algn="ctr" defTabSz="802005" eaLnBrk="1" fontAlgn="auto" latinLnBrk="0" hangingPunct="1">
              <a:lnSpc>
                <a:spcPct val="100000"/>
              </a:lnSpc>
              <a:spcBef>
                <a:spcPts val="0"/>
              </a:spcBef>
              <a:spcAft>
                <a:spcPts val="0"/>
              </a:spcAft>
              <a:buClrTx/>
              <a:buSzTx/>
              <a:buFontTx/>
              <a:buNone/>
              <a:tabLst/>
              <a:defRPr/>
            </a:pPr>
            <a:r>
              <a:rPr kumimoji="1" lang="zh-CN" altLang="en-US" sz="12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统一</a:t>
            </a:r>
            <a:r>
              <a:rPr kumimoji="1" lang="en-US" altLang="zh-CN" sz="12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SQL</a:t>
            </a:r>
            <a:r>
              <a:rPr kumimoji="1" lang="zh-CN" altLang="en-US" sz="12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查询接口</a:t>
            </a:r>
            <a:endParaRPr kumimoji="1" lang="en-US" altLang="zh-CN" sz="12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4" name="矩形: 圆角 73">
            <a:extLst>
              <a:ext uri="{FF2B5EF4-FFF2-40B4-BE49-F238E27FC236}">
                <a16:creationId xmlns:a16="http://schemas.microsoft.com/office/drawing/2014/main" id="{6A1D105E-EE92-426C-8BA0-78975215E388}"/>
              </a:ext>
            </a:extLst>
          </p:cNvPr>
          <p:cNvSpPr/>
          <p:nvPr/>
        </p:nvSpPr>
        <p:spPr>
          <a:xfrm rot="10800000">
            <a:off x="444564" y="1611821"/>
            <a:ext cx="5773406" cy="502041"/>
          </a:xfrm>
          <a:prstGeom prst="roundRect">
            <a:avLst>
              <a:gd name="adj" fmla="val 978"/>
            </a:avLst>
          </a:prstGeom>
          <a:gradFill>
            <a:gsLst>
              <a:gs pos="50000">
                <a:srgbClr val="FFFFFF">
                  <a:lumMod val="95000"/>
                  <a:alpha val="0"/>
                </a:srgbClr>
              </a:gs>
              <a:gs pos="100000">
                <a:srgbClr val="FFFFFF">
                  <a:lumMod val="95000"/>
                  <a:alpha val="50000"/>
                </a:srgbClr>
              </a:gs>
            </a:gsLst>
            <a:lin ang="5400000" scaled="0"/>
          </a:gradFill>
          <a:ln w="12700" cap="flat" cmpd="sng" algn="ctr">
            <a:noFill/>
            <a:prstDash val="solid"/>
            <a:miter lim="800000"/>
          </a:ln>
          <a:effectLst/>
        </p:spPr>
        <p:txBody>
          <a:bodyPr rot="0" spcFirstLastPara="0" vertOverflow="overflow" horzOverflow="overflow" vert="horz" wrap="square" lIns="91296" tIns="45648" rIns="91296" bIns="45648" numCol="1" spcCol="0" rtlCol="0" fromWordArt="0" anchor="ctr" anchorCtr="0" forceAA="0" compatLnSpc="1">
            <a:prstTxWarp prst="textNoShape">
              <a:avLst/>
            </a:prstTxWarp>
            <a:noAutofit/>
          </a:bodyPr>
          <a:lstStyle/>
          <a:p>
            <a:pPr marL="0" marR="0" lvl="0" indent="0" algn="ctr" defTabSz="913016" rtl="0" eaLnBrk="1" fontAlgn="ctr" latinLnBrk="0" hangingPunct="1">
              <a:lnSpc>
                <a:spcPct val="100000"/>
              </a:lnSpc>
              <a:spcBef>
                <a:spcPts val="0"/>
              </a:spcBef>
              <a:spcAft>
                <a:spcPts val="0"/>
              </a:spcAft>
              <a:buClrTx/>
              <a:buSzTx/>
              <a:buFontTx/>
              <a:buNone/>
              <a:tabLst/>
              <a:defRPr/>
            </a:pPr>
            <a:endParaRPr kumimoji="0" lang="en-US" altLang="zh-CN" sz="12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5" name="文本框 74">
            <a:extLst>
              <a:ext uri="{FF2B5EF4-FFF2-40B4-BE49-F238E27FC236}">
                <a16:creationId xmlns:a16="http://schemas.microsoft.com/office/drawing/2014/main" id="{560D5D66-B025-4EFA-86EC-4B5CCA09E0D0}"/>
              </a:ext>
            </a:extLst>
          </p:cNvPr>
          <p:cNvSpPr txBox="1"/>
          <p:nvPr/>
        </p:nvSpPr>
        <p:spPr>
          <a:xfrm>
            <a:off x="1319747" y="1736260"/>
            <a:ext cx="1353551" cy="276999"/>
          </a:xfrm>
          <a:prstGeom prst="rect">
            <a:avLst/>
          </a:prstGeom>
          <a:noFill/>
        </p:spPr>
        <p:txBody>
          <a:bodyPr wrap="square">
            <a:spAutoFit/>
          </a:bodyPr>
          <a:lstStyle/>
          <a:p>
            <a:pPr marL="0" marR="0" lvl="0" indent="0" algn="l" defTabSz="802005"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豆包助手</a:t>
            </a:r>
            <a:endParaRPr kumimoji="1" lang="en-US" altLang="zh-CN"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6" name="文本框 75">
            <a:extLst>
              <a:ext uri="{FF2B5EF4-FFF2-40B4-BE49-F238E27FC236}">
                <a16:creationId xmlns:a16="http://schemas.microsoft.com/office/drawing/2014/main" id="{6D0E38BE-B91F-462F-B05D-386A9D75E547}"/>
              </a:ext>
            </a:extLst>
          </p:cNvPr>
          <p:cNvSpPr txBox="1"/>
          <p:nvPr/>
        </p:nvSpPr>
        <p:spPr>
          <a:xfrm>
            <a:off x="444564" y="1627667"/>
            <a:ext cx="452117" cy="461665"/>
          </a:xfrm>
          <a:prstGeom prst="rect">
            <a:avLst/>
          </a:prstGeom>
          <a:noFill/>
        </p:spPr>
        <p:txBody>
          <a:bodyPr wrap="square">
            <a:spAutoFit/>
          </a:bodyPr>
          <a:lstStyle/>
          <a:p>
            <a:pPr marL="0" marR="0" lvl="0" indent="0" algn="l" defTabSz="802005"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应用</a:t>
            </a:r>
            <a:endParaRPr kumimoji="1" lang="en-US" altLang="zh-CN"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8" name="箭头: 下 77">
            <a:extLst>
              <a:ext uri="{FF2B5EF4-FFF2-40B4-BE49-F238E27FC236}">
                <a16:creationId xmlns:a16="http://schemas.microsoft.com/office/drawing/2014/main" id="{597BA6EB-C2CB-4E46-BCD4-66BBDF925DEC}"/>
              </a:ext>
            </a:extLst>
          </p:cNvPr>
          <p:cNvSpPr/>
          <p:nvPr/>
        </p:nvSpPr>
        <p:spPr>
          <a:xfrm>
            <a:off x="1458392" y="2124885"/>
            <a:ext cx="422049" cy="218111"/>
          </a:xfrm>
          <a:prstGeom prst="down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78"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endParaRPr>
          </a:p>
        </p:txBody>
      </p:sp>
      <p:sp>
        <p:nvSpPr>
          <p:cNvPr id="79" name="箭头: 下 78">
            <a:extLst>
              <a:ext uri="{FF2B5EF4-FFF2-40B4-BE49-F238E27FC236}">
                <a16:creationId xmlns:a16="http://schemas.microsoft.com/office/drawing/2014/main" id="{DDDB4A51-FE59-4A5D-ACB7-A9FA308BDBBF}"/>
              </a:ext>
            </a:extLst>
          </p:cNvPr>
          <p:cNvSpPr/>
          <p:nvPr/>
        </p:nvSpPr>
        <p:spPr>
          <a:xfrm>
            <a:off x="3390867" y="2124885"/>
            <a:ext cx="422049" cy="218111"/>
          </a:xfrm>
          <a:prstGeom prst="down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78"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endParaRPr>
          </a:p>
        </p:txBody>
      </p:sp>
      <p:sp>
        <p:nvSpPr>
          <p:cNvPr id="80" name="文本框 79">
            <a:extLst>
              <a:ext uri="{FF2B5EF4-FFF2-40B4-BE49-F238E27FC236}">
                <a16:creationId xmlns:a16="http://schemas.microsoft.com/office/drawing/2014/main" id="{727C09D0-0644-4BB7-98E9-49DFB33D973B}"/>
              </a:ext>
            </a:extLst>
          </p:cNvPr>
          <p:cNvSpPr txBox="1"/>
          <p:nvPr/>
        </p:nvSpPr>
        <p:spPr>
          <a:xfrm>
            <a:off x="1476704" y="2104348"/>
            <a:ext cx="793099" cy="276999"/>
          </a:xfrm>
          <a:prstGeom prst="rect">
            <a:avLst/>
          </a:prstGeom>
          <a:noFill/>
        </p:spPr>
        <p:txBody>
          <a:bodyPr wrap="square">
            <a:spAutoFit/>
          </a:bodyPr>
          <a:lstStyle/>
          <a:p>
            <a:pPr marL="0" marR="0" lvl="0" indent="0" algn="l" defTabSz="802005" rtl="0" eaLnBrk="1" fontAlgn="auto" latinLnBrk="0" hangingPunct="1">
              <a:lnSpc>
                <a:spcPct val="100000"/>
              </a:lnSpc>
              <a:spcBef>
                <a:spcPts val="0"/>
              </a:spcBef>
              <a:spcAft>
                <a:spcPts val="0"/>
              </a:spcAft>
              <a:buClrTx/>
              <a:buSzTx/>
              <a:buFontTx/>
              <a:buNone/>
              <a:tabLst/>
              <a:defRPr/>
            </a:pPr>
            <a:r>
              <a:rPr kumimoji="1" lang="en-US" altLang="zh-CN"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RAG</a:t>
            </a:r>
          </a:p>
        </p:txBody>
      </p:sp>
      <p:sp>
        <p:nvSpPr>
          <p:cNvPr id="81" name="文本框 80">
            <a:extLst>
              <a:ext uri="{FF2B5EF4-FFF2-40B4-BE49-F238E27FC236}">
                <a16:creationId xmlns:a16="http://schemas.microsoft.com/office/drawing/2014/main" id="{57F2E098-5DB3-4123-A39E-374F7F7E497F}"/>
              </a:ext>
            </a:extLst>
          </p:cNvPr>
          <p:cNvSpPr txBox="1"/>
          <p:nvPr/>
        </p:nvSpPr>
        <p:spPr>
          <a:xfrm>
            <a:off x="4929515" y="2073868"/>
            <a:ext cx="1288455" cy="276999"/>
          </a:xfrm>
          <a:prstGeom prst="rect">
            <a:avLst/>
          </a:prstGeom>
          <a:noFill/>
        </p:spPr>
        <p:txBody>
          <a:bodyPr wrap="square">
            <a:spAutoFit/>
          </a:bodyPr>
          <a:lstStyle/>
          <a:p>
            <a:pPr marL="0" marR="0" lvl="0" indent="0" algn="l" defTabSz="802005"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模型定制</a:t>
            </a:r>
            <a:r>
              <a:rPr kumimoji="1" lang="en-US" altLang="zh-CN"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a:t>
            </a:r>
            <a:r>
              <a:rPr kumimoji="1" lang="zh-CN" altLang="en-US"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微调</a:t>
            </a:r>
            <a:endParaRPr kumimoji="1" lang="en-US" altLang="zh-CN"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2" name="文本框 81">
            <a:extLst>
              <a:ext uri="{FF2B5EF4-FFF2-40B4-BE49-F238E27FC236}">
                <a16:creationId xmlns:a16="http://schemas.microsoft.com/office/drawing/2014/main" id="{EDF96D0E-E40F-493F-994A-7A62F1ABFD65}"/>
              </a:ext>
            </a:extLst>
          </p:cNvPr>
          <p:cNvSpPr txBox="1"/>
          <p:nvPr/>
        </p:nvSpPr>
        <p:spPr>
          <a:xfrm>
            <a:off x="3134312" y="2099151"/>
            <a:ext cx="1396623" cy="276999"/>
          </a:xfrm>
          <a:prstGeom prst="rect">
            <a:avLst/>
          </a:prstGeom>
          <a:noFill/>
        </p:spPr>
        <p:txBody>
          <a:bodyPr wrap="square">
            <a:spAutoFit/>
          </a:bodyPr>
          <a:lstStyle/>
          <a:p>
            <a:pPr marL="0" marR="0" lvl="0" indent="0" algn="l" defTabSz="802005" rtl="0" eaLnBrk="1" fontAlgn="auto" latinLnBrk="0" hangingPunct="1">
              <a:lnSpc>
                <a:spcPct val="100000"/>
              </a:lnSpc>
              <a:spcBef>
                <a:spcPts val="0"/>
              </a:spcBef>
              <a:spcAft>
                <a:spcPts val="0"/>
              </a:spcAft>
              <a:buClrTx/>
              <a:buSzTx/>
              <a:buFontTx/>
              <a:buNone/>
              <a:tabLst/>
              <a:defRPr/>
            </a:pPr>
            <a:r>
              <a:rPr kumimoji="1" lang="en-US" altLang="zh-CN"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Agent</a:t>
            </a:r>
            <a:r>
              <a:rPr kumimoji="1" lang="zh-CN" altLang="en-US"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业务流</a:t>
            </a:r>
            <a:endParaRPr kumimoji="1" lang="en-US" altLang="zh-CN"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8" name="文本框 57">
            <a:extLst>
              <a:ext uri="{FF2B5EF4-FFF2-40B4-BE49-F238E27FC236}">
                <a16:creationId xmlns:a16="http://schemas.microsoft.com/office/drawing/2014/main" id="{1DFF317C-AF0B-4AA4-9AA8-3E6E0AE4BA1D}"/>
              </a:ext>
            </a:extLst>
          </p:cNvPr>
          <p:cNvSpPr txBox="1"/>
          <p:nvPr/>
        </p:nvSpPr>
        <p:spPr>
          <a:xfrm>
            <a:off x="5120017" y="1728349"/>
            <a:ext cx="992738" cy="276999"/>
          </a:xfrm>
          <a:prstGeom prst="rect">
            <a:avLst/>
          </a:prstGeom>
          <a:noFill/>
        </p:spPr>
        <p:txBody>
          <a:bodyPr wrap="square">
            <a:spAutoFit/>
          </a:bodyPr>
          <a:lstStyle/>
          <a:p>
            <a:pPr marL="0" marR="0" lvl="0" indent="0" algn="l" defTabSz="802005"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火山方舟</a:t>
            </a:r>
            <a:endParaRPr kumimoji="1" lang="en-US" altLang="zh-CN"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 name="矩形: 圆角 58">
            <a:extLst>
              <a:ext uri="{FF2B5EF4-FFF2-40B4-BE49-F238E27FC236}">
                <a16:creationId xmlns:a16="http://schemas.microsoft.com/office/drawing/2014/main" id="{A060A8FF-6054-43B6-9F6C-14310433BD54}"/>
              </a:ext>
            </a:extLst>
          </p:cNvPr>
          <p:cNvSpPr/>
          <p:nvPr/>
        </p:nvSpPr>
        <p:spPr>
          <a:xfrm>
            <a:off x="1458392" y="2501601"/>
            <a:ext cx="4654363" cy="295405"/>
          </a:xfrm>
          <a:prstGeom prst="roundRect">
            <a:avLst>
              <a:gd name="adj" fmla="val 8000"/>
            </a:avLst>
          </a:prstGeom>
          <a:solidFill>
            <a:srgbClr val="CCEC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5918" tIns="107959" rIns="215918" bIns="107959" numCol="1" spcCol="0" rtlCol="0" fromWordArt="0" anchor="ctr" anchorCtr="0" forceAA="0" compatLnSpc="1">
            <a:prstTxWarp prst="textNoShape">
              <a:avLst/>
            </a:prstTxWarp>
            <a:noAutofit/>
          </a:bodyPr>
          <a:lstStyle/>
          <a:p>
            <a:pPr algn="ctr" hangingPunct="0">
              <a:defRPr/>
            </a:pPr>
            <a:r>
              <a:rPr lang="en-US" altLang="zh-CN" sz="1200" kern="0" dirty="0">
                <a:solidFill>
                  <a:schemeClr val="tx1"/>
                </a:solidFill>
                <a:latin typeface="微软雅黑" panose="020B0503020204020204" pitchFamily="34" charset="-122"/>
                <a:ea typeface="微软雅黑" panose="020B0503020204020204" pitchFamily="34" charset="-122"/>
                <a:sym typeface="Helvetica Neue"/>
              </a:rPr>
              <a:t>SQL AI/</a:t>
            </a:r>
            <a:r>
              <a:rPr lang="zh-CN" altLang="en-US" sz="1200" kern="0" dirty="0">
                <a:solidFill>
                  <a:schemeClr val="tx1"/>
                </a:solidFill>
                <a:latin typeface="微软雅黑" panose="020B0503020204020204" pitchFamily="34" charset="-122"/>
                <a:ea typeface="微软雅黑" panose="020B0503020204020204" pitchFamily="34" charset="-122"/>
                <a:sym typeface="Helvetica Neue"/>
              </a:rPr>
              <a:t>向量语义扩展</a:t>
            </a:r>
          </a:p>
        </p:txBody>
      </p:sp>
      <p:sp>
        <p:nvSpPr>
          <p:cNvPr id="60" name="圆角矩形 3">
            <a:extLst>
              <a:ext uri="{FF2B5EF4-FFF2-40B4-BE49-F238E27FC236}">
                <a16:creationId xmlns:a16="http://schemas.microsoft.com/office/drawing/2014/main" id="{AB93E602-10D3-46CA-B9CE-98A45272EA88}"/>
              </a:ext>
            </a:extLst>
          </p:cNvPr>
          <p:cNvSpPr/>
          <p:nvPr/>
        </p:nvSpPr>
        <p:spPr>
          <a:xfrm>
            <a:off x="475501" y="2390750"/>
            <a:ext cx="5725006" cy="566231"/>
          </a:xfrm>
          <a:prstGeom prst="roundRect">
            <a:avLst>
              <a:gd name="adj" fmla="val 8000"/>
            </a:avLst>
          </a:prstGeom>
          <a:gradFill flip="none" rotWithShape="1">
            <a:gsLst>
              <a:gs pos="100000">
                <a:srgbClr val="CCECFF">
                  <a:alpha val="15000"/>
                </a:srgbClr>
              </a:gs>
              <a:gs pos="0">
                <a:srgbClr val="CCECFF">
                  <a:alpha val="0"/>
                </a:srgbClr>
              </a:gs>
            </a:gsLst>
            <a:lin ang="16200000" scaled="1"/>
            <a:tileRect/>
          </a:gradFill>
          <a:ln w="3175">
            <a:noFill/>
          </a:ln>
        </p:spPr>
        <p:txBody>
          <a:bodyPr vert="horz" wrap="square" lIns="215918" tIns="107959" rIns="215918" bIns="107959" numCol="1" anchor="t" anchorCtr="0" compatLnSpc="1">
            <a:prstTxWarp prst="textNoShape">
              <a:avLst/>
            </a:prstTxWarp>
          </a:bodyPr>
          <a:lstStyle/>
          <a:p>
            <a:pPr defTabSz="2159313">
              <a:defRPr/>
            </a:pPr>
            <a:endParaRPr lang="zh-CN" altLang="en-US" sz="1200" kern="0" dirty="0">
              <a:latin typeface="微软雅黑" panose="020B0503020204020204" pitchFamily="34" charset="-122"/>
              <a:ea typeface="微软雅黑" panose="020B0503020204020204" pitchFamily="34" charset="-122"/>
              <a:cs typeface="Arial" pitchFamily="34" charset="0"/>
              <a:sym typeface="微软雅黑" panose="020B0503020204020204" pitchFamily="34" charset="-122"/>
            </a:endParaRPr>
          </a:p>
        </p:txBody>
      </p:sp>
      <p:sp>
        <p:nvSpPr>
          <p:cNvPr id="61" name="圆角矩形 3">
            <a:extLst>
              <a:ext uri="{FF2B5EF4-FFF2-40B4-BE49-F238E27FC236}">
                <a16:creationId xmlns:a16="http://schemas.microsoft.com/office/drawing/2014/main" id="{F2C944FD-62E3-42EE-82E0-D5B0330D9952}"/>
              </a:ext>
            </a:extLst>
          </p:cNvPr>
          <p:cNvSpPr/>
          <p:nvPr/>
        </p:nvSpPr>
        <p:spPr>
          <a:xfrm>
            <a:off x="298227" y="4855789"/>
            <a:ext cx="5969272" cy="566231"/>
          </a:xfrm>
          <a:prstGeom prst="roundRect">
            <a:avLst>
              <a:gd name="adj" fmla="val 8000"/>
            </a:avLst>
          </a:prstGeom>
          <a:gradFill flip="none" rotWithShape="1">
            <a:gsLst>
              <a:gs pos="100000">
                <a:srgbClr val="CCECFF">
                  <a:alpha val="15000"/>
                </a:srgbClr>
              </a:gs>
              <a:gs pos="0">
                <a:srgbClr val="CCECFF">
                  <a:alpha val="0"/>
                </a:srgbClr>
              </a:gs>
            </a:gsLst>
            <a:lin ang="16200000" scaled="1"/>
            <a:tileRect/>
          </a:gradFill>
          <a:ln w="3175">
            <a:noFill/>
          </a:ln>
        </p:spPr>
        <p:txBody>
          <a:bodyPr vert="horz" wrap="square" lIns="215918" tIns="107959" rIns="215918" bIns="107959" numCol="1" anchor="t" anchorCtr="0" compatLnSpc="1">
            <a:prstTxWarp prst="textNoShape">
              <a:avLst/>
            </a:prstTxWarp>
          </a:bodyPr>
          <a:lstStyle/>
          <a:p>
            <a:pPr defTabSz="2159313">
              <a:defRPr/>
            </a:pPr>
            <a:endParaRPr lang="zh-CN" altLang="en-US" sz="1200" kern="0" dirty="0">
              <a:latin typeface="微软雅黑" panose="020B0503020204020204" pitchFamily="34" charset="-122"/>
              <a:ea typeface="微软雅黑" panose="020B0503020204020204" pitchFamily="34" charset="-122"/>
              <a:cs typeface="Arial" pitchFamily="34" charset="0"/>
              <a:sym typeface="微软雅黑" panose="020B0503020204020204" pitchFamily="34" charset="-122"/>
            </a:endParaRPr>
          </a:p>
        </p:txBody>
      </p:sp>
      <p:sp>
        <p:nvSpPr>
          <p:cNvPr id="66" name="矩形: 圆角 65">
            <a:extLst>
              <a:ext uri="{FF2B5EF4-FFF2-40B4-BE49-F238E27FC236}">
                <a16:creationId xmlns:a16="http://schemas.microsoft.com/office/drawing/2014/main" id="{A1DC6849-B983-4751-B565-3EE267A558E4}"/>
              </a:ext>
            </a:extLst>
          </p:cNvPr>
          <p:cNvSpPr/>
          <p:nvPr/>
        </p:nvSpPr>
        <p:spPr>
          <a:xfrm>
            <a:off x="475501" y="3183472"/>
            <a:ext cx="1513953" cy="285846"/>
          </a:xfrm>
          <a:prstGeom prst="roundRect">
            <a:avLst>
              <a:gd name="adj" fmla="val 8000"/>
            </a:avLst>
          </a:prstGeom>
          <a:solidFill>
            <a:srgbClr val="CCEC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5918" tIns="107959" rIns="215918" bIns="107959" numCol="1" spcCol="0" rtlCol="0" fromWordArt="0" anchor="ctr" anchorCtr="0" forceAA="0" compatLnSpc="1">
            <a:prstTxWarp prst="textNoShape">
              <a:avLst/>
            </a:prstTxWarp>
            <a:noAutofit/>
          </a:bodyPr>
          <a:lstStyle/>
          <a:p>
            <a:pPr algn="ctr" hangingPunct="0">
              <a:defRPr/>
            </a:pPr>
            <a:r>
              <a:rPr lang="zh-CN" altLang="en-US" sz="1200" kern="0" dirty="0">
                <a:solidFill>
                  <a:schemeClr val="tx1"/>
                </a:solidFill>
                <a:latin typeface="微软雅黑" panose="020B0503020204020204" pitchFamily="34" charset="-122"/>
                <a:ea typeface="微软雅黑" panose="020B0503020204020204" pitchFamily="34" charset="-122"/>
                <a:sym typeface="Helvetica Neue"/>
              </a:rPr>
              <a:t>标量检索</a:t>
            </a:r>
          </a:p>
        </p:txBody>
      </p:sp>
      <p:sp>
        <p:nvSpPr>
          <p:cNvPr id="67" name="矩形: 圆角 66">
            <a:extLst>
              <a:ext uri="{FF2B5EF4-FFF2-40B4-BE49-F238E27FC236}">
                <a16:creationId xmlns:a16="http://schemas.microsoft.com/office/drawing/2014/main" id="{52430F33-258C-4C27-B469-0CBE48942F78}"/>
              </a:ext>
            </a:extLst>
          </p:cNvPr>
          <p:cNvSpPr/>
          <p:nvPr/>
        </p:nvSpPr>
        <p:spPr>
          <a:xfrm>
            <a:off x="475501" y="3566915"/>
            <a:ext cx="1513953" cy="285846"/>
          </a:xfrm>
          <a:prstGeom prst="roundRect">
            <a:avLst>
              <a:gd name="adj" fmla="val 8000"/>
            </a:avLst>
          </a:prstGeom>
          <a:solidFill>
            <a:srgbClr val="CCEC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5918" tIns="107959" rIns="215918" bIns="107959" numCol="1" spcCol="0" rtlCol="0" fromWordArt="0" anchor="ctr" anchorCtr="0" forceAA="0" compatLnSpc="1">
            <a:prstTxWarp prst="textNoShape">
              <a:avLst/>
            </a:prstTxWarp>
            <a:noAutofit/>
          </a:bodyPr>
          <a:lstStyle/>
          <a:p>
            <a:pPr algn="ctr" hangingPunct="0">
              <a:defRPr/>
            </a:pPr>
            <a:r>
              <a:rPr lang="zh-CN" altLang="en-US" sz="1200" kern="0" dirty="0">
                <a:solidFill>
                  <a:schemeClr val="tx1"/>
                </a:solidFill>
                <a:latin typeface="微软雅黑" panose="020B0503020204020204" pitchFamily="34" charset="-122"/>
                <a:ea typeface="微软雅黑" panose="020B0503020204020204" pitchFamily="34" charset="-122"/>
                <a:sym typeface="Helvetica Neue"/>
              </a:rPr>
              <a:t>向量检索</a:t>
            </a:r>
          </a:p>
        </p:txBody>
      </p:sp>
      <p:sp>
        <p:nvSpPr>
          <p:cNvPr id="68" name="矩形: 圆角 67">
            <a:extLst>
              <a:ext uri="{FF2B5EF4-FFF2-40B4-BE49-F238E27FC236}">
                <a16:creationId xmlns:a16="http://schemas.microsoft.com/office/drawing/2014/main" id="{F9CA8E2A-452C-46B9-964B-BD23455AE8A4}"/>
              </a:ext>
            </a:extLst>
          </p:cNvPr>
          <p:cNvSpPr/>
          <p:nvPr/>
        </p:nvSpPr>
        <p:spPr>
          <a:xfrm>
            <a:off x="444564" y="3928981"/>
            <a:ext cx="1544890" cy="285846"/>
          </a:xfrm>
          <a:prstGeom prst="roundRect">
            <a:avLst>
              <a:gd name="adj" fmla="val 8000"/>
            </a:avLst>
          </a:prstGeom>
          <a:solidFill>
            <a:srgbClr val="CCEC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5918" tIns="107959" rIns="215918" bIns="107959" numCol="1" spcCol="0" rtlCol="0" fromWordArt="0" anchor="ctr" anchorCtr="0" forceAA="0" compatLnSpc="1">
            <a:prstTxWarp prst="textNoShape">
              <a:avLst/>
            </a:prstTxWarp>
            <a:noAutofit/>
          </a:bodyPr>
          <a:lstStyle/>
          <a:p>
            <a:pPr algn="ctr" hangingPunct="0">
              <a:defRPr/>
            </a:pPr>
            <a:r>
              <a:rPr lang="zh-CN" altLang="en-US" sz="1200" kern="0" dirty="0">
                <a:solidFill>
                  <a:schemeClr val="tx1"/>
                </a:solidFill>
                <a:latin typeface="微软雅黑" panose="020B0503020204020204" pitchFamily="34" charset="-122"/>
                <a:ea typeface="微软雅黑" panose="020B0503020204020204" pitchFamily="34" charset="-122"/>
                <a:sym typeface="Helvetica Neue"/>
              </a:rPr>
              <a:t>全文检索</a:t>
            </a:r>
          </a:p>
        </p:txBody>
      </p:sp>
      <p:sp>
        <p:nvSpPr>
          <p:cNvPr id="69" name="矩形: 圆角 68">
            <a:extLst>
              <a:ext uri="{FF2B5EF4-FFF2-40B4-BE49-F238E27FC236}">
                <a16:creationId xmlns:a16="http://schemas.microsoft.com/office/drawing/2014/main" id="{47194CA7-6326-4E3B-8CEE-20F489B69D63}"/>
              </a:ext>
            </a:extLst>
          </p:cNvPr>
          <p:cNvSpPr/>
          <p:nvPr/>
        </p:nvSpPr>
        <p:spPr>
          <a:xfrm>
            <a:off x="444564" y="4312424"/>
            <a:ext cx="1544890" cy="285846"/>
          </a:xfrm>
          <a:prstGeom prst="roundRect">
            <a:avLst>
              <a:gd name="adj" fmla="val 8000"/>
            </a:avLst>
          </a:prstGeom>
          <a:solidFill>
            <a:srgbClr val="CCEC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5918" tIns="107959" rIns="215918" bIns="107959" numCol="1" spcCol="0" rtlCol="0" fromWordArt="0" anchor="ctr" anchorCtr="0" forceAA="0" compatLnSpc="1">
            <a:prstTxWarp prst="textNoShape">
              <a:avLst/>
            </a:prstTxWarp>
            <a:noAutofit/>
          </a:bodyPr>
          <a:lstStyle/>
          <a:p>
            <a:pPr algn="ctr" hangingPunct="0">
              <a:defRPr/>
            </a:pPr>
            <a:r>
              <a:rPr lang="zh-CN" altLang="en-US" sz="1200" kern="0" dirty="0">
                <a:solidFill>
                  <a:schemeClr val="tx1"/>
                </a:solidFill>
                <a:latin typeface="微软雅黑" panose="020B0503020204020204" pitchFamily="34" charset="-122"/>
                <a:ea typeface="微软雅黑" panose="020B0503020204020204" pitchFamily="34" charset="-122"/>
                <a:sym typeface="Helvetica Neue"/>
              </a:rPr>
              <a:t>知识图谱</a:t>
            </a:r>
          </a:p>
        </p:txBody>
      </p:sp>
      <p:sp>
        <p:nvSpPr>
          <p:cNvPr id="70" name="矩形: 圆角 69">
            <a:extLst>
              <a:ext uri="{FF2B5EF4-FFF2-40B4-BE49-F238E27FC236}">
                <a16:creationId xmlns:a16="http://schemas.microsoft.com/office/drawing/2014/main" id="{C1D4F802-77B1-4565-874F-3461D8427206}"/>
              </a:ext>
            </a:extLst>
          </p:cNvPr>
          <p:cNvSpPr/>
          <p:nvPr/>
        </p:nvSpPr>
        <p:spPr>
          <a:xfrm>
            <a:off x="4069703" y="3151298"/>
            <a:ext cx="2197796" cy="1366817"/>
          </a:xfrm>
          <a:prstGeom prst="roundRect">
            <a:avLst>
              <a:gd name="adj" fmla="val 8000"/>
            </a:avLst>
          </a:prstGeom>
          <a:solidFill>
            <a:srgbClr val="CCEC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5918" tIns="107959" rIns="215918" bIns="107959" numCol="1" spcCol="0" rtlCol="0" fromWordArt="0" anchor="ctr" anchorCtr="0" forceAA="0" compatLnSpc="1">
            <a:prstTxWarp prst="textNoShape">
              <a:avLst/>
            </a:prstTxWarp>
            <a:noAutofit/>
          </a:bodyPr>
          <a:lstStyle/>
          <a:p>
            <a:pPr algn="ctr" hangingPunct="0">
              <a:defRPr/>
            </a:pPr>
            <a:endParaRPr lang="zh-CN" altLang="en-US" sz="1200" kern="0" dirty="0">
              <a:solidFill>
                <a:schemeClr val="tx1"/>
              </a:solidFill>
              <a:latin typeface="微软雅黑" panose="020B0503020204020204" pitchFamily="34" charset="-122"/>
              <a:ea typeface="微软雅黑" panose="020B0503020204020204" pitchFamily="34" charset="-122"/>
              <a:sym typeface="Helvetica Neue"/>
            </a:endParaRPr>
          </a:p>
        </p:txBody>
      </p:sp>
      <p:sp>
        <p:nvSpPr>
          <p:cNvPr id="71" name="文本框 70">
            <a:extLst>
              <a:ext uri="{FF2B5EF4-FFF2-40B4-BE49-F238E27FC236}">
                <a16:creationId xmlns:a16="http://schemas.microsoft.com/office/drawing/2014/main" id="{C69C3C5C-EEBC-4A4A-9B5C-24D5F7BC2D02}"/>
              </a:ext>
            </a:extLst>
          </p:cNvPr>
          <p:cNvSpPr txBox="1"/>
          <p:nvPr/>
        </p:nvSpPr>
        <p:spPr>
          <a:xfrm>
            <a:off x="4460918" y="3245377"/>
            <a:ext cx="1611994" cy="276999"/>
          </a:xfrm>
          <a:prstGeom prst="rect">
            <a:avLst/>
          </a:prstGeom>
          <a:noFill/>
        </p:spPr>
        <p:txBody>
          <a:bodyPr wrap="square">
            <a:spAutoFit/>
          </a:bodyPr>
          <a:lstStyle/>
          <a:p>
            <a:pPr marL="0" marR="0" lvl="0" indent="0" algn="l" defTabSz="802005" rtl="0" eaLnBrk="1" fontAlgn="auto" latinLnBrk="0" hangingPunct="1">
              <a:lnSpc>
                <a:spcPct val="100000"/>
              </a:lnSpc>
              <a:spcBef>
                <a:spcPts val="0"/>
              </a:spcBef>
              <a:spcAft>
                <a:spcPts val="0"/>
              </a:spcAft>
              <a:buClrTx/>
              <a:buSzTx/>
              <a:buFontTx/>
              <a:buNone/>
              <a:tabLst/>
              <a:defRPr/>
            </a:pPr>
            <a:r>
              <a:rPr lang="en-US" altLang="zh-CN" sz="1200" kern="0" dirty="0">
                <a:latin typeface="微软雅黑" panose="020B0503020204020204" pitchFamily="34" charset="-122"/>
                <a:ea typeface="微软雅黑" panose="020B0503020204020204" pitchFamily="34" charset="-122"/>
                <a:sym typeface="微软雅黑" panose="020B0503020204020204" pitchFamily="34" charset="-122"/>
              </a:rPr>
              <a:t>ONNX</a:t>
            </a:r>
            <a:r>
              <a:rPr lang="zh-CN" altLang="en-US" sz="1200" kern="0" dirty="0">
                <a:latin typeface="微软雅黑" panose="020B0503020204020204" pitchFamily="34" charset="-122"/>
                <a:ea typeface="微软雅黑" panose="020B0503020204020204" pitchFamily="34" charset="-122"/>
                <a:sym typeface="微软雅黑" panose="020B0503020204020204" pitchFamily="34" charset="-122"/>
              </a:rPr>
              <a:t>引擎</a:t>
            </a:r>
            <a:endParaRPr lang="en-US" altLang="zh-CN" sz="1200" kern="0" dirty="0">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72" name="直接箭头连接符 71">
            <a:extLst>
              <a:ext uri="{FF2B5EF4-FFF2-40B4-BE49-F238E27FC236}">
                <a16:creationId xmlns:a16="http://schemas.microsoft.com/office/drawing/2014/main" id="{5F824AFB-E259-49FC-A09D-921AF63E5CDD}"/>
              </a:ext>
            </a:extLst>
          </p:cNvPr>
          <p:cNvCxnSpPr>
            <a:cxnSpLocks/>
            <a:stCxn id="52" idx="1"/>
            <a:endCxn id="51" idx="3"/>
          </p:cNvCxnSpPr>
          <p:nvPr/>
        </p:nvCxnSpPr>
        <p:spPr>
          <a:xfrm flipH="1">
            <a:off x="3812916" y="3693032"/>
            <a:ext cx="478976" cy="165275"/>
          </a:xfrm>
          <a:prstGeom prst="straightConnector1">
            <a:avLst/>
          </a:prstGeom>
          <a:solidFill>
            <a:schemeClr val="bg2">
              <a:lumMod val="50000"/>
            </a:schemeClr>
          </a:solidFill>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接箭头连接符 72">
            <a:extLst>
              <a:ext uri="{FF2B5EF4-FFF2-40B4-BE49-F238E27FC236}">
                <a16:creationId xmlns:a16="http://schemas.microsoft.com/office/drawing/2014/main" id="{82D8E2A9-BD59-4E6E-A85D-54C48CCADAC4}"/>
              </a:ext>
            </a:extLst>
          </p:cNvPr>
          <p:cNvCxnSpPr>
            <a:cxnSpLocks/>
            <a:stCxn id="53" idx="1"/>
            <a:endCxn id="51" idx="3"/>
          </p:cNvCxnSpPr>
          <p:nvPr/>
        </p:nvCxnSpPr>
        <p:spPr>
          <a:xfrm flipH="1" flipV="1">
            <a:off x="3812916" y="3858307"/>
            <a:ext cx="478976" cy="329143"/>
          </a:xfrm>
          <a:prstGeom prst="straightConnector1">
            <a:avLst/>
          </a:prstGeom>
          <a:solidFill>
            <a:schemeClr val="bg2">
              <a:lumMod val="50000"/>
            </a:schemeClr>
          </a:solidFill>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4" name="文本框 63">
            <a:extLst>
              <a:ext uri="{FF2B5EF4-FFF2-40B4-BE49-F238E27FC236}">
                <a16:creationId xmlns:a16="http://schemas.microsoft.com/office/drawing/2014/main" id="{76CAB864-23B4-4DA1-9E64-0008D8898288}"/>
              </a:ext>
            </a:extLst>
          </p:cNvPr>
          <p:cNvSpPr txBox="1"/>
          <p:nvPr/>
        </p:nvSpPr>
        <p:spPr>
          <a:xfrm>
            <a:off x="2606088" y="5000404"/>
            <a:ext cx="1353550" cy="276999"/>
          </a:xfrm>
          <a:prstGeom prst="rect">
            <a:avLst/>
          </a:prstGeom>
          <a:noFill/>
        </p:spPr>
        <p:txBody>
          <a:bodyPr wrap="square">
            <a:spAutoFit/>
          </a:bodyPr>
          <a:lstStyle/>
          <a:p>
            <a:pPr marL="0" marR="0" lvl="0" indent="0" algn="l" defTabSz="802005" rtl="0" eaLnBrk="1" fontAlgn="auto" latinLnBrk="0" hangingPunct="1">
              <a:lnSpc>
                <a:spcPct val="100000"/>
              </a:lnSpc>
              <a:spcBef>
                <a:spcPts val="0"/>
              </a:spcBef>
              <a:spcAft>
                <a:spcPts val="0"/>
              </a:spcAft>
              <a:buClrTx/>
              <a:buSzTx/>
              <a:buFontTx/>
              <a:buNone/>
              <a:tabLst/>
              <a:defRPr/>
            </a:pPr>
            <a:r>
              <a:rPr kumimoji="1" lang="zh-CN" altLang="en-US" sz="12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鲲鹏硬件指令</a:t>
            </a:r>
            <a:endParaRPr kumimoji="1" lang="en-US" altLang="zh-CN" sz="12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5" name="文本框 64">
            <a:extLst>
              <a:ext uri="{FF2B5EF4-FFF2-40B4-BE49-F238E27FC236}">
                <a16:creationId xmlns:a16="http://schemas.microsoft.com/office/drawing/2014/main" id="{64D215C6-74E6-423C-BAF8-018EBD50AF57}"/>
              </a:ext>
            </a:extLst>
          </p:cNvPr>
          <p:cNvSpPr txBox="1"/>
          <p:nvPr/>
        </p:nvSpPr>
        <p:spPr>
          <a:xfrm>
            <a:off x="3408774" y="1751016"/>
            <a:ext cx="676775" cy="276999"/>
          </a:xfrm>
          <a:prstGeom prst="rect">
            <a:avLst/>
          </a:prstGeom>
          <a:noFill/>
        </p:spPr>
        <p:txBody>
          <a:bodyPr wrap="square">
            <a:spAutoFit/>
          </a:bodyPr>
          <a:lstStyle/>
          <a:p>
            <a:pPr marL="0" marR="0" lvl="0" indent="0" algn="l" defTabSz="802005"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扣子</a:t>
            </a:r>
            <a:endParaRPr kumimoji="1" lang="en-US" altLang="zh-CN"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矩形: 圆角 50">
            <a:extLst>
              <a:ext uri="{FF2B5EF4-FFF2-40B4-BE49-F238E27FC236}">
                <a16:creationId xmlns:a16="http://schemas.microsoft.com/office/drawing/2014/main" id="{06EC7ED3-E817-47F7-8F68-F905463DFE03}"/>
              </a:ext>
            </a:extLst>
          </p:cNvPr>
          <p:cNvSpPr/>
          <p:nvPr/>
        </p:nvSpPr>
        <p:spPr>
          <a:xfrm>
            <a:off x="2141844" y="3378946"/>
            <a:ext cx="1671072" cy="958721"/>
          </a:xfrm>
          <a:prstGeom prst="roundRect">
            <a:avLst>
              <a:gd name="adj" fmla="val 8000"/>
            </a:avLst>
          </a:prstGeom>
          <a:gradFill>
            <a:gsLst>
              <a:gs pos="0">
                <a:srgbClr val="FFC492">
                  <a:alpha val="15000"/>
                </a:srgbClr>
              </a:gs>
              <a:gs pos="100000">
                <a:srgbClr val="FFC492">
                  <a:alpha val="4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5918" tIns="107959" rIns="215918" bIns="107959" numCol="1" spcCol="0" rtlCol="0" fromWordArt="0" anchor="ctr" anchorCtr="0" forceAA="0" compatLnSpc="1">
            <a:prstTxWarp prst="textNoShape">
              <a:avLst/>
            </a:prstTxWarp>
            <a:noAutofit/>
          </a:bodyPr>
          <a:lstStyle/>
          <a:p>
            <a:pPr algn="ctr"/>
            <a:r>
              <a:rPr lang="zh-CN" altLang="en-US" sz="1200" dirty="0">
                <a:solidFill>
                  <a:schemeClr val="tx1"/>
                </a:solidFill>
                <a:latin typeface="微软雅黑" panose="020B0503020204020204" pitchFamily="34" charset="-122"/>
                <a:ea typeface="微软雅黑" panose="020B0503020204020204" pitchFamily="34" charset="-122"/>
              </a:rPr>
              <a:t>内置</a:t>
            </a:r>
            <a:r>
              <a:rPr lang="en-US" altLang="zh-CN" sz="1200" dirty="0">
                <a:solidFill>
                  <a:schemeClr val="tx1"/>
                </a:solidFill>
                <a:latin typeface="微软雅黑" panose="020B0503020204020204" pitchFamily="34" charset="-122"/>
                <a:ea typeface="微软雅黑" panose="020B0503020204020204" pitchFamily="34" charset="-122"/>
              </a:rPr>
              <a:t>AI Function</a:t>
            </a:r>
          </a:p>
        </p:txBody>
      </p:sp>
      <p:sp>
        <p:nvSpPr>
          <p:cNvPr id="52" name="矩形: 圆角 51">
            <a:extLst>
              <a:ext uri="{FF2B5EF4-FFF2-40B4-BE49-F238E27FC236}">
                <a16:creationId xmlns:a16="http://schemas.microsoft.com/office/drawing/2014/main" id="{7715A97E-89FF-42F1-9480-CD87F9F8606A}"/>
              </a:ext>
            </a:extLst>
          </p:cNvPr>
          <p:cNvSpPr/>
          <p:nvPr/>
        </p:nvSpPr>
        <p:spPr>
          <a:xfrm>
            <a:off x="4291892" y="3481994"/>
            <a:ext cx="1820863" cy="422075"/>
          </a:xfrm>
          <a:prstGeom prst="roundRect">
            <a:avLst>
              <a:gd name="adj" fmla="val 8000"/>
            </a:avLst>
          </a:prstGeom>
          <a:gradFill>
            <a:gsLst>
              <a:gs pos="0">
                <a:srgbClr val="FFC492">
                  <a:alpha val="15000"/>
                </a:srgbClr>
              </a:gs>
              <a:gs pos="100000">
                <a:srgbClr val="FFC492">
                  <a:alpha val="4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5918" tIns="107959" rIns="215918" bIns="107959" numCol="1" spcCol="0" rtlCol="0" fromWordArt="0" anchor="ctr" anchorCtr="0" forceAA="0" compatLnSpc="1">
            <a:prstTxWarp prst="textNoShape">
              <a:avLst/>
            </a:prstTxWarp>
            <a:noAutofit/>
          </a:bodyPr>
          <a:lstStyle/>
          <a:p>
            <a:pPr algn="ctr"/>
            <a:r>
              <a:rPr lang="zh-CN" altLang="en-US" sz="1200" dirty="0">
                <a:solidFill>
                  <a:schemeClr val="tx1"/>
                </a:solidFill>
                <a:latin typeface="微软雅黑" panose="020B0503020204020204" pitchFamily="34" charset="-122"/>
                <a:ea typeface="微软雅黑" panose="020B0503020204020204" pitchFamily="34" charset="-122"/>
              </a:rPr>
              <a:t>嵌入模型</a:t>
            </a:r>
            <a:endParaRPr lang="en-US" altLang="zh-CN" sz="1200" dirty="0">
              <a:solidFill>
                <a:schemeClr val="tx1"/>
              </a:solidFill>
              <a:latin typeface="微软雅黑" panose="020B0503020204020204" pitchFamily="34" charset="-122"/>
              <a:ea typeface="微软雅黑" panose="020B0503020204020204" pitchFamily="34" charset="-122"/>
            </a:endParaRPr>
          </a:p>
        </p:txBody>
      </p:sp>
      <p:sp>
        <p:nvSpPr>
          <p:cNvPr id="53" name="矩形: 圆角 52">
            <a:extLst>
              <a:ext uri="{FF2B5EF4-FFF2-40B4-BE49-F238E27FC236}">
                <a16:creationId xmlns:a16="http://schemas.microsoft.com/office/drawing/2014/main" id="{656EE698-234B-4E08-B4D7-5281756B20DF}"/>
              </a:ext>
            </a:extLst>
          </p:cNvPr>
          <p:cNvSpPr/>
          <p:nvPr/>
        </p:nvSpPr>
        <p:spPr>
          <a:xfrm>
            <a:off x="4291892" y="3976412"/>
            <a:ext cx="1820863" cy="422075"/>
          </a:xfrm>
          <a:prstGeom prst="roundRect">
            <a:avLst>
              <a:gd name="adj" fmla="val 8000"/>
            </a:avLst>
          </a:prstGeom>
          <a:gradFill>
            <a:gsLst>
              <a:gs pos="0">
                <a:srgbClr val="FFC492">
                  <a:alpha val="15000"/>
                </a:srgbClr>
              </a:gs>
              <a:gs pos="100000">
                <a:srgbClr val="FFC492">
                  <a:alpha val="4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5918" tIns="107959" rIns="215918" bIns="107959" numCol="1" spcCol="0" rtlCol="0" fromWordArt="0" anchor="ctr" anchorCtr="0" forceAA="0" compatLnSpc="1">
            <a:prstTxWarp prst="textNoShape">
              <a:avLst/>
            </a:prstTxWarp>
            <a:noAutofit/>
          </a:bodyPr>
          <a:lstStyle/>
          <a:p>
            <a:pPr algn="ctr"/>
            <a:r>
              <a:rPr lang="zh-CN" altLang="en-US" sz="1200" dirty="0">
                <a:solidFill>
                  <a:schemeClr val="tx1"/>
                </a:solidFill>
                <a:latin typeface="微软雅黑" panose="020B0503020204020204" pitchFamily="34" charset="-122"/>
                <a:ea typeface="微软雅黑" panose="020B0503020204020204" pitchFamily="34" charset="-122"/>
              </a:rPr>
              <a:t>重排模型</a:t>
            </a:r>
            <a:endParaRPr lang="en-US" altLang="zh-CN" sz="1200"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38372049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a:spLocks noGrp="1"/>
          </p:cNvSpPr>
          <p:nvPr userDrawn="1">
            <p:custDataLst>
              <p:tags r:id="rId1"/>
            </p:custDataLst>
          </p:nvPr>
        </p:nvSpPr>
        <p:spPr>
          <a:xfrm>
            <a:off x="1" y="425703"/>
            <a:ext cx="12196762" cy="518860"/>
          </a:xfrm>
          <a:prstGeom prst="rect">
            <a:avLst/>
          </a:prstGeom>
        </p:spPr>
        <p:txBody>
          <a:bodyPr vert="horz" lIns="120000" tIns="62400" rIns="120000" bIns="62400" rtlCol="0" anchor="ctr" anchorCtr="0">
            <a:noAutofit/>
          </a:bodyPr>
          <a:lstStyle>
            <a:lvl1pPr algn="l" defTabSz="685800" rtl="0" eaLnBrk="1" fontAlgn="auto" latinLnBrk="0" hangingPunct="1">
              <a:lnSpc>
                <a:spcPct val="100000"/>
              </a:lnSpc>
              <a:spcBef>
                <a:spcPct val="0"/>
              </a:spcBef>
              <a:buNone/>
              <a:defRPr sz="2700" b="1" u="none" strike="noStrike" kern="1200" cap="none" spc="300" normalizeH="0" baseline="0">
                <a:solidFill>
                  <a:sysClr val="windowText" lastClr="000000">
                    <a:lumMod val="85000"/>
                    <a:lumOff val="15000"/>
                  </a:sysClr>
                </a:solidFill>
                <a:uFillTx/>
                <a:latin typeface="Arial" panose="020B0604020202020204" pitchFamily="34" charset="0"/>
                <a:ea typeface="微软雅黑" panose="020B0503020204020204" charset="-122"/>
                <a:cs typeface="+mn-ea"/>
              </a:defRPr>
            </a:lvl1pPr>
          </a:lstStyle>
          <a:p>
            <a:pPr algn="ctr" defTabSz="914377">
              <a:defRPr/>
            </a:pPr>
            <a:r>
              <a:rPr lang="zh-CN" altLang="en-US" sz="2800" b="0" spc="0" dirty="0">
                <a:latin typeface="微软雅黑" panose="020B0503020204020204" pitchFamily="34" charset="-122"/>
                <a:ea typeface="微软雅黑" panose="020B0503020204020204" pitchFamily="34" charset="-122"/>
              </a:rPr>
              <a:t>高智能：</a:t>
            </a:r>
            <a:r>
              <a:rPr lang="en-US" altLang="zh-CN" sz="2800" b="0" spc="0" dirty="0">
                <a:latin typeface="微软雅黑" panose="020B0503020204020204" pitchFamily="34" charset="-122"/>
                <a:ea typeface="微软雅黑" panose="020B0503020204020204" pitchFamily="34" charset="-122"/>
              </a:rPr>
              <a:t>MCP</a:t>
            </a:r>
            <a:r>
              <a:rPr lang="zh-CN" altLang="en-US" sz="2800" b="0" spc="0" dirty="0">
                <a:latin typeface="微软雅黑" panose="020B0503020204020204" pitchFamily="34" charset="-122"/>
                <a:ea typeface="微软雅黑" panose="020B0503020204020204" pitchFamily="34" charset="-122"/>
              </a:rPr>
              <a:t>适配</a:t>
            </a:r>
            <a:r>
              <a:rPr lang="en-US" altLang="zh-CN" sz="2800" b="0" spc="0" dirty="0">
                <a:latin typeface="微软雅黑" panose="020B0503020204020204" pitchFamily="34" charset="-122"/>
                <a:ea typeface="微软雅黑" panose="020B0503020204020204" pitchFamily="34" charset="-122"/>
              </a:rPr>
              <a:t>openGauss</a:t>
            </a:r>
            <a:r>
              <a:rPr lang="zh-CN" altLang="en-US" sz="2800" b="0" spc="0" dirty="0">
                <a:latin typeface="微软雅黑" panose="020B0503020204020204" pitchFamily="34" charset="-122"/>
                <a:ea typeface="微软雅黑" panose="020B0503020204020204" pitchFamily="34" charset="-122"/>
              </a:rPr>
              <a:t>，让</a:t>
            </a:r>
            <a:r>
              <a:rPr lang="en-US" altLang="zh-CN" sz="2800" b="0" spc="0" dirty="0">
                <a:latin typeface="微软雅黑" panose="020B0503020204020204" pitchFamily="34" charset="-122"/>
                <a:ea typeface="微软雅黑" panose="020B0503020204020204" pitchFamily="34" charset="-122"/>
              </a:rPr>
              <a:t>AI</a:t>
            </a:r>
            <a:r>
              <a:rPr lang="zh-CN" altLang="en-US" sz="2800" b="0" spc="0" dirty="0">
                <a:latin typeface="微软雅黑" panose="020B0503020204020204" pitchFamily="34" charset="-122"/>
                <a:ea typeface="微软雅黑" panose="020B0503020204020204" pitchFamily="34" charset="-122"/>
              </a:rPr>
              <a:t>智能体通过标准化协议操作数据库</a:t>
            </a:r>
          </a:p>
        </p:txBody>
      </p:sp>
      <p:sp>
        <p:nvSpPr>
          <p:cNvPr id="15" name="矩形 14">
            <a:extLst>
              <a:ext uri="{FF2B5EF4-FFF2-40B4-BE49-F238E27FC236}">
                <a16:creationId xmlns:a16="http://schemas.microsoft.com/office/drawing/2014/main" id="{8024486E-6CFF-4FE5-A5B0-6F16DBF4E707}"/>
              </a:ext>
            </a:extLst>
          </p:cNvPr>
          <p:cNvSpPr/>
          <p:nvPr/>
        </p:nvSpPr>
        <p:spPr>
          <a:xfrm>
            <a:off x="6458401" y="1499937"/>
            <a:ext cx="4869031" cy="2027100"/>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a:solidFill>
                <a:prstClr val="white"/>
              </a:solidFill>
              <a:latin typeface="微软雅黑" panose="020B0503020204020204" pitchFamily="34" charset="-122"/>
              <a:ea typeface="微软雅黑" panose="020B0503020204020204" pitchFamily="34" charset="-122"/>
            </a:endParaRPr>
          </a:p>
        </p:txBody>
      </p:sp>
      <p:sp>
        <p:nvSpPr>
          <p:cNvPr id="16" name="矩形 15">
            <a:extLst>
              <a:ext uri="{FF2B5EF4-FFF2-40B4-BE49-F238E27FC236}">
                <a16:creationId xmlns:a16="http://schemas.microsoft.com/office/drawing/2014/main" id="{91FA4AA6-059D-46AF-AD1A-1D4DF01682C6}"/>
              </a:ext>
            </a:extLst>
          </p:cNvPr>
          <p:cNvSpPr/>
          <p:nvPr/>
        </p:nvSpPr>
        <p:spPr>
          <a:xfrm>
            <a:off x="6458401" y="3791491"/>
            <a:ext cx="4869031" cy="1929063"/>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a:solidFill>
                <a:prstClr val="white"/>
              </a:solidFill>
              <a:latin typeface="微软雅黑" panose="020B0503020204020204" pitchFamily="34" charset="-122"/>
              <a:ea typeface="微软雅黑" panose="020B0503020204020204" pitchFamily="34" charset="-122"/>
            </a:endParaRPr>
          </a:p>
        </p:txBody>
      </p:sp>
      <p:sp>
        <p:nvSpPr>
          <p:cNvPr id="17" name="矩形 16">
            <a:extLst>
              <a:ext uri="{FF2B5EF4-FFF2-40B4-BE49-F238E27FC236}">
                <a16:creationId xmlns:a16="http://schemas.microsoft.com/office/drawing/2014/main" id="{D806242C-87E9-41C3-A6A5-BC862E6799C2}"/>
              </a:ext>
            </a:extLst>
          </p:cNvPr>
          <p:cNvSpPr/>
          <p:nvPr/>
        </p:nvSpPr>
        <p:spPr bwMode="auto">
          <a:xfrm>
            <a:off x="6657436" y="3989240"/>
            <a:ext cx="4669996" cy="14668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lvl="1" defTabSz="1219170" fontAlgn="base">
              <a:lnSpc>
                <a:spcPts val="2000"/>
              </a:lnSpc>
              <a:spcBef>
                <a:spcPct val="0"/>
              </a:spcBef>
              <a:spcAft>
                <a:spcPts val="800"/>
              </a:spcAft>
              <a:buSzPct val="100000"/>
              <a:defRPr/>
            </a:pPr>
            <a:r>
              <a:rPr lang="zh-CN" altLang="en-US" sz="1600" b="1" dirty="0">
                <a:solidFill>
                  <a:srgbClr val="C00000"/>
                </a:solidFill>
                <a:latin typeface="微软雅黑" panose="020B0503020204020204" pitchFamily="34" charset="-122"/>
                <a:ea typeface="微软雅黑" panose="020B0503020204020204" pitchFamily="34" charset="-122"/>
              </a:rPr>
              <a:t>技术效果</a:t>
            </a:r>
            <a:endParaRPr lang="en-US" altLang="zh-CN" sz="1600" b="1" dirty="0">
              <a:solidFill>
                <a:srgbClr val="C00000"/>
              </a:solidFill>
              <a:latin typeface="微软雅黑" panose="020B0503020204020204" pitchFamily="34" charset="-122"/>
              <a:ea typeface="微软雅黑" panose="020B0503020204020204" pitchFamily="34" charset="-122"/>
            </a:endParaRPr>
          </a:p>
          <a:p>
            <a:pPr marL="180000" lvl="1" indent="-180000" defTabSz="1219170" fontAlgn="base">
              <a:lnSpc>
                <a:spcPts val="2000"/>
              </a:lnSpc>
              <a:spcAft>
                <a:spcPts val="800"/>
              </a:spcAft>
              <a:buSzPct val="100000"/>
              <a:buFont typeface="Arial" panose="020B0604020202020204" pitchFamily="34" charset="0"/>
              <a:buChar char="•"/>
              <a:defRPr/>
            </a:pPr>
            <a:r>
              <a:rPr kumimoji="1" lang="zh-CN" altLang="en-US" sz="1200" b="1" dirty="0">
                <a:solidFill>
                  <a:schemeClr val="tx1"/>
                </a:solidFill>
                <a:latin typeface="微软雅黑" panose="020B0503020204020204" pitchFamily="34" charset="-122"/>
                <a:ea typeface="微软雅黑" panose="020B0503020204020204" pitchFamily="34" charset="-122"/>
              </a:rPr>
              <a:t>丰富的</a:t>
            </a:r>
            <a:r>
              <a:rPr kumimoji="1" lang="en-US" altLang="zh-CN" sz="1200" b="1" dirty="0">
                <a:solidFill>
                  <a:schemeClr val="tx1"/>
                </a:solidFill>
                <a:latin typeface="微软雅黑" panose="020B0503020204020204" pitchFamily="34" charset="-122"/>
                <a:ea typeface="微软雅黑" panose="020B0503020204020204" pitchFamily="34" charset="-122"/>
              </a:rPr>
              <a:t>MCP</a:t>
            </a:r>
            <a:r>
              <a:rPr kumimoji="1" lang="zh-CN" altLang="en-US" sz="1200" b="1" dirty="0">
                <a:solidFill>
                  <a:schemeClr val="tx1"/>
                </a:solidFill>
                <a:latin typeface="微软雅黑" panose="020B0503020204020204" pitchFamily="34" charset="-122"/>
                <a:ea typeface="微软雅黑" panose="020B0503020204020204" pitchFamily="34" charset="-122"/>
              </a:rPr>
              <a:t>接口：</a:t>
            </a:r>
            <a:r>
              <a:rPr kumimoji="1" lang="zh-CN" altLang="en-US" sz="1200" dirty="0">
                <a:solidFill>
                  <a:srgbClr val="000000"/>
                </a:solidFill>
                <a:latin typeface="微软雅黑" panose="020B0503020204020204" pitchFamily="34" charset="-122"/>
                <a:ea typeface="微软雅黑" panose="020B0503020204020204" pitchFamily="34" charset="-122"/>
              </a:rPr>
              <a:t>支持执行</a:t>
            </a:r>
            <a:r>
              <a:rPr kumimoji="1" lang="en-US" altLang="zh-CN" sz="1200" dirty="0">
                <a:solidFill>
                  <a:srgbClr val="000000"/>
                </a:solidFill>
                <a:latin typeface="微软雅黑" panose="020B0503020204020204" pitchFamily="34" charset="-122"/>
                <a:ea typeface="微软雅黑" panose="020B0503020204020204" pitchFamily="34" charset="-122"/>
              </a:rPr>
              <a:t>SQL</a:t>
            </a:r>
            <a:r>
              <a:rPr kumimoji="1" lang="zh-CN" altLang="en-US" sz="1200" dirty="0">
                <a:solidFill>
                  <a:srgbClr val="000000"/>
                </a:solidFill>
                <a:latin typeface="微软雅黑" panose="020B0503020204020204" pitchFamily="34" charset="-122"/>
                <a:ea typeface="微软雅黑" panose="020B0503020204020204" pitchFamily="34" charset="-122"/>
              </a:rPr>
              <a:t>语句、查询数据库中所有表格、查询表格部分内容、查询</a:t>
            </a:r>
            <a:r>
              <a:rPr kumimoji="1" lang="en-US" altLang="zh-CN" sz="1200" dirty="0">
                <a:solidFill>
                  <a:srgbClr val="000000"/>
                </a:solidFill>
                <a:latin typeface="微软雅黑" panose="020B0503020204020204" pitchFamily="34" charset="-122"/>
                <a:ea typeface="微软雅黑" panose="020B0503020204020204" pitchFamily="34" charset="-122"/>
              </a:rPr>
              <a:t>SQL</a:t>
            </a:r>
            <a:r>
              <a:rPr kumimoji="1" lang="zh-CN" altLang="en-US" sz="1200" dirty="0">
                <a:solidFill>
                  <a:srgbClr val="000000"/>
                </a:solidFill>
                <a:latin typeface="微软雅黑" panose="020B0503020204020204" pitchFamily="34" charset="-122"/>
                <a:ea typeface="微软雅黑" panose="020B0503020204020204" pitchFamily="34" charset="-122"/>
              </a:rPr>
              <a:t>语句执行计划、创建</a:t>
            </a:r>
            <a:r>
              <a:rPr kumimoji="1" lang="en-US" altLang="zh-CN" sz="1200" dirty="0">
                <a:solidFill>
                  <a:srgbClr val="000000"/>
                </a:solidFill>
                <a:latin typeface="微软雅黑" panose="020B0503020204020204" pitchFamily="34" charset="-122"/>
                <a:ea typeface="微软雅黑" panose="020B0503020204020204" pitchFamily="34" charset="-122"/>
              </a:rPr>
              <a:t>BM25</a:t>
            </a:r>
            <a:r>
              <a:rPr kumimoji="1" lang="zh-CN" altLang="en-US" sz="1200" dirty="0">
                <a:solidFill>
                  <a:srgbClr val="000000"/>
                </a:solidFill>
                <a:latin typeface="微软雅黑" panose="020B0503020204020204" pitchFamily="34" charset="-122"/>
                <a:ea typeface="微软雅黑" panose="020B0503020204020204" pitchFamily="34" charset="-122"/>
              </a:rPr>
              <a:t>全文索引、混合搜索、查询</a:t>
            </a:r>
            <a:r>
              <a:rPr kumimoji="1" lang="en-US" altLang="zh-CN" sz="1200" dirty="0">
                <a:solidFill>
                  <a:srgbClr val="000000"/>
                </a:solidFill>
                <a:latin typeface="微软雅黑" panose="020B0503020204020204" pitchFamily="34" charset="-122"/>
                <a:ea typeface="微软雅黑" panose="020B0503020204020204" pitchFamily="34" charset="-122"/>
              </a:rPr>
              <a:t>openGauss</a:t>
            </a:r>
            <a:r>
              <a:rPr kumimoji="1" lang="zh-CN" altLang="en-US" sz="1200" dirty="0">
                <a:solidFill>
                  <a:srgbClr val="000000"/>
                </a:solidFill>
                <a:latin typeface="微软雅黑" panose="020B0503020204020204" pitchFamily="34" charset="-122"/>
                <a:ea typeface="微软雅黑" panose="020B0503020204020204" pitchFamily="34" charset="-122"/>
              </a:rPr>
              <a:t>官网文档、用户记忆系统等</a:t>
            </a:r>
            <a:endParaRPr kumimoji="1" lang="en-US" altLang="zh-CN" sz="1200" dirty="0">
              <a:solidFill>
                <a:schemeClr val="tx1"/>
              </a:solidFill>
              <a:latin typeface="微软雅黑" panose="020B0503020204020204" pitchFamily="34" charset="-122"/>
              <a:ea typeface="微软雅黑" panose="020B0503020204020204" pitchFamily="34" charset="-122"/>
            </a:endParaRPr>
          </a:p>
        </p:txBody>
      </p:sp>
      <p:sp>
        <p:nvSpPr>
          <p:cNvPr id="18" name="矩形 17">
            <a:extLst>
              <a:ext uri="{FF2B5EF4-FFF2-40B4-BE49-F238E27FC236}">
                <a16:creationId xmlns:a16="http://schemas.microsoft.com/office/drawing/2014/main" id="{55323062-3B52-426A-AB83-DE29AA299AFC}"/>
              </a:ext>
            </a:extLst>
          </p:cNvPr>
          <p:cNvSpPr/>
          <p:nvPr/>
        </p:nvSpPr>
        <p:spPr bwMode="auto">
          <a:xfrm>
            <a:off x="6609429" y="1627667"/>
            <a:ext cx="4566973" cy="14117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lvl="1" defTabSz="1219170" fontAlgn="base">
              <a:lnSpc>
                <a:spcPts val="2000"/>
              </a:lnSpc>
              <a:spcBef>
                <a:spcPct val="0"/>
              </a:spcBef>
              <a:spcAft>
                <a:spcPts val="800"/>
              </a:spcAft>
              <a:buSzPct val="100000"/>
              <a:defRPr/>
            </a:pPr>
            <a:r>
              <a:rPr lang="zh-CN" altLang="en-US" sz="1400" b="1" dirty="0">
                <a:solidFill>
                  <a:srgbClr val="C00000"/>
                </a:solidFill>
                <a:latin typeface="微软雅黑" panose="020B0503020204020204" pitchFamily="34" charset="-122"/>
                <a:ea typeface="微软雅黑" panose="020B0503020204020204" pitchFamily="34" charset="-122"/>
              </a:rPr>
              <a:t>关键技术点</a:t>
            </a:r>
            <a:endParaRPr lang="en-US" altLang="zh-CN" sz="1400" b="1" dirty="0">
              <a:solidFill>
                <a:srgbClr val="C00000"/>
              </a:solidFill>
              <a:latin typeface="微软雅黑" panose="020B0503020204020204" pitchFamily="34" charset="-122"/>
              <a:ea typeface="微软雅黑" panose="020B0503020204020204" pitchFamily="34" charset="-122"/>
            </a:endParaRPr>
          </a:p>
          <a:p>
            <a:pPr marL="180000" lvl="1" indent="-180000" defTabSz="1219170" fontAlgn="base">
              <a:lnSpc>
                <a:spcPts val="2000"/>
              </a:lnSpc>
              <a:spcAft>
                <a:spcPts val="800"/>
              </a:spcAft>
              <a:buSzPct val="100000"/>
              <a:buFont typeface="Arial" panose="020B0604020202020204" pitchFamily="34" charset="0"/>
              <a:buChar char="•"/>
              <a:defRPr/>
            </a:pPr>
            <a:r>
              <a:rPr kumimoji="1" lang="zh-CN" altLang="en-US" sz="1100" b="1" dirty="0">
                <a:solidFill>
                  <a:srgbClr val="000000"/>
                </a:solidFill>
                <a:latin typeface="微软雅黑" panose="020B0503020204020204" pitchFamily="34" charset="-122"/>
                <a:ea typeface="微软雅黑" panose="020B0503020204020204" pitchFamily="34" charset="-122"/>
              </a:rPr>
              <a:t>提供</a:t>
            </a:r>
            <a:r>
              <a:rPr kumimoji="1" lang="en-US" altLang="zh-CN" sz="1100" b="1" dirty="0">
                <a:solidFill>
                  <a:srgbClr val="000000"/>
                </a:solidFill>
                <a:latin typeface="微软雅黑" panose="020B0503020204020204" pitchFamily="34" charset="-122"/>
                <a:ea typeface="微软雅黑" panose="020B0503020204020204" pitchFamily="34" charset="-122"/>
              </a:rPr>
              <a:t>openGauss MCP server</a:t>
            </a:r>
            <a:r>
              <a:rPr kumimoji="1" lang="zh-CN" altLang="en-US" sz="1100" b="1" dirty="0">
                <a:solidFill>
                  <a:srgbClr val="000000"/>
                </a:solidFill>
                <a:latin typeface="微软雅黑" panose="020B0503020204020204" pitchFamily="34" charset="-122"/>
                <a:ea typeface="微软雅黑" panose="020B0503020204020204" pitchFamily="34" charset="-122"/>
              </a:rPr>
              <a:t>：</a:t>
            </a:r>
            <a:r>
              <a:rPr kumimoji="1" lang="zh-CN" altLang="en-US" sz="1100" dirty="0">
                <a:solidFill>
                  <a:srgbClr val="000000"/>
                </a:solidFill>
                <a:latin typeface="微软雅黑" panose="020B0503020204020204" pitchFamily="34" charset="-122"/>
                <a:ea typeface="微软雅黑" panose="020B0503020204020204" pitchFamily="34" charset="-122"/>
              </a:rPr>
              <a:t>实现多个</a:t>
            </a:r>
            <a:r>
              <a:rPr kumimoji="1" lang="en-US" altLang="zh-CN" sz="1100" dirty="0">
                <a:solidFill>
                  <a:srgbClr val="000000"/>
                </a:solidFill>
                <a:latin typeface="微软雅黑" panose="020B0503020204020204" pitchFamily="34" charset="-122"/>
                <a:ea typeface="微软雅黑" panose="020B0503020204020204" pitchFamily="34" charset="-122"/>
              </a:rPr>
              <a:t>tool</a:t>
            </a:r>
            <a:r>
              <a:rPr kumimoji="1" lang="zh-CN" altLang="en-US" sz="1100" dirty="0">
                <a:solidFill>
                  <a:srgbClr val="000000"/>
                </a:solidFill>
                <a:latin typeface="微软雅黑" panose="020B0503020204020204" pitchFamily="34" charset="-122"/>
                <a:ea typeface="微软雅黑" panose="020B0503020204020204" pitchFamily="34" charset="-122"/>
              </a:rPr>
              <a:t>，支撑</a:t>
            </a:r>
            <a:r>
              <a:rPr kumimoji="1" lang="en-US" altLang="zh-CN" sz="1100" dirty="0">
                <a:solidFill>
                  <a:srgbClr val="000000"/>
                </a:solidFill>
                <a:latin typeface="微软雅黑" panose="020B0503020204020204" pitchFamily="34" charset="-122"/>
                <a:ea typeface="微软雅黑" panose="020B0503020204020204" pitchFamily="34" charset="-122"/>
              </a:rPr>
              <a:t>MCP</a:t>
            </a:r>
            <a:r>
              <a:rPr kumimoji="1" lang="zh-CN" altLang="en-US" sz="1100" dirty="0">
                <a:solidFill>
                  <a:srgbClr val="000000"/>
                </a:solidFill>
                <a:latin typeface="微软雅黑" panose="020B0503020204020204" pitchFamily="34" charset="-122"/>
                <a:ea typeface="微软雅黑" panose="020B0503020204020204" pitchFamily="34" charset="-122"/>
              </a:rPr>
              <a:t> </a:t>
            </a:r>
            <a:r>
              <a:rPr kumimoji="1" lang="en-US" altLang="zh-CN" sz="1100" dirty="0">
                <a:solidFill>
                  <a:srgbClr val="000000"/>
                </a:solidFill>
                <a:latin typeface="微软雅黑" panose="020B0503020204020204" pitchFamily="34" charset="-122"/>
                <a:ea typeface="微软雅黑" panose="020B0503020204020204" pitchFamily="34" charset="-122"/>
              </a:rPr>
              <a:t>host</a:t>
            </a:r>
            <a:r>
              <a:rPr kumimoji="1" lang="zh-CN" altLang="en-US" sz="1100" dirty="0">
                <a:solidFill>
                  <a:srgbClr val="000000"/>
                </a:solidFill>
                <a:latin typeface="微软雅黑" panose="020B0503020204020204" pitchFamily="34" charset="-122"/>
                <a:ea typeface="微软雅黑" panose="020B0503020204020204" pitchFamily="34" charset="-122"/>
              </a:rPr>
              <a:t>标准化调用 </a:t>
            </a:r>
            <a:r>
              <a:rPr kumimoji="1" lang="en-US" altLang="zh-CN" sz="1100" dirty="0">
                <a:solidFill>
                  <a:srgbClr val="000000"/>
                </a:solidFill>
                <a:latin typeface="微软雅黑" panose="020B0503020204020204" pitchFamily="34" charset="-122"/>
                <a:ea typeface="微软雅黑" panose="020B0503020204020204" pitchFamily="34" charset="-122"/>
              </a:rPr>
              <a:t>MCP server</a:t>
            </a:r>
            <a:r>
              <a:rPr kumimoji="1" lang="zh-CN" altLang="en-US" sz="1100" dirty="0">
                <a:solidFill>
                  <a:srgbClr val="000000"/>
                </a:solidFill>
                <a:latin typeface="微软雅黑" panose="020B0503020204020204" pitchFamily="34" charset="-122"/>
                <a:ea typeface="微软雅黑" panose="020B0503020204020204" pitchFamily="34" charset="-122"/>
              </a:rPr>
              <a:t>。</a:t>
            </a:r>
            <a:endParaRPr kumimoji="1" lang="en-US" altLang="zh-CN" sz="1100" dirty="0">
              <a:solidFill>
                <a:srgbClr val="000000"/>
              </a:solidFill>
              <a:latin typeface="微软雅黑" panose="020B0503020204020204" pitchFamily="34" charset="-122"/>
              <a:ea typeface="微软雅黑" panose="020B0503020204020204" pitchFamily="34" charset="-122"/>
            </a:endParaRPr>
          </a:p>
        </p:txBody>
      </p:sp>
      <p:pic>
        <p:nvPicPr>
          <p:cNvPr id="3074" name="Picture 2">
            <a:extLst>
              <a:ext uri="{FF2B5EF4-FFF2-40B4-BE49-F238E27FC236}">
                <a16:creationId xmlns:a16="http://schemas.microsoft.com/office/drawing/2014/main" id="{527D89C1-2A29-41BA-8081-7970178F1F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513" y="1384634"/>
            <a:ext cx="4552950" cy="4362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12899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a:spLocks noGrp="1"/>
          </p:cNvSpPr>
          <p:nvPr userDrawn="1">
            <p:custDataLst>
              <p:tags r:id="rId1"/>
            </p:custDataLst>
          </p:nvPr>
        </p:nvSpPr>
        <p:spPr>
          <a:xfrm>
            <a:off x="1" y="425703"/>
            <a:ext cx="12196762" cy="518860"/>
          </a:xfrm>
          <a:prstGeom prst="rect">
            <a:avLst/>
          </a:prstGeom>
        </p:spPr>
        <p:txBody>
          <a:bodyPr vert="horz" lIns="120000" tIns="62400" rIns="120000" bIns="62400" rtlCol="0" anchor="ctr" anchorCtr="0">
            <a:noAutofit/>
          </a:bodyPr>
          <a:lstStyle>
            <a:lvl1pPr algn="l" defTabSz="685800" rtl="0" eaLnBrk="1" fontAlgn="auto" latinLnBrk="0" hangingPunct="1">
              <a:lnSpc>
                <a:spcPct val="100000"/>
              </a:lnSpc>
              <a:spcBef>
                <a:spcPct val="0"/>
              </a:spcBef>
              <a:buNone/>
              <a:defRPr sz="2700" b="1" u="none" strike="noStrike" kern="1200" cap="none" spc="300" normalizeH="0" baseline="0">
                <a:solidFill>
                  <a:sysClr val="windowText" lastClr="000000">
                    <a:lumMod val="85000"/>
                    <a:lumOff val="15000"/>
                  </a:sysClr>
                </a:solidFill>
                <a:uFillTx/>
                <a:latin typeface="Arial" panose="020B0604020202020204" pitchFamily="34" charset="0"/>
                <a:ea typeface="微软雅黑" panose="020B0503020204020204" charset="-122"/>
                <a:cs typeface="+mn-ea"/>
              </a:defRPr>
            </a:lvl1pPr>
          </a:lstStyle>
          <a:p>
            <a:pPr algn="ctr" defTabSz="914377">
              <a:defRPr/>
            </a:pPr>
            <a:r>
              <a:rPr lang="zh-CN" altLang="en-US" sz="2800" b="0" spc="0" dirty="0">
                <a:latin typeface="微软雅黑" panose="020B0503020204020204" pitchFamily="34" charset="-122"/>
                <a:ea typeface="微软雅黑" panose="020B0503020204020204" pitchFamily="34" charset="-122"/>
              </a:rPr>
              <a:t>高智能：支持</a:t>
            </a:r>
            <a:r>
              <a:rPr lang="en-US" altLang="zh-CN" sz="2800" b="0" spc="0" dirty="0" err="1">
                <a:latin typeface="微软雅黑" panose="020B0503020204020204" pitchFamily="34" charset="-122"/>
                <a:ea typeface="微软雅黑" panose="020B0503020204020204" pitchFamily="34" charset="-122"/>
              </a:rPr>
              <a:t>RabitQ</a:t>
            </a:r>
            <a:r>
              <a:rPr lang="zh-CN" altLang="en-US" sz="2800" b="0" spc="0" dirty="0">
                <a:latin typeface="微软雅黑" panose="020B0503020204020204" pitchFamily="34" charset="-122"/>
                <a:ea typeface="微软雅黑" panose="020B0503020204020204" pitchFamily="34" charset="-122"/>
              </a:rPr>
              <a:t>二进制量化算法，高度压缩仍保持搜索可靠性</a:t>
            </a:r>
          </a:p>
        </p:txBody>
      </p:sp>
      <p:grpSp>
        <p:nvGrpSpPr>
          <p:cNvPr id="8" name="组合 7">
            <a:extLst>
              <a:ext uri="{FF2B5EF4-FFF2-40B4-BE49-F238E27FC236}">
                <a16:creationId xmlns:a16="http://schemas.microsoft.com/office/drawing/2014/main" id="{B3723FCC-D762-4FFD-AEF6-CDE649BAC47B}"/>
              </a:ext>
            </a:extLst>
          </p:cNvPr>
          <p:cNvGrpSpPr/>
          <p:nvPr/>
        </p:nvGrpSpPr>
        <p:grpSpPr>
          <a:xfrm>
            <a:off x="455872" y="992284"/>
            <a:ext cx="10790181" cy="3534126"/>
            <a:chOff x="2698529" y="3030232"/>
            <a:chExt cx="10989794" cy="11303860"/>
          </a:xfrm>
          <a:noFill/>
        </p:grpSpPr>
        <p:sp>
          <p:nvSpPr>
            <p:cNvPr id="9" name="矩形 8">
              <a:extLst>
                <a:ext uri="{FF2B5EF4-FFF2-40B4-BE49-F238E27FC236}">
                  <a16:creationId xmlns:a16="http://schemas.microsoft.com/office/drawing/2014/main" id="{AD73A0E9-1B3E-4BDA-A1BA-5ABAEF687DAA}"/>
                </a:ext>
              </a:extLst>
            </p:cNvPr>
            <p:cNvSpPr/>
            <p:nvPr/>
          </p:nvSpPr>
          <p:spPr>
            <a:xfrm>
              <a:off x="2698529" y="10721931"/>
              <a:ext cx="10845321" cy="361216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10" name="矩形 9">
              <a:extLst>
                <a:ext uri="{FF2B5EF4-FFF2-40B4-BE49-F238E27FC236}">
                  <a16:creationId xmlns:a16="http://schemas.microsoft.com/office/drawing/2014/main" id="{8980BC64-8907-4BDD-B0DF-FC85C2B5E6A3}"/>
                </a:ext>
              </a:extLst>
            </p:cNvPr>
            <p:cNvSpPr/>
            <p:nvPr/>
          </p:nvSpPr>
          <p:spPr>
            <a:xfrm>
              <a:off x="2698529" y="3030232"/>
              <a:ext cx="10845317" cy="578380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dirty="0">
                <a:solidFill>
                  <a:schemeClr val="tx1"/>
                </a:solidFill>
                <a:latin typeface="微软雅黑" panose="020B0503020204020204" pitchFamily="34" charset="-122"/>
                <a:ea typeface="微软雅黑" panose="020B0503020204020204" pitchFamily="34" charset="-122"/>
              </a:endParaRPr>
            </a:p>
          </p:txBody>
        </p:sp>
        <p:grpSp>
          <p:nvGrpSpPr>
            <p:cNvPr id="11" name="组合 10">
              <a:extLst>
                <a:ext uri="{FF2B5EF4-FFF2-40B4-BE49-F238E27FC236}">
                  <a16:creationId xmlns:a16="http://schemas.microsoft.com/office/drawing/2014/main" id="{70A86AD5-2503-427F-A683-1822B62DEC5D}"/>
                </a:ext>
              </a:extLst>
            </p:cNvPr>
            <p:cNvGrpSpPr/>
            <p:nvPr/>
          </p:nvGrpSpPr>
          <p:grpSpPr>
            <a:xfrm>
              <a:off x="3237147" y="5570829"/>
              <a:ext cx="1871242" cy="965450"/>
              <a:chOff x="968188" y="2011827"/>
              <a:chExt cx="874060" cy="325408"/>
            </a:xfrm>
            <a:grpFill/>
          </p:grpSpPr>
          <p:sp>
            <p:nvSpPr>
              <p:cNvPr id="219" name="矩形 218">
                <a:extLst>
                  <a:ext uri="{FF2B5EF4-FFF2-40B4-BE49-F238E27FC236}">
                    <a16:creationId xmlns:a16="http://schemas.microsoft.com/office/drawing/2014/main" id="{838DBF30-A238-4A69-9397-EB6D095AC912}"/>
                  </a:ext>
                </a:extLst>
              </p:cNvPr>
              <p:cNvSpPr/>
              <p:nvPr/>
            </p:nvSpPr>
            <p:spPr>
              <a:xfrm>
                <a:off x="968188" y="2011831"/>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220" name="矩形 219">
                <a:extLst>
                  <a:ext uri="{FF2B5EF4-FFF2-40B4-BE49-F238E27FC236}">
                    <a16:creationId xmlns:a16="http://schemas.microsoft.com/office/drawing/2014/main" id="{5F34D01B-9BB4-474D-A5FF-2D49A1FE0255}"/>
                  </a:ext>
                </a:extLst>
              </p:cNvPr>
              <p:cNvSpPr/>
              <p:nvPr/>
            </p:nvSpPr>
            <p:spPr>
              <a:xfrm>
                <a:off x="1143000" y="2011829"/>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221" name="矩形 220">
                <a:extLst>
                  <a:ext uri="{FF2B5EF4-FFF2-40B4-BE49-F238E27FC236}">
                    <a16:creationId xmlns:a16="http://schemas.microsoft.com/office/drawing/2014/main" id="{3EBDF80C-BFC8-4ABC-BF5C-F41AA14D355E}"/>
                  </a:ext>
                </a:extLst>
              </p:cNvPr>
              <p:cNvSpPr/>
              <p:nvPr/>
            </p:nvSpPr>
            <p:spPr>
              <a:xfrm>
                <a:off x="1317812" y="2011829"/>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222" name="矩形 221">
                <a:extLst>
                  <a:ext uri="{FF2B5EF4-FFF2-40B4-BE49-F238E27FC236}">
                    <a16:creationId xmlns:a16="http://schemas.microsoft.com/office/drawing/2014/main" id="{C9A3D5A4-0E8D-4DE3-89F6-71E870AD1316}"/>
                  </a:ext>
                </a:extLst>
              </p:cNvPr>
              <p:cNvSpPr/>
              <p:nvPr/>
            </p:nvSpPr>
            <p:spPr>
              <a:xfrm>
                <a:off x="1492624" y="2011831"/>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223" name="矩形 222">
                <a:extLst>
                  <a:ext uri="{FF2B5EF4-FFF2-40B4-BE49-F238E27FC236}">
                    <a16:creationId xmlns:a16="http://schemas.microsoft.com/office/drawing/2014/main" id="{08801993-393E-4297-B7BF-61CD58E71FB3}"/>
                  </a:ext>
                </a:extLst>
              </p:cNvPr>
              <p:cNvSpPr/>
              <p:nvPr/>
            </p:nvSpPr>
            <p:spPr>
              <a:xfrm>
                <a:off x="1667436" y="2011827"/>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224" name="矩形 223">
                <a:extLst>
                  <a:ext uri="{FF2B5EF4-FFF2-40B4-BE49-F238E27FC236}">
                    <a16:creationId xmlns:a16="http://schemas.microsoft.com/office/drawing/2014/main" id="{450A3870-FF91-4E48-94B0-B908818C8B78}"/>
                  </a:ext>
                </a:extLst>
              </p:cNvPr>
              <p:cNvSpPr/>
              <p:nvPr/>
            </p:nvSpPr>
            <p:spPr>
              <a:xfrm>
                <a:off x="968188" y="2095417"/>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225" name="矩形 224">
                <a:extLst>
                  <a:ext uri="{FF2B5EF4-FFF2-40B4-BE49-F238E27FC236}">
                    <a16:creationId xmlns:a16="http://schemas.microsoft.com/office/drawing/2014/main" id="{112B7C42-413E-497E-93EE-81FC04EBEA14}"/>
                  </a:ext>
                </a:extLst>
              </p:cNvPr>
              <p:cNvSpPr/>
              <p:nvPr/>
            </p:nvSpPr>
            <p:spPr>
              <a:xfrm>
                <a:off x="1143000" y="2095415"/>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226" name="矩形 225">
                <a:extLst>
                  <a:ext uri="{FF2B5EF4-FFF2-40B4-BE49-F238E27FC236}">
                    <a16:creationId xmlns:a16="http://schemas.microsoft.com/office/drawing/2014/main" id="{9549B4FA-2B2F-4DAF-94C6-9D5D40A5C665}"/>
                  </a:ext>
                </a:extLst>
              </p:cNvPr>
              <p:cNvSpPr/>
              <p:nvPr/>
            </p:nvSpPr>
            <p:spPr>
              <a:xfrm>
                <a:off x="1317812" y="2095415"/>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227" name="矩形 226">
                <a:extLst>
                  <a:ext uri="{FF2B5EF4-FFF2-40B4-BE49-F238E27FC236}">
                    <a16:creationId xmlns:a16="http://schemas.microsoft.com/office/drawing/2014/main" id="{88375DB1-7D71-472B-AE35-0B9C8B133FEA}"/>
                  </a:ext>
                </a:extLst>
              </p:cNvPr>
              <p:cNvSpPr/>
              <p:nvPr/>
            </p:nvSpPr>
            <p:spPr>
              <a:xfrm>
                <a:off x="1492624" y="2095417"/>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228" name="矩形 227">
                <a:extLst>
                  <a:ext uri="{FF2B5EF4-FFF2-40B4-BE49-F238E27FC236}">
                    <a16:creationId xmlns:a16="http://schemas.microsoft.com/office/drawing/2014/main" id="{EFF79259-EFF7-4909-B114-731FE0EB76ED}"/>
                  </a:ext>
                </a:extLst>
              </p:cNvPr>
              <p:cNvSpPr/>
              <p:nvPr/>
            </p:nvSpPr>
            <p:spPr>
              <a:xfrm>
                <a:off x="1667436" y="2090517"/>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229" name="矩形 228">
                <a:extLst>
                  <a:ext uri="{FF2B5EF4-FFF2-40B4-BE49-F238E27FC236}">
                    <a16:creationId xmlns:a16="http://schemas.microsoft.com/office/drawing/2014/main" id="{9772D9FB-3342-4C31-9044-78794E8D4380}"/>
                  </a:ext>
                </a:extLst>
              </p:cNvPr>
              <p:cNvSpPr/>
              <p:nvPr/>
            </p:nvSpPr>
            <p:spPr>
              <a:xfrm>
                <a:off x="968188" y="2174109"/>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230" name="矩形 229">
                <a:extLst>
                  <a:ext uri="{FF2B5EF4-FFF2-40B4-BE49-F238E27FC236}">
                    <a16:creationId xmlns:a16="http://schemas.microsoft.com/office/drawing/2014/main" id="{3E4BDBEF-A7F4-449D-A1FE-65445B0F3FED}"/>
                  </a:ext>
                </a:extLst>
              </p:cNvPr>
              <p:cNvSpPr/>
              <p:nvPr/>
            </p:nvSpPr>
            <p:spPr>
              <a:xfrm>
                <a:off x="1143000" y="2174107"/>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231" name="矩形 230">
                <a:extLst>
                  <a:ext uri="{FF2B5EF4-FFF2-40B4-BE49-F238E27FC236}">
                    <a16:creationId xmlns:a16="http://schemas.microsoft.com/office/drawing/2014/main" id="{CB615F6A-AE93-4686-B1C6-502DB9430F68}"/>
                  </a:ext>
                </a:extLst>
              </p:cNvPr>
              <p:cNvSpPr/>
              <p:nvPr/>
            </p:nvSpPr>
            <p:spPr>
              <a:xfrm>
                <a:off x="1317812" y="2174107"/>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232" name="矩形 231">
                <a:extLst>
                  <a:ext uri="{FF2B5EF4-FFF2-40B4-BE49-F238E27FC236}">
                    <a16:creationId xmlns:a16="http://schemas.microsoft.com/office/drawing/2014/main" id="{528E40A9-0A63-4782-BBF6-662FDB39922D}"/>
                  </a:ext>
                </a:extLst>
              </p:cNvPr>
              <p:cNvSpPr/>
              <p:nvPr/>
            </p:nvSpPr>
            <p:spPr>
              <a:xfrm>
                <a:off x="1492624" y="2174109"/>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233" name="矩形 232">
                <a:extLst>
                  <a:ext uri="{FF2B5EF4-FFF2-40B4-BE49-F238E27FC236}">
                    <a16:creationId xmlns:a16="http://schemas.microsoft.com/office/drawing/2014/main" id="{126F3068-0D79-42F5-A824-518500229C3E}"/>
                  </a:ext>
                </a:extLst>
              </p:cNvPr>
              <p:cNvSpPr/>
              <p:nvPr/>
            </p:nvSpPr>
            <p:spPr>
              <a:xfrm>
                <a:off x="1667436" y="2174105"/>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234" name="矩形 233">
                <a:extLst>
                  <a:ext uri="{FF2B5EF4-FFF2-40B4-BE49-F238E27FC236}">
                    <a16:creationId xmlns:a16="http://schemas.microsoft.com/office/drawing/2014/main" id="{DEB96306-A34A-4B63-BAFD-246D9E76292D}"/>
                  </a:ext>
                </a:extLst>
              </p:cNvPr>
              <p:cNvSpPr/>
              <p:nvPr/>
            </p:nvSpPr>
            <p:spPr>
              <a:xfrm>
                <a:off x="968188" y="2257695"/>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235" name="矩形 234">
                <a:extLst>
                  <a:ext uri="{FF2B5EF4-FFF2-40B4-BE49-F238E27FC236}">
                    <a16:creationId xmlns:a16="http://schemas.microsoft.com/office/drawing/2014/main" id="{1C988074-6B2E-4D7E-AC8D-E5E2FF7E99C8}"/>
                  </a:ext>
                </a:extLst>
              </p:cNvPr>
              <p:cNvSpPr/>
              <p:nvPr/>
            </p:nvSpPr>
            <p:spPr>
              <a:xfrm>
                <a:off x="1143000" y="2257694"/>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236" name="矩形 235">
                <a:extLst>
                  <a:ext uri="{FF2B5EF4-FFF2-40B4-BE49-F238E27FC236}">
                    <a16:creationId xmlns:a16="http://schemas.microsoft.com/office/drawing/2014/main" id="{BB0CCEEA-FDA9-4827-844D-C12C9FC8E9F8}"/>
                  </a:ext>
                </a:extLst>
              </p:cNvPr>
              <p:cNvSpPr/>
              <p:nvPr/>
            </p:nvSpPr>
            <p:spPr>
              <a:xfrm>
                <a:off x="1317812" y="2257694"/>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237" name="矩形 236">
                <a:extLst>
                  <a:ext uri="{FF2B5EF4-FFF2-40B4-BE49-F238E27FC236}">
                    <a16:creationId xmlns:a16="http://schemas.microsoft.com/office/drawing/2014/main" id="{97C34710-D842-460E-8395-43FEEFCCA166}"/>
                  </a:ext>
                </a:extLst>
              </p:cNvPr>
              <p:cNvSpPr/>
              <p:nvPr/>
            </p:nvSpPr>
            <p:spPr>
              <a:xfrm>
                <a:off x="1492624" y="2257695"/>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238" name="矩形 237">
                <a:extLst>
                  <a:ext uri="{FF2B5EF4-FFF2-40B4-BE49-F238E27FC236}">
                    <a16:creationId xmlns:a16="http://schemas.microsoft.com/office/drawing/2014/main" id="{410F8412-7C87-446D-B9F0-BC2E7C7EBB24}"/>
                  </a:ext>
                </a:extLst>
              </p:cNvPr>
              <p:cNvSpPr/>
              <p:nvPr/>
            </p:nvSpPr>
            <p:spPr>
              <a:xfrm>
                <a:off x="1667436" y="2256459"/>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grpSp>
        <p:grpSp>
          <p:nvGrpSpPr>
            <p:cNvPr id="12" name="组合 11">
              <a:extLst>
                <a:ext uri="{FF2B5EF4-FFF2-40B4-BE49-F238E27FC236}">
                  <a16:creationId xmlns:a16="http://schemas.microsoft.com/office/drawing/2014/main" id="{571E9C1E-2BEB-4826-9E87-E57475A659B4}"/>
                </a:ext>
              </a:extLst>
            </p:cNvPr>
            <p:cNvGrpSpPr/>
            <p:nvPr/>
          </p:nvGrpSpPr>
          <p:grpSpPr>
            <a:xfrm>
              <a:off x="7860596" y="3360367"/>
              <a:ext cx="1590556" cy="1205745"/>
              <a:chOff x="2520950" y="1295400"/>
              <a:chExt cx="742950" cy="406400"/>
            </a:xfrm>
            <a:grpFill/>
          </p:grpSpPr>
          <p:sp>
            <p:nvSpPr>
              <p:cNvPr id="217" name="矩形: 圆角 216">
                <a:extLst>
                  <a:ext uri="{FF2B5EF4-FFF2-40B4-BE49-F238E27FC236}">
                    <a16:creationId xmlns:a16="http://schemas.microsoft.com/office/drawing/2014/main" id="{F21B6A23-05CE-4948-8B4A-CB4C9770608C}"/>
                  </a:ext>
                </a:extLst>
              </p:cNvPr>
              <p:cNvSpPr/>
              <p:nvPr/>
            </p:nvSpPr>
            <p:spPr>
              <a:xfrm>
                <a:off x="2520950" y="1295400"/>
                <a:ext cx="742950" cy="406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218" name="文本框 217">
                <a:extLst>
                  <a:ext uri="{FF2B5EF4-FFF2-40B4-BE49-F238E27FC236}">
                    <a16:creationId xmlns:a16="http://schemas.microsoft.com/office/drawing/2014/main" id="{03BF58D7-F216-4A7B-984E-6C781A48B952}"/>
                  </a:ext>
                </a:extLst>
              </p:cNvPr>
              <p:cNvSpPr txBox="1"/>
              <p:nvPr/>
            </p:nvSpPr>
            <p:spPr>
              <a:xfrm>
                <a:off x="2659027" y="1434857"/>
                <a:ext cx="521071" cy="66068"/>
              </a:xfrm>
              <a:prstGeom prst="rect">
                <a:avLst/>
              </a:prstGeom>
              <a:grpFill/>
              <a:ln>
                <a:solidFill>
                  <a:schemeClr val="bg1"/>
                </a:solidFill>
              </a:ln>
            </p:spPr>
            <p:txBody>
              <a:bodyPr wrap="square" lIns="0" tIns="0" rIns="0" bIns="0" rtlCol="0">
                <a:spAutoFit/>
              </a:bodyPr>
              <a:lstStyle/>
              <a:p>
                <a:pPr algn="l"/>
                <a:r>
                  <a:rPr kumimoji="1" lang="zh-CN" altLang="en-US" sz="1200" dirty="0">
                    <a:latin typeface="微软雅黑" panose="020B0503020204020204" pitchFamily="34" charset="-122"/>
                    <a:ea typeface="微软雅黑" panose="020B0503020204020204" pitchFamily="34" charset="-122"/>
                  </a:rPr>
                  <a:t>计算中心点</a:t>
                </a:r>
              </a:p>
            </p:txBody>
          </p:sp>
        </p:grpSp>
        <p:grpSp>
          <p:nvGrpSpPr>
            <p:cNvPr id="13" name="组合 12">
              <a:extLst>
                <a:ext uri="{FF2B5EF4-FFF2-40B4-BE49-F238E27FC236}">
                  <a16:creationId xmlns:a16="http://schemas.microsoft.com/office/drawing/2014/main" id="{4EB6AE8B-666B-4437-9F95-06E6694C1523}"/>
                </a:ext>
              </a:extLst>
            </p:cNvPr>
            <p:cNvGrpSpPr/>
            <p:nvPr/>
          </p:nvGrpSpPr>
          <p:grpSpPr>
            <a:xfrm>
              <a:off x="5900872" y="5156351"/>
              <a:ext cx="945218" cy="717448"/>
              <a:chOff x="2276288" y="2185570"/>
              <a:chExt cx="874060" cy="403716"/>
            </a:xfrm>
            <a:grpFill/>
          </p:grpSpPr>
          <p:sp>
            <p:nvSpPr>
              <p:cNvPr id="192" name="矩形 191">
                <a:extLst>
                  <a:ext uri="{FF2B5EF4-FFF2-40B4-BE49-F238E27FC236}">
                    <a16:creationId xmlns:a16="http://schemas.microsoft.com/office/drawing/2014/main" id="{6A8B5720-6057-45CE-92F6-A373BF8909FD}"/>
                  </a:ext>
                </a:extLst>
              </p:cNvPr>
              <p:cNvSpPr/>
              <p:nvPr/>
            </p:nvSpPr>
            <p:spPr>
              <a:xfrm>
                <a:off x="2276288" y="2185574"/>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93" name="矩形 192">
                <a:extLst>
                  <a:ext uri="{FF2B5EF4-FFF2-40B4-BE49-F238E27FC236}">
                    <a16:creationId xmlns:a16="http://schemas.microsoft.com/office/drawing/2014/main" id="{4349F4BA-1E0C-44CC-AFEF-5030149A88D1}"/>
                  </a:ext>
                </a:extLst>
              </p:cNvPr>
              <p:cNvSpPr/>
              <p:nvPr/>
            </p:nvSpPr>
            <p:spPr>
              <a:xfrm>
                <a:off x="2451100" y="2185572"/>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94" name="矩形 193">
                <a:extLst>
                  <a:ext uri="{FF2B5EF4-FFF2-40B4-BE49-F238E27FC236}">
                    <a16:creationId xmlns:a16="http://schemas.microsoft.com/office/drawing/2014/main" id="{33B3B2CE-5451-443C-A552-7E567B94F1C5}"/>
                  </a:ext>
                </a:extLst>
              </p:cNvPr>
              <p:cNvSpPr/>
              <p:nvPr/>
            </p:nvSpPr>
            <p:spPr>
              <a:xfrm>
                <a:off x="2625912" y="2185572"/>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95" name="矩形 194">
                <a:extLst>
                  <a:ext uri="{FF2B5EF4-FFF2-40B4-BE49-F238E27FC236}">
                    <a16:creationId xmlns:a16="http://schemas.microsoft.com/office/drawing/2014/main" id="{0BE03392-1386-4D94-B7B1-1FFF886C1B0D}"/>
                  </a:ext>
                </a:extLst>
              </p:cNvPr>
              <p:cNvSpPr/>
              <p:nvPr/>
            </p:nvSpPr>
            <p:spPr>
              <a:xfrm>
                <a:off x="2800724" y="2185574"/>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96" name="矩形 195">
                <a:extLst>
                  <a:ext uri="{FF2B5EF4-FFF2-40B4-BE49-F238E27FC236}">
                    <a16:creationId xmlns:a16="http://schemas.microsoft.com/office/drawing/2014/main" id="{B73FC9FD-769E-42F3-8A91-342D584A2C9C}"/>
                  </a:ext>
                </a:extLst>
              </p:cNvPr>
              <p:cNvSpPr/>
              <p:nvPr/>
            </p:nvSpPr>
            <p:spPr>
              <a:xfrm>
                <a:off x="2975536" y="2185570"/>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97" name="矩形 196">
                <a:extLst>
                  <a:ext uri="{FF2B5EF4-FFF2-40B4-BE49-F238E27FC236}">
                    <a16:creationId xmlns:a16="http://schemas.microsoft.com/office/drawing/2014/main" id="{E10DBF56-03FD-4855-B8E9-9AAE52934182}"/>
                  </a:ext>
                </a:extLst>
              </p:cNvPr>
              <p:cNvSpPr/>
              <p:nvPr/>
            </p:nvSpPr>
            <p:spPr>
              <a:xfrm>
                <a:off x="2276288" y="2269160"/>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98" name="矩形 197">
                <a:extLst>
                  <a:ext uri="{FF2B5EF4-FFF2-40B4-BE49-F238E27FC236}">
                    <a16:creationId xmlns:a16="http://schemas.microsoft.com/office/drawing/2014/main" id="{E3195150-6BC5-4F6E-A4A7-D7AE20A6EA50}"/>
                  </a:ext>
                </a:extLst>
              </p:cNvPr>
              <p:cNvSpPr/>
              <p:nvPr/>
            </p:nvSpPr>
            <p:spPr>
              <a:xfrm>
                <a:off x="2451100" y="2269158"/>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99" name="矩形 198">
                <a:extLst>
                  <a:ext uri="{FF2B5EF4-FFF2-40B4-BE49-F238E27FC236}">
                    <a16:creationId xmlns:a16="http://schemas.microsoft.com/office/drawing/2014/main" id="{FC431181-37CE-4A37-9002-9A0BAB8C874D}"/>
                  </a:ext>
                </a:extLst>
              </p:cNvPr>
              <p:cNvSpPr/>
              <p:nvPr/>
            </p:nvSpPr>
            <p:spPr>
              <a:xfrm>
                <a:off x="2625912" y="2269158"/>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200" name="矩形 199">
                <a:extLst>
                  <a:ext uri="{FF2B5EF4-FFF2-40B4-BE49-F238E27FC236}">
                    <a16:creationId xmlns:a16="http://schemas.microsoft.com/office/drawing/2014/main" id="{1FE160D4-2EBE-44FD-9D3C-D4D0D4147192}"/>
                  </a:ext>
                </a:extLst>
              </p:cNvPr>
              <p:cNvSpPr/>
              <p:nvPr/>
            </p:nvSpPr>
            <p:spPr>
              <a:xfrm>
                <a:off x="2800724" y="2269160"/>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201" name="矩形 200">
                <a:extLst>
                  <a:ext uri="{FF2B5EF4-FFF2-40B4-BE49-F238E27FC236}">
                    <a16:creationId xmlns:a16="http://schemas.microsoft.com/office/drawing/2014/main" id="{123A1FB1-B595-4BF2-95B8-B91A55EE3B0A}"/>
                  </a:ext>
                </a:extLst>
              </p:cNvPr>
              <p:cNvSpPr/>
              <p:nvPr/>
            </p:nvSpPr>
            <p:spPr>
              <a:xfrm>
                <a:off x="2975536" y="2264260"/>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202" name="矩形 201">
                <a:extLst>
                  <a:ext uri="{FF2B5EF4-FFF2-40B4-BE49-F238E27FC236}">
                    <a16:creationId xmlns:a16="http://schemas.microsoft.com/office/drawing/2014/main" id="{312F6B11-8FE9-4EA6-9793-FFECBB52A713}"/>
                  </a:ext>
                </a:extLst>
              </p:cNvPr>
              <p:cNvSpPr/>
              <p:nvPr/>
            </p:nvSpPr>
            <p:spPr>
              <a:xfrm>
                <a:off x="2276288" y="2347852"/>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203" name="矩形 202">
                <a:extLst>
                  <a:ext uri="{FF2B5EF4-FFF2-40B4-BE49-F238E27FC236}">
                    <a16:creationId xmlns:a16="http://schemas.microsoft.com/office/drawing/2014/main" id="{65A34FA3-686C-4A99-853E-678215729DAF}"/>
                  </a:ext>
                </a:extLst>
              </p:cNvPr>
              <p:cNvSpPr/>
              <p:nvPr/>
            </p:nvSpPr>
            <p:spPr>
              <a:xfrm>
                <a:off x="2451100" y="2347850"/>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204" name="矩形 203">
                <a:extLst>
                  <a:ext uri="{FF2B5EF4-FFF2-40B4-BE49-F238E27FC236}">
                    <a16:creationId xmlns:a16="http://schemas.microsoft.com/office/drawing/2014/main" id="{775DB0E7-0B1B-4AFD-9CD9-BCCD60A54843}"/>
                  </a:ext>
                </a:extLst>
              </p:cNvPr>
              <p:cNvSpPr/>
              <p:nvPr/>
            </p:nvSpPr>
            <p:spPr>
              <a:xfrm>
                <a:off x="2625912" y="2347850"/>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205" name="矩形 204">
                <a:extLst>
                  <a:ext uri="{FF2B5EF4-FFF2-40B4-BE49-F238E27FC236}">
                    <a16:creationId xmlns:a16="http://schemas.microsoft.com/office/drawing/2014/main" id="{20F55EDD-D57F-454B-93DC-E0C71D51F3C7}"/>
                  </a:ext>
                </a:extLst>
              </p:cNvPr>
              <p:cNvSpPr/>
              <p:nvPr/>
            </p:nvSpPr>
            <p:spPr>
              <a:xfrm>
                <a:off x="2800724" y="2347852"/>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206" name="矩形 205">
                <a:extLst>
                  <a:ext uri="{FF2B5EF4-FFF2-40B4-BE49-F238E27FC236}">
                    <a16:creationId xmlns:a16="http://schemas.microsoft.com/office/drawing/2014/main" id="{1778D6F9-1018-417F-94BA-21D79BC0531D}"/>
                  </a:ext>
                </a:extLst>
              </p:cNvPr>
              <p:cNvSpPr/>
              <p:nvPr/>
            </p:nvSpPr>
            <p:spPr>
              <a:xfrm>
                <a:off x="2975536" y="2347848"/>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207" name="矩形 206">
                <a:extLst>
                  <a:ext uri="{FF2B5EF4-FFF2-40B4-BE49-F238E27FC236}">
                    <a16:creationId xmlns:a16="http://schemas.microsoft.com/office/drawing/2014/main" id="{4B71F747-BF15-423E-B4AC-DFADEE24AA7D}"/>
                  </a:ext>
                </a:extLst>
              </p:cNvPr>
              <p:cNvSpPr/>
              <p:nvPr/>
            </p:nvSpPr>
            <p:spPr>
              <a:xfrm>
                <a:off x="2276288" y="2431438"/>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208" name="矩形 207">
                <a:extLst>
                  <a:ext uri="{FF2B5EF4-FFF2-40B4-BE49-F238E27FC236}">
                    <a16:creationId xmlns:a16="http://schemas.microsoft.com/office/drawing/2014/main" id="{6D52FD52-A3B1-4BA8-89A9-13500DC80119}"/>
                  </a:ext>
                </a:extLst>
              </p:cNvPr>
              <p:cNvSpPr/>
              <p:nvPr/>
            </p:nvSpPr>
            <p:spPr>
              <a:xfrm>
                <a:off x="2451100" y="2431437"/>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209" name="矩形 208">
                <a:extLst>
                  <a:ext uri="{FF2B5EF4-FFF2-40B4-BE49-F238E27FC236}">
                    <a16:creationId xmlns:a16="http://schemas.microsoft.com/office/drawing/2014/main" id="{27FC3BBF-197C-4B74-B0B8-82725378E83B}"/>
                  </a:ext>
                </a:extLst>
              </p:cNvPr>
              <p:cNvSpPr/>
              <p:nvPr/>
            </p:nvSpPr>
            <p:spPr>
              <a:xfrm>
                <a:off x="2625912" y="2431437"/>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210" name="矩形 209">
                <a:extLst>
                  <a:ext uri="{FF2B5EF4-FFF2-40B4-BE49-F238E27FC236}">
                    <a16:creationId xmlns:a16="http://schemas.microsoft.com/office/drawing/2014/main" id="{47BEE534-8A45-4724-AF06-350A87D4299B}"/>
                  </a:ext>
                </a:extLst>
              </p:cNvPr>
              <p:cNvSpPr/>
              <p:nvPr/>
            </p:nvSpPr>
            <p:spPr>
              <a:xfrm>
                <a:off x="2800724" y="2431438"/>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211" name="矩形 210">
                <a:extLst>
                  <a:ext uri="{FF2B5EF4-FFF2-40B4-BE49-F238E27FC236}">
                    <a16:creationId xmlns:a16="http://schemas.microsoft.com/office/drawing/2014/main" id="{A85D9ECB-69EB-4EDF-846F-26DA2CD905E7}"/>
                  </a:ext>
                </a:extLst>
              </p:cNvPr>
              <p:cNvSpPr/>
              <p:nvPr/>
            </p:nvSpPr>
            <p:spPr>
              <a:xfrm>
                <a:off x="2975536" y="2430202"/>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212" name="矩形 211">
                <a:extLst>
                  <a:ext uri="{FF2B5EF4-FFF2-40B4-BE49-F238E27FC236}">
                    <a16:creationId xmlns:a16="http://schemas.microsoft.com/office/drawing/2014/main" id="{70D17AF2-27CE-4549-8754-7FB7609ADD6D}"/>
                  </a:ext>
                </a:extLst>
              </p:cNvPr>
              <p:cNvSpPr/>
              <p:nvPr/>
            </p:nvSpPr>
            <p:spPr>
              <a:xfrm>
                <a:off x="2276288" y="2509746"/>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213" name="矩形 212">
                <a:extLst>
                  <a:ext uri="{FF2B5EF4-FFF2-40B4-BE49-F238E27FC236}">
                    <a16:creationId xmlns:a16="http://schemas.microsoft.com/office/drawing/2014/main" id="{CD79AD02-2F3F-47AB-898B-FBE8C3A11ED1}"/>
                  </a:ext>
                </a:extLst>
              </p:cNvPr>
              <p:cNvSpPr/>
              <p:nvPr/>
            </p:nvSpPr>
            <p:spPr>
              <a:xfrm>
                <a:off x="2451100" y="2509744"/>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214" name="矩形 213">
                <a:extLst>
                  <a:ext uri="{FF2B5EF4-FFF2-40B4-BE49-F238E27FC236}">
                    <a16:creationId xmlns:a16="http://schemas.microsoft.com/office/drawing/2014/main" id="{02368F3D-EACE-4DC8-A01E-C0823783DAAD}"/>
                  </a:ext>
                </a:extLst>
              </p:cNvPr>
              <p:cNvSpPr/>
              <p:nvPr/>
            </p:nvSpPr>
            <p:spPr>
              <a:xfrm>
                <a:off x="2625912" y="2509744"/>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215" name="矩形 214">
                <a:extLst>
                  <a:ext uri="{FF2B5EF4-FFF2-40B4-BE49-F238E27FC236}">
                    <a16:creationId xmlns:a16="http://schemas.microsoft.com/office/drawing/2014/main" id="{5B2FAE95-20B3-4E59-8FC5-BAB2D154CB00}"/>
                  </a:ext>
                </a:extLst>
              </p:cNvPr>
              <p:cNvSpPr/>
              <p:nvPr/>
            </p:nvSpPr>
            <p:spPr>
              <a:xfrm>
                <a:off x="2800724" y="2509746"/>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216" name="矩形 215">
                <a:extLst>
                  <a:ext uri="{FF2B5EF4-FFF2-40B4-BE49-F238E27FC236}">
                    <a16:creationId xmlns:a16="http://schemas.microsoft.com/office/drawing/2014/main" id="{CA37A24E-82EB-45D4-8D36-7F85904142B3}"/>
                  </a:ext>
                </a:extLst>
              </p:cNvPr>
              <p:cNvSpPr/>
              <p:nvPr/>
            </p:nvSpPr>
            <p:spPr>
              <a:xfrm>
                <a:off x="2975536" y="2509742"/>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grpSp>
        <p:grpSp>
          <p:nvGrpSpPr>
            <p:cNvPr id="14" name="组合 13">
              <a:extLst>
                <a:ext uri="{FF2B5EF4-FFF2-40B4-BE49-F238E27FC236}">
                  <a16:creationId xmlns:a16="http://schemas.microsoft.com/office/drawing/2014/main" id="{78FEABA0-F830-4FD8-8825-6D848813F1F9}"/>
                </a:ext>
              </a:extLst>
            </p:cNvPr>
            <p:cNvGrpSpPr/>
            <p:nvPr/>
          </p:nvGrpSpPr>
          <p:grpSpPr>
            <a:xfrm>
              <a:off x="7591227" y="5515075"/>
              <a:ext cx="1871242" cy="965450"/>
              <a:chOff x="968188" y="2011827"/>
              <a:chExt cx="874060" cy="325408"/>
            </a:xfrm>
            <a:grpFill/>
          </p:grpSpPr>
          <p:sp>
            <p:nvSpPr>
              <p:cNvPr id="172" name="矩形 171">
                <a:extLst>
                  <a:ext uri="{FF2B5EF4-FFF2-40B4-BE49-F238E27FC236}">
                    <a16:creationId xmlns:a16="http://schemas.microsoft.com/office/drawing/2014/main" id="{6A0C3E05-FA2F-4A8D-A864-232E406FFABA}"/>
                  </a:ext>
                </a:extLst>
              </p:cNvPr>
              <p:cNvSpPr/>
              <p:nvPr/>
            </p:nvSpPr>
            <p:spPr>
              <a:xfrm>
                <a:off x="968188" y="2011831"/>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73" name="矩形 172">
                <a:extLst>
                  <a:ext uri="{FF2B5EF4-FFF2-40B4-BE49-F238E27FC236}">
                    <a16:creationId xmlns:a16="http://schemas.microsoft.com/office/drawing/2014/main" id="{F28E91F4-7539-42BA-BC86-82BDE10C75E1}"/>
                  </a:ext>
                </a:extLst>
              </p:cNvPr>
              <p:cNvSpPr/>
              <p:nvPr/>
            </p:nvSpPr>
            <p:spPr>
              <a:xfrm>
                <a:off x="1143000" y="2011829"/>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74" name="矩形 173">
                <a:extLst>
                  <a:ext uri="{FF2B5EF4-FFF2-40B4-BE49-F238E27FC236}">
                    <a16:creationId xmlns:a16="http://schemas.microsoft.com/office/drawing/2014/main" id="{D7D471D1-553B-483D-B0CA-9F93E1887467}"/>
                  </a:ext>
                </a:extLst>
              </p:cNvPr>
              <p:cNvSpPr/>
              <p:nvPr/>
            </p:nvSpPr>
            <p:spPr>
              <a:xfrm>
                <a:off x="1317812" y="2011829"/>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75" name="矩形 174">
                <a:extLst>
                  <a:ext uri="{FF2B5EF4-FFF2-40B4-BE49-F238E27FC236}">
                    <a16:creationId xmlns:a16="http://schemas.microsoft.com/office/drawing/2014/main" id="{EB8388A3-3C79-4759-8B7A-B06222435CDA}"/>
                  </a:ext>
                </a:extLst>
              </p:cNvPr>
              <p:cNvSpPr/>
              <p:nvPr/>
            </p:nvSpPr>
            <p:spPr>
              <a:xfrm>
                <a:off x="1492624" y="2011831"/>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76" name="矩形 175">
                <a:extLst>
                  <a:ext uri="{FF2B5EF4-FFF2-40B4-BE49-F238E27FC236}">
                    <a16:creationId xmlns:a16="http://schemas.microsoft.com/office/drawing/2014/main" id="{4EB320C5-B4E9-4602-AB2F-6B3BC7A0A8B4}"/>
                  </a:ext>
                </a:extLst>
              </p:cNvPr>
              <p:cNvSpPr/>
              <p:nvPr/>
            </p:nvSpPr>
            <p:spPr>
              <a:xfrm>
                <a:off x="1667436" y="2011827"/>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77" name="矩形 176">
                <a:extLst>
                  <a:ext uri="{FF2B5EF4-FFF2-40B4-BE49-F238E27FC236}">
                    <a16:creationId xmlns:a16="http://schemas.microsoft.com/office/drawing/2014/main" id="{2A5CFA16-C1FA-437C-8271-7EAA301F5DCE}"/>
                  </a:ext>
                </a:extLst>
              </p:cNvPr>
              <p:cNvSpPr/>
              <p:nvPr/>
            </p:nvSpPr>
            <p:spPr>
              <a:xfrm>
                <a:off x="968188" y="2095417"/>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78" name="矩形 177">
                <a:extLst>
                  <a:ext uri="{FF2B5EF4-FFF2-40B4-BE49-F238E27FC236}">
                    <a16:creationId xmlns:a16="http://schemas.microsoft.com/office/drawing/2014/main" id="{545D8FD1-CDB6-41BF-8EA4-6CB2180C788F}"/>
                  </a:ext>
                </a:extLst>
              </p:cNvPr>
              <p:cNvSpPr/>
              <p:nvPr/>
            </p:nvSpPr>
            <p:spPr>
              <a:xfrm>
                <a:off x="1143000" y="2095415"/>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79" name="矩形 178">
                <a:extLst>
                  <a:ext uri="{FF2B5EF4-FFF2-40B4-BE49-F238E27FC236}">
                    <a16:creationId xmlns:a16="http://schemas.microsoft.com/office/drawing/2014/main" id="{37DEB59B-E6EA-4DA2-8C77-D5ACF39EEA00}"/>
                  </a:ext>
                </a:extLst>
              </p:cNvPr>
              <p:cNvSpPr/>
              <p:nvPr/>
            </p:nvSpPr>
            <p:spPr>
              <a:xfrm>
                <a:off x="1317812" y="2095415"/>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80" name="矩形 179">
                <a:extLst>
                  <a:ext uri="{FF2B5EF4-FFF2-40B4-BE49-F238E27FC236}">
                    <a16:creationId xmlns:a16="http://schemas.microsoft.com/office/drawing/2014/main" id="{3C965115-1935-4EF8-B488-AF9855A1188C}"/>
                  </a:ext>
                </a:extLst>
              </p:cNvPr>
              <p:cNvSpPr/>
              <p:nvPr/>
            </p:nvSpPr>
            <p:spPr>
              <a:xfrm>
                <a:off x="1492624" y="2095417"/>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81" name="矩形 180">
                <a:extLst>
                  <a:ext uri="{FF2B5EF4-FFF2-40B4-BE49-F238E27FC236}">
                    <a16:creationId xmlns:a16="http://schemas.microsoft.com/office/drawing/2014/main" id="{669AECED-160D-4F4A-A2D4-D86B85796F23}"/>
                  </a:ext>
                </a:extLst>
              </p:cNvPr>
              <p:cNvSpPr/>
              <p:nvPr/>
            </p:nvSpPr>
            <p:spPr>
              <a:xfrm>
                <a:off x="1667436" y="2090517"/>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82" name="矩形 181">
                <a:extLst>
                  <a:ext uri="{FF2B5EF4-FFF2-40B4-BE49-F238E27FC236}">
                    <a16:creationId xmlns:a16="http://schemas.microsoft.com/office/drawing/2014/main" id="{ECEE7141-3B50-4BC7-A9AE-86423A5342DB}"/>
                  </a:ext>
                </a:extLst>
              </p:cNvPr>
              <p:cNvSpPr/>
              <p:nvPr/>
            </p:nvSpPr>
            <p:spPr>
              <a:xfrm>
                <a:off x="968188" y="2174109"/>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83" name="矩形 182">
                <a:extLst>
                  <a:ext uri="{FF2B5EF4-FFF2-40B4-BE49-F238E27FC236}">
                    <a16:creationId xmlns:a16="http://schemas.microsoft.com/office/drawing/2014/main" id="{92729FA5-B406-457D-865A-2A9C431D5F14}"/>
                  </a:ext>
                </a:extLst>
              </p:cNvPr>
              <p:cNvSpPr/>
              <p:nvPr/>
            </p:nvSpPr>
            <p:spPr>
              <a:xfrm>
                <a:off x="1143000" y="2174107"/>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84" name="矩形 183">
                <a:extLst>
                  <a:ext uri="{FF2B5EF4-FFF2-40B4-BE49-F238E27FC236}">
                    <a16:creationId xmlns:a16="http://schemas.microsoft.com/office/drawing/2014/main" id="{7E4FBE74-6D3B-482D-A711-7CC6FE9D422B}"/>
                  </a:ext>
                </a:extLst>
              </p:cNvPr>
              <p:cNvSpPr/>
              <p:nvPr/>
            </p:nvSpPr>
            <p:spPr>
              <a:xfrm>
                <a:off x="1317812" y="2174107"/>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85" name="矩形 184">
                <a:extLst>
                  <a:ext uri="{FF2B5EF4-FFF2-40B4-BE49-F238E27FC236}">
                    <a16:creationId xmlns:a16="http://schemas.microsoft.com/office/drawing/2014/main" id="{94349638-3902-4955-85EC-AFF6C33423C7}"/>
                  </a:ext>
                </a:extLst>
              </p:cNvPr>
              <p:cNvSpPr/>
              <p:nvPr/>
            </p:nvSpPr>
            <p:spPr>
              <a:xfrm>
                <a:off x="1492624" y="2174109"/>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86" name="矩形 185">
                <a:extLst>
                  <a:ext uri="{FF2B5EF4-FFF2-40B4-BE49-F238E27FC236}">
                    <a16:creationId xmlns:a16="http://schemas.microsoft.com/office/drawing/2014/main" id="{7EA01448-48F9-4786-935E-FF1316763457}"/>
                  </a:ext>
                </a:extLst>
              </p:cNvPr>
              <p:cNvSpPr/>
              <p:nvPr/>
            </p:nvSpPr>
            <p:spPr>
              <a:xfrm>
                <a:off x="1667436" y="2174105"/>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87" name="矩形 186">
                <a:extLst>
                  <a:ext uri="{FF2B5EF4-FFF2-40B4-BE49-F238E27FC236}">
                    <a16:creationId xmlns:a16="http://schemas.microsoft.com/office/drawing/2014/main" id="{8A410547-D432-408C-9AB2-372146F01305}"/>
                  </a:ext>
                </a:extLst>
              </p:cNvPr>
              <p:cNvSpPr/>
              <p:nvPr/>
            </p:nvSpPr>
            <p:spPr>
              <a:xfrm>
                <a:off x="968188" y="2257695"/>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88" name="矩形 187">
                <a:extLst>
                  <a:ext uri="{FF2B5EF4-FFF2-40B4-BE49-F238E27FC236}">
                    <a16:creationId xmlns:a16="http://schemas.microsoft.com/office/drawing/2014/main" id="{D1965579-4945-46ED-9CAF-A409434659FC}"/>
                  </a:ext>
                </a:extLst>
              </p:cNvPr>
              <p:cNvSpPr/>
              <p:nvPr/>
            </p:nvSpPr>
            <p:spPr>
              <a:xfrm>
                <a:off x="1143000" y="2257694"/>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89" name="矩形 188">
                <a:extLst>
                  <a:ext uri="{FF2B5EF4-FFF2-40B4-BE49-F238E27FC236}">
                    <a16:creationId xmlns:a16="http://schemas.microsoft.com/office/drawing/2014/main" id="{2D617129-2B5B-4815-B0B6-19B7638956CE}"/>
                  </a:ext>
                </a:extLst>
              </p:cNvPr>
              <p:cNvSpPr/>
              <p:nvPr/>
            </p:nvSpPr>
            <p:spPr>
              <a:xfrm>
                <a:off x="1317812" y="2257694"/>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90" name="矩形 189">
                <a:extLst>
                  <a:ext uri="{FF2B5EF4-FFF2-40B4-BE49-F238E27FC236}">
                    <a16:creationId xmlns:a16="http://schemas.microsoft.com/office/drawing/2014/main" id="{FDFB3A7C-43D8-40A9-98BB-B7B315D069AD}"/>
                  </a:ext>
                </a:extLst>
              </p:cNvPr>
              <p:cNvSpPr/>
              <p:nvPr/>
            </p:nvSpPr>
            <p:spPr>
              <a:xfrm>
                <a:off x="1492624" y="2257695"/>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91" name="矩形 190">
                <a:extLst>
                  <a:ext uri="{FF2B5EF4-FFF2-40B4-BE49-F238E27FC236}">
                    <a16:creationId xmlns:a16="http://schemas.microsoft.com/office/drawing/2014/main" id="{EFE61835-70F1-43FD-AE13-7D96E2D1C979}"/>
                  </a:ext>
                </a:extLst>
              </p:cNvPr>
              <p:cNvSpPr/>
              <p:nvPr/>
            </p:nvSpPr>
            <p:spPr>
              <a:xfrm>
                <a:off x="1667436" y="2256459"/>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grpSp>
        <p:grpSp>
          <p:nvGrpSpPr>
            <p:cNvPr id="19" name="组合 18">
              <a:extLst>
                <a:ext uri="{FF2B5EF4-FFF2-40B4-BE49-F238E27FC236}">
                  <a16:creationId xmlns:a16="http://schemas.microsoft.com/office/drawing/2014/main" id="{A6778CA5-35B9-49ED-9A90-EC9E6F819426}"/>
                </a:ext>
              </a:extLst>
            </p:cNvPr>
            <p:cNvGrpSpPr/>
            <p:nvPr/>
          </p:nvGrpSpPr>
          <p:grpSpPr>
            <a:xfrm>
              <a:off x="7416600" y="7391637"/>
              <a:ext cx="2085970" cy="1132851"/>
              <a:chOff x="2520950" y="1295400"/>
              <a:chExt cx="742950" cy="406400"/>
            </a:xfrm>
            <a:grpFill/>
          </p:grpSpPr>
          <p:sp>
            <p:nvSpPr>
              <p:cNvPr id="170" name="矩形: 圆角 169">
                <a:extLst>
                  <a:ext uri="{FF2B5EF4-FFF2-40B4-BE49-F238E27FC236}">
                    <a16:creationId xmlns:a16="http://schemas.microsoft.com/office/drawing/2014/main" id="{2BFFA48E-6989-43AF-A765-3A6BD00A4409}"/>
                  </a:ext>
                </a:extLst>
              </p:cNvPr>
              <p:cNvSpPr/>
              <p:nvPr/>
            </p:nvSpPr>
            <p:spPr>
              <a:xfrm>
                <a:off x="2520950" y="1295400"/>
                <a:ext cx="742950" cy="406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71" name="文本框 170">
                <a:extLst>
                  <a:ext uri="{FF2B5EF4-FFF2-40B4-BE49-F238E27FC236}">
                    <a16:creationId xmlns:a16="http://schemas.microsoft.com/office/drawing/2014/main" id="{79DE691F-A532-4844-87D0-59458B46BA7E}"/>
                  </a:ext>
                </a:extLst>
              </p:cNvPr>
              <p:cNvSpPr txBox="1"/>
              <p:nvPr/>
            </p:nvSpPr>
            <p:spPr>
              <a:xfrm>
                <a:off x="2738392" y="1410485"/>
                <a:ext cx="352705" cy="70319"/>
              </a:xfrm>
              <a:prstGeom prst="rect">
                <a:avLst/>
              </a:prstGeom>
              <a:grpFill/>
              <a:ln>
                <a:solidFill>
                  <a:schemeClr val="bg1"/>
                </a:solidFill>
              </a:ln>
            </p:spPr>
            <p:txBody>
              <a:bodyPr wrap="square" lIns="0" tIns="0" rIns="0" bIns="0" rtlCol="0">
                <a:spAutoFit/>
              </a:bodyPr>
              <a:lstStyle/>
              <a:p>
                <a:pPr algn="l"/>
                <a:r>
                  <a:rPr kumimoji="1" lang="zh-CN" altLang="en-US" sz="1200" dirty="0">
                    <a:latin typeface="微软雅黑" panose="020B0503020204020204" pitchFamily="34" charset="-122"/>
                    <a:ea typeface="微软雅黑" panose="020B0503020204020204" pitchFamily="34" charset="-122"/>
                  </a:rPr>
                  <a:t>构建索引</a:t>
                </a:r>
              </a:p>
            </p:txBody>
          </p:sp>
        </p:grpSp>
        <p:cxnSp>
          <p:nvCxnSpPr>
            <p:cNvPr id="20" name="直接箭头连接符 19">
              <a:extLst>
                <a:ext uri="{FF2B5EF4-FFF2-40B4-BE49-F238E27FC236}">
                  <a16:creationId xmlns:a16="http://schemas.microsoft.com/office/drawing/2014/main" id="{D189DE45-A305-4DF1-B6D9-695076C42EA1}"/>
                </a:ext>
              </a:extLst>
            </p:cNvPr>
            <p:cNvCxnSpPr>
              <a:cxnSpLocks/>
            </p:cNvCxnSpPr>
            <p:nvPr/>
          </p:nvCxnSpPr>
          <p:spPr>
            <a:xfrm flipV="1">
              <a:off x="5108394" y="6040268"/>
              <a:ext cx="2467482" cy="18359"/>
            </a:xfrm>
            <a:prstGeom prst="straightConnector1">
              <a:avLst/>
            </a:prstGeom>
            <a:grpFill/>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2" name="文本框 21">
              <a:extLst>
                <a:ext uri="{FF2B5EF4-FFF2-40B4-BE49-F238E27FC236}">
                  <a16:creationId xmlns:a16="http://schemas.microsoft.com/office/drawing/2014/main" id="{9129118D-E4A9-41D4-83EB-33CE02C24D5C}"/>
                </a:ext>
              </a:extLst>
            </p:cNvPr>
            <p:cNvSpPr txBox="1"/>
            <p:nvPr/>
          </p:nvSpPr>
          <p:spPr>
            <a:xfrm>
              <a:off x="3473736" y="4880238"/>
              <a:ext cx="1598683" cy="196016"/>
            </a:xfrm>
            <a:prstGeom prst="rect">
              <a:avLst/>
            </a:prstGeom>
            <a:grpFill/>
            <a:ln>
              <a:solidFill>
                <a:schemeClr val="bg1"/>
              </a:solidFill>
            </a:ln>
          </p:spPr>
          <p:txBody>
            <a:bodyPr wrap="square" lIns="0" tIns="0" rIns="0" bIns="0" rtlCol="0">
              <a:spAutoFit/>
            </a:bodyPr>
            <a:lstStyle/>
            <a:p>
              <a:pPr algn="l"/>
              <a:r>
                <a:rPr kumimoji="1" lang="zh-CN" altLang="en-US" sz="1200" dirty="0">
                  <a:latin typeface="微软雅黑" panose="020B0503020204020204" pitchFamily="34" charset="-122"/>
                  <a:ea typeface="微软雅黑" panose="020B0503020204020204" pitchFamily="34" charset="-122"/>
                </a:rPr>
                <a:t>原始向量</a:t>
              </a:r>
            </a:p>
          </p:txBody>
        </p:sp>
        <p:sp>
          <p:nvSpPr>
            <p:cNvPr id="23" name="文本框 22">
              <a:extLst>
                <a:ext uri="{FF2B5EF4-FFF2-40B4-BE49-F238E27FC236}">
                  <a16:creationId xmlns:a16="http://schemas.microsoft.com/office/drawing/2014/main" id="{B3083AE1-EE92-4513-AA6A-17C017669C58}"/>
                </a:ext>
              </a:extLst>
            </p:cNvPr>
            <p:cNvSpPr txBox="1"/>
            <p:nvPr/>
          </p:nvSpPr>
          <p:spPr>
            <a:xfrm>
              <a:off x="5821315" y="4532364"/>
              <a:ext cx="1361099" cy="196016"/>
            </a:xfrm>
            <a:prstGeom prst="rect">
              <a:avLst/>
            </a:prstGeom>
            <a:grpFill/>
            <a:ln>
              <a:solidFill>
                <a:schemeClr val="bg1"/>
              </a:solidFill>
            </a:ln>
          </p:spPr>
          <p:txBody>
            <a:bodyPr wrap="square" lIns="0" tIns="0" rIns="0" bIns="0" rtlCol="0">
              <a:spAutoFit/>
            </a:bodyPr>
            <a:lstStyle/>
            <a:p>
              <a:pPr algn="l"/>
              <a:r>
                <a:rPr kumimoji="1" lang="zh-CN" altLang="en-US" sz="1200" dirty="0">
                  <a:latin typeface="微软雅黑" panose="020B0503020204020204" pitchFamily="34" charset="-122"/>
                  <a:ea typeface="微软雅黑" panose="020B0503020204020204" pitchFamily="34" charset="-122"/>
                </a:rPr>
                <a:t>随机正交矩阵</a:t>
              </a:r>
            </a:p>
          </p:txBody>
        </p:sp>
        <p:grpSp>
          <p:nvGrpSpPr>
            <p:cNvPr id="24" name="组合 23">
              <a:extLst>
                <a:ext uri="{FF2B5EF4-FFF2-40B4-BE49-F238E27FC236}">
                  <a16:creationId xmlns:a16="http://schemas.microsoft.com/office/drawing/2014/main" id="{2703D5A3-2483-46DF-B16A-4C6092A593CD}"/>
                </a:ext>
              </a:extLst>
            </p:cNvPr>
            <p:cNvGrpSpPr/>
            <p:nvPr/>
          </p:nvGrpSpPr>
          <p:grpSpPr>
            <a:xfrm>
              <a:off x="10416659" y="4557161"/>
              <a:ext cx="1439228" cy="978499"/>
              <a:chOff x="4429125" y="1151256"/>
              <a:chExt cx="715977" cy="329806"/>
            </a:xfrm>
            <a:grpFill/>
          </p:grpSpPr>
          <p:sp>
            <p:nvSpPr>
              <p:cNvPr id="138" name="椭圆 137">
                <a:extLst>
                  <a:ext uri="{FF2B5EF4-FFF2-40B4-BE49-F238E27FC236}">
                    <a16:creationId xmlns:a16="http://schemas.microsoft.com/office/drawing/2014/main" id="{CCA0FF51-9BC7-4901-9864-8D068D83ABDE}"/>
                  </a:ext>
                </a:extLst>
              </p:cNvPr>
              <p:cNvSpPr/>
              <p:nvPr/>
            </p:nvSpPr>
            <p:spPr>
              <a:xfrm>
                <a:off x="4429125" y="1154292"/>
                <a:ext cx="70787" cy="7954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39" name="椭圆 138">
                <a:extLst>
                  <a:ext uri="{FF2B5EF4-FFF2-40B4-BE49-F238E27FC236}">
                    <a16:creationId xmlns:a16="http://schemas.microsoft.com/office/drawing/2014/main" id="{8779AAAA-F45B-469B-B231-4639721E64AE}"/>
                  </a:ext>
                </a:extLst>
              </p:cNvPr>
              <p:cNvSpPr/>
              <p:nvPr/>
            </p:nvSpPr>
            <p:spPr>
              <a:xfrm>
                <a:off x="4503457" y="1154292"/>
                <a:ext cx="70787" cy="7954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40" name="椭圆 139">
                <a:extLst>
                  <a:ext uri="{FF2B5EF4-FFF2-40B4-BE49-F238E27FC236}">
                    <a16:creationId xmlns:a16="http://schemas.microsoft.com/office/drawing/2014/main" id="{92B28A0C-E469-4A3C-9C92-4B458A77C72D}"/>
                  </a:ext>
                </a:extLst>
              </p:cNvPr>
              <p:cNvSpPr/>
              <p:nvPr/>
            </p:nvSpPr>
            <p:spPr>
              <a:xfrm>
                <a:off x="4576299" y="1154292"/>
                <a:ext cx="70787" cy="7954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41" name="椭圆 140">
                <a:extLst>
                  <a:ext uri="{FF2B5EF4-FFF2-40B4-BE49-F238E27FC236}">
                    <a16:creationId xmlns:a16="http://schemas.microsoft.com/office/drawing/2014/main" id="{FB314F2A-6C8B-48EB-A492-BC8747521095}"/>
                  </a:ext>
                </a:extLst>
              </p:cNvPr>
              <p:cNvSpPr/>
              <p:nvPr/>
            </p:nvSpPr>
            <p:spPr>
              <a:xfrm>
                <a:off x="4647086" y="1154292"/>
                <a:ext cx="70787" cy="7954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42" name="椭圆 141">
                <a:extLst>
                  <a:ext uri="{FF2B5EF4-FFF2-40B4-BE49-F238E27FC236}">
                    <a16:creationId xmlns:a16="http://schemas.microsoft.com/office/drawing/2014/main" id="{0A054FAB-1C9C-4639-9F3A-FC050455BE0D}"/>
                  </a:ext>
                </a:extLst>
              </p:cNvPr>
              <p:cNvSpPr/>
              <p:nvPr/>
            </p:nvSpPr>
            <p:spPr>
              <a:xfrm>
                <a:off x="4719928" y="1154292"/>
                <a:ext cx="70787" cy="7954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43" name="矩形 142">
                <a:extLst>
                  <a:ext uri="{FF2B5EF4-FFF2-40B4-BE49-F238E27FC236}">
                    <a16:creationId xmlns:a16="http://schemas.microsoft.com/office/drawing/2014/main" id="{9E711BE5-0FC7-4296-B8C2-DF6E6DC7144D}"/>
                  </a:ext>
                </a:extLst>
              </p:cNvPr>
              <p:cNvSpPr/>
              <p:nvPr/>
            </p:nvSpPr>
            <p:spPr>
              <a:xfrm>
                <a:off x="4790715" y="1151464"/>
                <a:ext cx="118129"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44" name="矩形 143">
                <a:extLst>
                  <a:ext uri="{FF2B5EF4-FFF2-40B4-BE49-F238E27FC236}">
                    <a16:creationId xmlns:a16="http://schemas.microsoft.com/office/drawing/2014/main" id="{111E32AC-0F2B-4372-9E89-EF64DA5B03CD}"/>
                  </a:ext>
                </a:extLst>
              </p:cNvPr>
              <p:cNvSpPr/>
              <p:nvPr/>
            </p:nvSpPr>
            <p:spPr>
              <a:xfrm>
                <a:off x="4908844" y="1151360"/>
                <a:ext cx="118129"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45" name="矩形 144">
                <a:extLst>
                  <a:ext uri="{FF2B5EF4-FFF2-40B4-BE49-F238E27FC236}">
                    <a16:creationId xmlns:a16="http://schemas.microsoft.com/office/drawing/2014/main" id="{00EF73AB-2046-4115-9DA0-CB79527CBFBD}"/>
                  </a:ext>
                </a:extLst>
              </p:cNvPr>
              <p:cNvSpPr/>
              <p:nvPr/>
            </p:nvSpPr>
            <p:spPr>
              <a:xfrm>
                <a:off x="5026973" y="1151256"/>
                <a:ext cx="118129"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46" name="椭圆 145">
                <a:extLst>
                  <a:ext uri="{FF2B5EF4-FFF2-40B4-BE49-F238E27FC236}">
                    <a16:creationId xmlns:a16="http://schemas.microsoft.com/office/drawing/2014/main" id="{8BC3DD5F-D69E-4DC8-BCB1-842C09DB050E}"/>
                  </a:ext>
                </a:extLst>
              </p:cNvPr>
              <p:cNvSpPr/>
              <p:nvPr/>
            </p:nvSpPr>
            <p:spPr>
              <a:xfrm>
                <a:off x="4429125" y="1242026"/>
                <a:ext cx="70787" cy="7954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47" name="椭圆 146">
                <a:extLst>
                  <a:ext uri="{FF2B5EF4-FFF2-40B4-BE49-F238E27FC236}">
                    <a16:creationId xmlns:a16="http://schemas.microsoft.com/office/drawing/2014/main" id="{D5C1A969-160E-478D-9AAE-EF8714A84CDF}"/>
                  </a:ext>
                </a:extLst>
              </p:cNvPr>
              <p:cNvSpPr/>
              <p:nvPr/>
            </p:nvSpPr>
            <p:spPr>
              <a:xfrm>
                <a:off x="4503457" y="1242026"/>
                <a:ext cx="70787" cy="7954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48" name="椭圆 147">
                <a:extLst>
                  <a:ext uri="{FF2B5EF4-FFF2-40B4-BE49-F238E27FC236}">
                    <a16:creationId xmlns:a16="http://schemas.microsoft.com/office/drawing/2014/main" id="{9DDBF8A3-35F3-468A-B0A6-2499F4578907}"/>
                  </a:ext>
                </a:extLst>
              </p:cNvPr>
              <p:cNvSpPr/>
              <p:nvPr/>
            </p:nvSpPr>
            <p:spPr>
              <a:xfrm>
                <a:off x="4576299" y="1242026"/>
                <a:ext cx="70787" cy="7954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49" name="椭圆 148">
                <a:extLst>
                  <a:ext uri="{FF2B5EF4-FFF2-40B4-BE49-F238E27FC236}">
                    <a16:creationId xmlns:a16="http://schemas.microsoft.com/office/drawing/2014/main" id="{3503201B-3D6A-4385-9214-E0108B9F1389}"/>
                  </a:ext>
                </a:extLst>
              </p:cNvPr>
              <p:cNvSpPr/>
              <p:nvPr/>
            </p:nvSpPr>
            <p:spPr>
              <a:xfrm>
                <a:off x="4647086" y="1242026"/>
                <a:ext cx="70787" cy="7954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50" name="椭圆 149">
                <a:extLst>
                  <a:ext uri="{FF2B5EF4-FFF2-40B4-BE49-F238E27FC236}">
                    <a16:creationId xmlns:a16="http://schemas.microsoft.com/office/drawing/2014/main" id="{23C06518-2248-4A39-B0FA-FBAE5A9D2A0E}"/>
                  </a:ext>
                </a:extLst>
              </p:cNvPr>
              <p:cNvSpPr/>
              <p:nvPr/>
            </p:nvSpPr>
            <p:spPr>
              <a:xfrm>
                <a:off x="4719928" y="1242026"/>
                <a:ext cx="70787" cy="7954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51" name="矩形 150">
                <a:extLst>
                  <a:ext uri="{FF2B5EF4-FFF2-40B4-BE49-F238E27FC236}">
                    <a16:creationId xmlns:a16="http://schemas.microsoft.com/office/drawing/2014/main" id="{AF6D8270-A674-4441-AFEF-7CB75982E2F8}"/>
                  </a:ext>
                </a:extLst>
              </p:cNvPr>
              <p:cNvSpPr/>
              <p:nvPr/>
            </p:nvSpPr>
            <p:spPr>
              <a:xfrm>
                <a:off x="4790715" y="1239198"/>
                <a:ext cx="118129"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52" name="矩形 151">
                <a:extLst>
                  <a:ext uri="{FF2B5EF4-FFF2-40B4-BE49-F238E27FC236}">
                    <a16:creationId xmlns:a16="http://schemas.microsoft.com/office/drawing/2014/main" id="{1E4BAA12-0298-449C-97C4-75970D149C88}"/>
                  </a:ext>
                </a:extLst>
              </p:cNvPr>
              <p:cNvSpPr/>
              <p:nvPr/>
            </p:nvSpPr>
            <p:spPr>
              <a:xfrm>
                <a:off x="4908844" y="1239094"/>
                <a:ext cx="118129"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53" name="矩形 152">
                <a:extLst>
                  <a:ext uri="{FF2B5EF4-FFF2-40B4-BE49-F238E27FC236}">
                    <a16:creationId xmlns:a16="http://schemas.microsoft.com/office/drawing/2014/main" id="{BB7C6228-227F-4C57-809C-80F381154DEC}"/>
                  </a:ext>
                </a:extLst>
              </p:cNvPr>
              <p:cNvSpPr/>
              <p:nvPr/>
            </p:nvSpPr>
            <p:spPr>
              <a:xfrm>
                <a:off x="5026973" y="1238990"/>
                <a:ext cx="118129"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54" name="椭圆 153">
                <a:extLst>
                  <a:ext uri="{FF2B5EF4-FFF2-40B4-BE49-F238E27FC236}">
                    <a16:creationId xmlns:a16="http://schemas.microsoft.com/office/drawing/2014/main" id="{24B2E794-C429-4DA8-AEFD-0010FF032063}"/>
                  </a:ext>
                </a:extLst>
              </p:cNvPr>
              <p:cNvSpPr/>
              <p:nvPr/>
            </p:nvSpPr>
            <p:spPr>
              <a:xfrm>
                <a:off x="4429125" y="1321774"/>
                <a:ext cx="70787" cy="7954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55" name="椭圆 154">
                <a:extLst>
                  <a:ext uri="{FF2B5EF4-FFF2-40B4-BE49-F238E27FC236}">
                    <a16:creationId xmlns:a16="http://schemas.microsoft.com/office/drawing/2014/main" id="{85424851-D641-4CE9-A15C-3E9722376F5F}"/>
                  </a:ext>
                </a:extLst>
              </p:cNvPr>
              <p:cNvSpPr/>
              <p:nvPr/>
            </p:nvSpPr>
            <p:spPr>
              <a:xfrm>
                <a:off x="4503457" y="1321774"/>
                <a:ext cx="70787" cy="7954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56" name="椭圆 155">
                <a:extLst>
                  <a:ext uri="{FF2B5EF4-FFF2-40B4-BE49-F238E27FC236}">
                    <a16:creationId xmlns:a16="http://schemas.microsoft.com/office/drawing/2014/main" id="{A99B1BA9-7B54-403C-AAC7-878A844E43DA}"/>
                  </a:ext>
                </a:extLst>
              </p:cNvPr>
              <p:cNvSpPr/>
              <p:nvPr/>
            </p:nvSpPr>
            <p:spPr>
              <a:xfrm>
                <a:off x="4576299" y="1321774"/>
                <a:ext cx="70787" cy="7954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57" name="椭圆 156">
                <a:extLst>
                  <a:ext uri="{FF2B5EF4-FFF2-40B4-BE49-F238E27FC236}">
                    <a16:creationId xmlns:a16="http://schemas.microsoft.com/office/drawing/2014/main" id="{BA099C26-4F06-4F7D-A4E4-E09F78E760B0}"/>
                  </a:ext>
                </a:extLst>
              </p:cNvPr>
              <p:cNvSpPr/>
              <p:nvPr/>
            </p:nvSpPr>
            <p:spPr>
              <a:xfrm>
                <a:off x="4647086" y="1321774"/>
                <a:ext cx="70787" cy="7954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58" name="椭圆 157">
                <a:extLst>
                  <a:ext uri="{FF2B5EF4-FFF2-40B4-BE49-F238E27FC236}">
                    <a16:creationId xmlns:a16="http://schemas.microsoft.com/office/drawing/2014/main" id="{CF0C43AC-5545-4753-ABB6-61B8C33B0C56}"/>
                  </a:ext>
                </a:extLst>
              </p:cNvPr>
              <p:cNvSpPr/>
              <p:nvPr/>
            </p:nvSpPr>
            <p:spPr>
              <a:xfrm>
                <a:off x="4719928" y="1321774"/>
                <a:ext cx="70787" cy="7954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59" name="矩形 158">
                <a:extLst>
                  <a:ext uri="{FF2B5EF4-FFF2-40B4-BE49-F238E27FC236}">
                    <a16:creationId xmlns:a16="http://schemas.microsoft.com/office/drawing/2014/main" id="{DBB88B8B-4F8D-4271-8138-8BD63B1BFF9D}"/>
                  </a:ext>
                </a:extLst>
              </p:cNvPr>
              <p:cNvSpPr/>
              <p:nvPr/>
            </p:nvSpPr>
            <p:spPr>
              <a:xfrm>
                <a:off x="4790715" y="1318946"/>
                <a:ext cx="118129"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60" name="矩形 159">
                <a:extLst>
                  <a:ext uri="{FF2B5EF4-FFF2-40B4-BE49-F238E27FC236}">
                    <a16:creationId xmlns:a16="http://schemas.microsoft.com/office/drawing/2014/main" id="{485FBEE8-DF09-487E-B3C2-78CDF76AD39F}"/>
                  </a:ext>
                </a:extLst>
              </p:cNvPr>
              <p:cNvSpPr/>
              <p:nvPr/>
            </p:nvSpPr>
            <p:spPr>
              <a:xfrm>
                <a:off x="4908844" y="1318842"/>
                <a:ext cx="118129"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61" name="矩形 160">
                <a:extLst>
                  <a:ext uri="{FF2B5EF4-FFF2-40B4-BE49-F238E27FC236}">
                    <a16:creationId xmlns:a16="http://schemas.microsoft.com/office/drawing/2014/main" id="{A3B4B2D1-733F-4352-A60C-FD1CE03ABB6F}"/>
                  </a:ext>
                </a:extLst>
              </p:cNvPr>
              <p:cNvSpPr/>
              <p:nvPr/>
            </p:nvSpPr>
            <p:spPr>
              <a:xfrm>
                <a:off x="5026973" y="1318738"/>
                <a:ext cx="118129"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62" name="椭圆 161">
                <a:extLst>
                  <a:ext uri="{FF2B5EF4-FFF2-40B4-BE49-F238E27FC236}">
                    <a16:creationId xmlns:a16="http://schemas.microsoft.com/office/drawing/2014/main" id="{D363388A-1765-4668-8A46-8F3DD877D6E7}"/>
                  </a:ext>
                </a:extLst>
              </p:cNvPr>
              <p:cNvSpPr/>
              <p:nvPr/>
            </p:nvSpPr>
            <p:spPr>
              <a:xfrm>
                <a:off x="4429125" y="1401522"/>
                <a:ext cx="70787" cy="7954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63" name="椭圆 162">
                <a:extLst>
                  <a:ext uri="{FF2B5EF4-FFF2-40B4-BE49-F238E27FC236}">
                    <a16:creationId xmlns:a16="http://schemas.microsoft.com/office/drawing/2014/main" id="{2B3C50FF-F3ED-4421-B8CA-49B47F769CB5}"/>
                  </a:ext>
                </a:extLst>
              </p:cNvPr>
              <p:cNvSpPr/>
              <p:nvPr/>
            </p:nvSpPr>
            <p:spPr>
              <a:xfrm>
                <a:off x="4503457" y="1401522"/>
                <a:ext cx="70787" cy="7954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64" name="椭圆 163">
                <a:extLst>
                  <a:ext uri="{FF2B5EF4-FFF2-40B4-BE49-F238E27FC236}">
                    <a16:creationId xmlns:a16="http://schemas.microsoft.com/office/drawing/2014/main" id="{4DDA28A8-CAC6-4BA6-97FF-4D7808A3098B}"/>
                  </a:ext>
                </a:extLst>
              </p:cNvPr>
              <p:cNvSpPr/>
              <p:nvPr/>
            </p:nvSpPr>
            <p:spPr>
              <a:xfrm>
                <a:off x="4576299" y="1401522"/>
                <a:ext cx="70787" cy="7954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65" name="椭圆 164">
                <a:extLst>
                  <a:ext uri="{FF2B5EF4-FFF2-40B4-BE49-F238E27FC236}">
                    <a16:creationId xmlns:a16="http://schemas.microsoft.com/office/drawing/2014/main" id="{6643F4DC-F202-48FD-9866-E53C219A7D17}"/>
                  </a:ext>
                </a:extLst>
              </p:cNvPr>
              <p:cNvSpPr/>
              <p:nvPr/>
            </p:nvSpPr>
            <p:spPr>
              <a:xfrm>
                <a:off x="4647086" y="1401522"/>
                <a:ext cx="70787" cy="7954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66" name="椭圆 165">
                <a:extLst>
                  <a:ext uri="{FF2B5EF4-FFF2-40B4-BE49-F238E27FC236}">
                    <a16:creationId xmlns:a16="http://schemas.microsoft.com/office/drawing/2014/main" id="{71D626F2-6648-4B1F-82D3-002DDDBDC54C}"/>
                  </a:ext>
                </a:extLst>
              </p:cNvPr>
              <p:cNvSpPr/>
              <p:nvPr/>
            </p:nvSpPr>
            <p:spPr>
              <a:xfrm>
                <a:off x="4719928" y="1401522"/>
                <a:ext cx="70787" cy="7954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67" name="矩形 166">
                <a:extLst>
                  <a:ext uri="{FF2B5EF4-FFF2-40B4-BE49-F238E27FC236}">
                    <a16:creationId xmlns:a16="http://schemas.microsoft.com/office/drawing/2014/main" id="{2995AA69-F963-4C5B-88F1-1781D2AA2105}"/>
                  </a:ext>
                </a:extLst>
              </p:cNvPr>
              <p:cNvSpPr/>
              <p:nvPr/>
            </p:nvSpPr>
            <p:spPr>
              <a:xfrm>
                <a:off x="4790715" y="1398694"/>
                <a:ext cx="118129"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68" name="矩形 167">
                <a:extLst>
                  <a:ext uri="{FF2B5EF4-FFF2-40B4-BE49-F238E27FC236}">
                    <a16:creationId xmlns:a16="http://schemas.microsoft.com/office/drawing/2014/main" id="{CA88A56D-EDE9-4F06-B653-48BD04BD8BBE}"/>
                  </a:ext>
                </a:extLst>
              </p:cNvPr>
              <p:cNvSpPr/>
              <p:nvPr/>
            </p:nvSpPr>
            <p:spPr>
              <a:xfrm>
                <a:off x="4908844" y="1398590"/>
                <a:ext cx="118129"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69" name="矩形 168">
                <a:extLst>
                  <a:ext uri="{FF2B5EF4-FFF2-40B4-BE49-F238E27FC236}">
                    <a16:creationId xmlns:a16="http://schemas.microsoft.com/office/drawing/2014/main" id="{4F40F676-1B84-4EF4-9090-33D444322EF4}"/>
                  </a:ext>
                </a:extLst>
              </p:cNvPr>
              <p:cNvSpPr/>
              <p:nvPr/>
            </p:nvSpPr>
            <p:spPr>
              <a:xfrm>
                <a:off x="5026973" y="1398486"/>
                <a:ext cx="118129"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grpSp>
        <p:cxnSp>
          <p:nvCxnSpPr>
            <p:cNvPr id="25" name="连接符: 肘形 24">
              <a:extLst>
                <a:ext uri="{FF2B5EF4-FFF2-40B4-BE49-F238E27FC236}">
                  <a16:creationId xmlns:a16="http://schemas.microsoft.com/office/drawing/2014/main" id="{1C74C1D8-7386-48A2-8F94-3593309EFB43}"/>
                </a:ext>
              </a:extLst>
            </p:cNvPr>
            <p:cNvCxnSpPr>
              <a:cxnSpLocks/>
              <a:stCxn id="223" idx="3"/>
              <a:endCxn id="217" idx="1"/>
            </p:cNvCxnSpPr>
            <p:nvPr/>
          </p:nvCxnSpPr>
          <p:spPr>
            <a:xfrm flipV="1">
              <a:off x="5108394" y="3963239"/>
              <a:ext cx="2752207" cy="1725583"/>
            </a:xfrm>
            <a:prstGeom prst="bentConnector3">
              <a:avLst>
                <a:gd name="adj1" fmla="val 358"/>
              </a:avLst>
            </a:prstGeom>
            <a:grpFill/>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6" name="连接符: 肘形 25">
              <a:extLst>
                <a:ext uri="{FF2B5EF4-FFF2-40B4-BE49-F238E27FC236}">
                  <a16:creationId xmlns:a16="http://schemas.microsoft.com/office/drawing/2014/main" id="{D4691854-4EC0-4930-8490-159E0B7D5CFF}"/>
                </a:ext>
              </a:extLst>
            </p:cNvPr>
            <p:cNvCxnSpPr>
              <a:cxnSpLocks/>
              <a:stCxn id="238" idx="3"/>
              <a:endCxn id="170" idx="1"/>
            </p:cNvCxnSpPr>
            <p:nvPr/>
          </p:nvCxnSpPr>
          <p:spPr>
            <a:xfrm>
              <a:off x="5108389" y="6414619"/>
              <a:ext cx="2308211" cy="1543445"/>
            </a:xfrm>
            <a:prstGeom prst="bentConnector3">
              <a:avLst>
                <a:gd name="adj1" fmla="val -150"/>
              </a:avLst>
            </a:prstGeom>
            <a:grpFill/>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7" name="连接符: 肘形 26">
              <a:extLst>
                <a:ext uri="{FF2B5EF4-FFF2-40B4-BE49-F238E27FC236}">
                  <a16:creationId xmlns:a16="http://schemas.microsoft.com/office/drawing/2014/main" id="{DFE8B0C7-7BCF-420D-AD4D-E9F52B8E9493}"/>
                </a:ext>
              </a:extLst>
            </p:cNvPr>
            <p:cNvCxnSpPr>
              <a:cxnSpLocks/>
              <a:stCxn id="217" idx="3"/>
            </p:cNvCxnSpPr>
            <p:nvPr/>
          </p:nvCxnSpPr>
          <p:spPr>
            <a:xfrm>
              <a:off x="9451152" y="3963239"/>
              <a:ext cx="943755" cy="1070855"/>
            </a:xfrm>
            <a:prstGeom prst="bentConnector3">
              <a:avLst/>
            </a:prstGeom>
            <a:grpFill/>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8" name="连接符: 肘形 27">
              <a:extLst>
                <a:ext uri="{FF2B5EF4-FFF2-40B4-BE49-F238E27FC236}">
                  <a16:creationId xmlns:a16="http://schemas.microsoft.com/office/drawing/2014/main" id="{380C376D-E30F-4AFB-86B6-DCE29C73892E}"/>
                </a:ext>
              </a:extLst>
            </p:cNvPr>
            <p:cNvCxnSpPr>
              <a:cxnSpLocks/>
            </p:cNvCxnSpPr>
            <p:nvPr/>
          </p:nvCxnSpPr>
          <p:spPr>
            <a:xfrm flipV="1">
              <a:off x="9462469" y="5020518"/>
              <a:ext cx="942378" cy="1037486"/>
            </a:xfrm>
            <a:prstGeom prst="bentConnector4">
              <a:avLst>
                <a:gd name="adj1" fmla="val 48390"/>
                <a:gd name="adj2" fmla="val 99246"/>
              </a:avLst>
            </a:prstGeom>
            <a:grpFill/>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9" name="文本框 28">
              <a:extLst>
                <a:ext uri="{FF2B5EF4-FFF2-40B4-BE49-F238E27FC236}">
                  <a16:creationId xmlns:a16="http://schemas.microsoft.com/office/drawing/2014/main" id="{513436AA-ECAE-4CA8-A4A3-7DBE8B3A4998}"/>
                </a:ext>
              </a:extLst>
            </p:cNvPr>
            <p:cNvSpPr txBox="1"/>
            <p:nvPr/>
          </p:nvSpPr>
          <p:spPr>
            <a:xfrm>
              <a:off x="9607531" y="5639118"/>
              <a:ext cx="4080792" cy="392033"/>
            </a:xfrm>
            <a:prstGeom prst="rect">
              <a:avLst/>
            </a:prstGeom>
            <a:grpFill/>
            <a:ln>
              <a:solidFill>
                <a:schemeClr val="bg1"/>
              </a:solidFill>
            </a:ln>
          </p:spPr>
          <p:txBody>
            <a:bodyPr wrap="square" lIns="0" tIns="0" rIns="0" bIns="0" rtlCol="0">
              <a:spAutoFit/>
            </a:bodyPr>
            <a:lstStyle/>
            <a:p>
              <a:pPr algn="ctr"/>
              <a:r>
                <a:rPr kumimoji="1" lang="en-US" altLang="zh-CN" sz="1200" dirty="0" err="1">
                  <a:latin typeface="微软雅黑" panose="020B0503020204020204" pitchFamily="34" charset="-122"/>
                  <a:ea typeface="微软雅黑" panose="020B0503020204020204" pitchFamily="34" charset="-122"/>
                </a:rPr>
                <a:t>RabitQ</a:t>
              </a:r>
              <a:r>
                <a:rPr kumimoji="1" lang="zh-CN" altLang="en-US" sz="1200" dirty="0">
                  <a:latin typeface="微软雅黑" panose="020B0503020204020204" pitchFamily="34" charset="-122"/>
                  <a:ea typeface="微软雅黑" panose="020B0503020204020204" pitchFamily="34" charset="-122"/>
                </a:rPr>
                <a:t>量化数据</a:t>
              </a:r>
              <a:endParaRPr kumimoji="1" lang="en-US" altLang="zh-CN" sz="1200" dirty="0">
                <a:latin typeface="微软雅黑" panose="020B0503020204020204" pitchFamily="34" charset="-122"/>
                <a:ea typeface="微软雅黑" panose="020B0503020204020204" pitchFamily="34" charset="-122"/>
              </a:endParaRPr>
            </a:p>
            <a:p>
              <a:pPr algn="ctr"/>
              <a:r>
                <a:rPr kumimoji="1" lang="en-US" altLang="zh-CN" sz="1200" dirty="0">
                  <a:latin typeface="微软雅黑" panose="020B0503020204020204" pitchFamily="34" charset="-122"/>
                  <a:ea typeface="微软雅黑" panose="020B0503020204020204" pitchFamily="34" charset="-122"/>
                </a:rPr>
                <a:t>(1bit*</a:t>
              </a:r>
              <a:r>
                <a:rPr kumimoji="1" lang="zh-CN" altLang="en-US" sz="1200" dirty="0">
                  <a:latin typeface="微软雅黑" panose="020B0503020204020204" pitchFamily="34" charset="-122"/>
                  <a:ea typeface="微软雅黑" panose="020B0503020204020204" pitchFamily="34" charset="-122"/>
                </a:rPr>
                <a:t>维度</a:t>
              </a:r>
              <a:r>
                <a:rPr kumimoji="1" lang="en-US" altLang="zh-CN" sz="1200" dirty="0">
                  <a:latin typeface="微软雅黑" panose="020B0503020204020204" pitchFamily="34" charset="-122"/>
                  <a:ea typeface="微软雅黑" panose="020B0503020204020204" pitchFamily="34" charset="-122"/>
                </a:rPr>
                <a:t>+</a:t>
              </a:r>
              <a:r>
                <a:rPr kumimoji="1" lang="zh-CN" altLang="en-US" sz="1200" dirty="0">
                  <a:latin typeface="微软雅黑" panose="020B0503020204020204" pitchFamily="34" charset="-122"/>
                  <a:ea typeface="微软雅黑" panose="020B0503020204020204" pitchFamily="34" charset="-122"/>
                </a:rPr>
                <a:t>辅助因子</a:t>
              </a:r>
              <a:r>
                <a:rPr kumimoji="1" lang="en-US" altLang="zh-CN" sz="1200" dirty="0">
                  <a:latin typeface="微软雅黑" panose="020B0503020204020204" pitchFamily="34" charset="-122"/>
                  <a:ea typeface="微软雅黑" panose="020B0503020204020204" pitchFamily="34" charset="-122"/>
                </a:rPr>
                <a:t>)</a:t>
              </a:r>
              <a:endParaRPr kumimoji="1" lang="zh-CN" altLang="en-US" sz="1200" dirty="0">
                <a:latin typeface="微软雅黑" panose="020B0503020204020204" pitchFamily="34" charset="-122"/>
                <a:ea typeface="微软雅黑" panose="020B0503020204020204" pitchFamily="34" charset="-122"/>
              </a:endParaRPr>
            </a:p>
          </p:txBody>
        </p:sp>
        <p:grpSp>
          <p:nvGrpSpPr>
            <p:cNvPr id="30" name="组合 29">
              <a:extLst>
                <a:ext uri="{FF2B5EF4-FFF2-40B4-BE49-F238E27FC236}">
                  <a16:creationId xmlns:a16="http://schemas.microsoft.com/office/drawing/2014/main" id="{2995132A-F050-4607-ABA6-B2896C2C7582}"/>
                </a:ext>
              </a:extLst>
            </p:cNvPr>
            <p:cNvGrpSpPr/>
            <p:nvPr/>
          </p:nvGrpSpPr>
          <p:grpSpPr>
            <a:xfrm>
              <a:off x="9920188" y="7362431"/>
              <a:ext cx="1997458" cy="1205745"/>
              <a:chOff x="2520950" y="1295400"/>
              <a:chExt cx="742950" cy="406400"/>
            </a:xfrm>
            <a:grpFill/>
          </p:grpSpPr>
          <p:sp>
            <p:nvSpPr>
              <p:cNvPr id="136" name="矩形: 圆角 135">
                <a:extLst>
                  <a:ext uri="{FF2B5EF4-FFF2-40B4-BE49-F238E27FC236}">
                    <a16:creationId xmlns:a16="http://schemas.microsoft.com/office/drawing/2014/main" id="{2206101C-E173-4240-A9EB-267A9CC0DDB3}"/>
                  </a:ext>
                </a:extLst>
              </p:cNvPr>
              <p:cNvSpPr/>
              <p:nvPr/>
            </p:nvSpPr>
            <p:spPr>
              <a:xfrm>
                <a:off x="2520950" y="1295400"/>
                <a:ext cx="742950" cy="406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37" name="文本框 136">
                <a:extLst>
                  <a:ext uri="{FF2B5EF4-FFF2-40B4-BE49-F238E27FC236}">
                    <a16:creationId xmlns:a16="http://schemas.microsoft.com/office/drawing/2014/main" id="{BA3149FF-A6EE-4BBD-9A88-08697E07D548}"/>
                  </a:ext>
                </a:extLst>
              </p:cNvPr>
              <p:cNvSpPr txBox="1"/>
              <p:nvPr/>
            </p:nvSpPr>
            <p:spPr>
              <a:xfrm>
                <a:off x="2738249" y="1418624"/>
                <a:ext cx="455269" cy="66068"/>
              </a:xfrm>
              <a:prstGeom prst="rect">
                <a:avLst/>
              </a:prstGeom>
              <a:grpFill/>
              <a:ln>
                <a:solidFill>
                  <a:schemeClr val="bg1"/>
                </a:solidFill>
              </a:ln>
            </p:spPr>
            <p:txBody>
              <a:bodyPr wrap="square" lIns="0" tIns="0" rIns="0" bIns="0" rtlCol="0">
                <a:spAutoFit/>
              </a:bodyPr>
              <a:lstStyle/>
              <a:p>
                <a:pPr algn="l"/>
                <a:r>
                  <a:rPr kumimoji="1" lang="zh-CN" altLang="en-US" sz="1200" dirty="0">
                    <a:latin typeface="微软雅黑" panose="020B0503020204020204" pitchFamily="34" charset="-122"/>
                    <a:ea typeface="微软雅黑" panose="020B0503020204020204" pitchFamily="34" charset="-122"/>
                  </a:rPr>
                  <a:t>索引结构</a:t>
                </a:r>
              </a:p>
            </p:txBody>
          </p:sp>
        </p:grpSp>
        <p:cxnSp>
          <p:nvCxnSpPr>
            <p:cNvPr id="31" name="直接箭头连接符 30">
              <a:extLst>
                <a:ext uri="{FF2B5EF4-FFF2-40B4-BE49-F238E27FC236}">
                  <a16:creationId xmlns:a16="http://schemas.microsoft.com/office/drawing/2014/main" id="{21C7EBE1-30A8-4261-8FAF-077C4F89B0F1}"/>
                </a:ext>
              </a:extLst>
            </p:cNvPr>
            <p:cNvCxnSpPr>
              <a:cxnSpLocks/>
              <a:stCxn id="170" idx="3"/>
              <a:endCxn id="136" idx="1"/>
            </p:cNvCxnSpPr>
            <p:nvPr/>
          </p:nvCxnSpPr>
          <p:spPr>
            <a:xfrm>
              <a:off x="9502570" y="7958064"/>
              <a:ext cx="417618" cy="7239"/>
            </a:xfrm>
            <a:prstGeom prst="straightConnector1">
              <a:avLst/>
            </a:prstGeom>
            <a:grpFill/>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2" name="矩形 31">
              <a:extLst>
                <a:ext uri="{FF2B5EF4-FFF2-40B4-BE49-F238E27FC236}">
                  <a16:creationId xmlns:a16="http://schemas.microsoft.com/office/drawing/2014/main" id="{22E9D9D2-4E2E-48AE-997A-45A97E42798A}"/>
                </a:ext>
              </a:extLst>
            </p:cNvPr>
            <p:cNvSpPr/>
            <p:nvPr/>
          </p:nvSpPr>
          <p:spPr>
            <a:xfrm>
              <a:off x="2698533" y="9139352"/>
              <a:ext cx="10845317" cy="128227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33" name="矩形 32">
              <a:extLst>
                <a:ext uri="{FF2B5EF4-FFF2-40B4-BE49-F238E27FC236}">
                  <a16:creationId xmlns:a16="http://schemas.microsoft.com/office/drawing/2014/main" id="{3AA34200-63A4-40CF-88E4-7DF83B7843EE}"/>
                </a:ext>
              </a:extLst>
            </p:cNvPr>
            <p:cNvSpPr/>
            <p:nvPr/>
          </p:nvSpPr>
          <p:spPr>
            <a:xfrm>
              <a:off x="4421514" y="9334212"/>
              <a:ext cx="2046487" cy="87529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1200" dirty="0">
                  <a:solidFill>
                    <a:schemeClr val="tx1"/>
                  </a:solidFill>
                  <a:latin typeface="微软雅黑" panose="020B0503020204020204" pitchFamily="34" charset="-122"/>
                  <a:ea typeface="微软雅黑" panose="020B0503020204020204" pitchFamily="34" charset="-122"/>
                </a:rPr>
                <a:t>表数据</a:t>
              </a:r>
            </a:p>
          </p:txBody>
        </p:sp>
        <p:sp>
          <p:nvSpPr>
            <p:cNvPr id="34" name="矩形 33">
              <a:extLst>
                <a:ext uri="{FF2B5EF4-FFF2-40B4-BE49-F238E27FC236}">
                  <a16:creationId xmlns:a16="http://schemas.microsoft.com/office/drawing/2014/main" id="{78A02434-A4CB-4FDD-8FA2-D4731A6C8BDD}"/>
                </a:ext>
              </a:extLst>
            </p:cNvPr>
            <p:cNvSpPr/>
            <p:nvPr/>
          </p:nvSpPr>
          <p:spPr>
            <a:xfrm>
              <a:off x="8968915" y="9318849"/>
              <a:ext cx="2313746" cy="87529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1200" dirty="0">
                  <a:solidFill>
                    <a:schemeClr val="tx1"/>
                  </a:solidFill>
                  <a:latin typeface="微软雅黑" panose="020B0503020204020204" pitchFamily="34" charset="-122"/>
                  <a:ea typeface="微软雅黑" panose="020B0503020204020204" pitchFamily="34" charset="-122"/>
                </a:rPr>
                <a:t>索引数据</a:t>
              </a:r>
            </a:p>
          </p:txBody>
        </p:sp>
        <p:cxnSp>
          <p:nvCxnSpPr>
            <p:cNvPr id="35" name="连接符: 肘形 34">
              <a:extLst>
                <a:ext uri="{FF2B5EF4-FFF2-40B4-BE49-F238E27FC236}">
                  <a16:creationId xmlns:a16="http://schemas.microsoft.com/office/drawing/2014/main" id="{A158AEBA-E92F-4BCB-B2E1-9793162EA578}"/>
                </a:ext>
              </a:extLst>
            </p:cNvPr>
            <p:cNvCxnSpPr/>
            <p:nvPr/>
          </p:nvCxnSpPr>
          <p:spPr>
            <a:xfrm rot="16200000" flipV="1">
              <a:off x="2677471" y="8049656"/>
              <a:ext cx="3257427" cy="230667"/>
            </a:xfrm>
            <a:prstGeom prst="bentConnector3">
              <a:avLst>
                <a:gd name="adj1" fmla="val 261"/>
              </a:avLst>
            </a:prstGeom>
            <a:grpFill/>
            <a:ln>
              <a:solidFill>
                <a:schemeClr val="tx1"/>
              </a:solidFill>
              <a:prstDash val="dash"/>
              <a:tailEnd type="triangle"/>
            </a:ln>
          </p:spPr>
          <p:style>
            <a:lnRef idx="1">
              <a:schemeClr val="dk1"/>
            </a:lnRef>
            <a:fillRef idx="0">
              <a:schemeClr val="dk1"/>
            </a:fillRef>
            <a:effectRef idx="0">
              <a:schemeClr val="dk1"/>
            </a:effectRef>
            <a:fontRef idx="minor">
              <a:schemeClr val="tx1"/>
            </a:fontRef>
          </p:style>
        </p:cxnSp>
        <p:cxnSp>
          <p:nvCxnSpPr>
            <p:cNvPr id="36" name="连接符: 肘形 35">
              <a:extLst>
                <a:ext uri="{FF2B5EF4-FFF2-40B4-BE49-F238E27FC236}">
                  <a16:creationId xmlns:a16="http://schemas.microsoft.com/office/drawing/2014/main" id="{965B6CEE-BE57-4A5D-8D2A-9B6056A1E735}"/>
                </a:ext>
              </a:extLst>
            </p:cNvPr>
            <p:cNvCxnSpPr>
              <a:cxnSpLocks/>
              <a:stCxn id="136" idx="3"/>
              <a:endCxn id="34" idx="3"/>
            </p:cNvCxnSpPr>
            <p:nvPr/>
          </p:nvCxnSpPr>
          <p:spPr>
            <a:xfrm flipH="1">
              <a:off x="11282660" y="7965303"/>
              <a:ext cx="634985" cy="1791193"/>
            </a:xfrm>
            <a:prstGeom prst="bentConnector3">
              <a:avLst>
                <a:gd name="adj1" fmla="val -44776"/>
              </a:avLst>
            </a:prstGeom>
            <a:grpFill/>
            <a:ln>
              <a:solidFill>
                <a:schemeClr val="tx1"/>
              </a:solidFill>
              <a:prstDash val="dash"/>
              <a:tailEnd type="triangle"/>
            </a:ln>
          </p:spPr>
          <p:style>
            <a:lnRef idx="1">
              <a:schemeClr val="dk1"/>
            </a:lnRef>
            <a:fillRef idx="0">
              <a:schemeClr val="dk1"/>
            </a:fillRef>
            <a:effectRef idx="0">
              <a:schemeClr val="dk1"/>
            </a:effectRef>
            <a:fontRef idx="minor">
              <a:schemeClr val="tx1"/>
            </a:fontRef>
          </p:style>
        </p:cxnSp>
        <p:cxnSp>
          <p:nvCxnSpPr>
            <p:cNvPr id="37" name="连接符: 肘形 36">
              <a:extLst>
                <a:ext uri="{FF2B5EF4-FFF2-40B4-BE49-F238E27FC236}">
                  <a16:creationId xmlns:a16="http://schemas.microsoft.com/office/drawing/2014/main" id="{8E41F1A0-E858-46ED-B5EB-5079645FCB0F}"/>
                </a:ext>
              </a:extLst>
            </p:cNvPr>
            <p:cNvCxnSpPr>
              <a:cxnSpLocks/>
            </p:cNvCxnSpPr>
            <p:nvPr/>
          </p:nvCxnSpPr>
          <p:spPr>
            <a:xfrm rot="16200000" flipH="1">
              <a:off x="10558823" y="6396115"/>
              <a:ext cx="2978293" cy="312216"/>
            </a:xfrm>
            <a:prstGeom prst="bentConnector3">
              <a:avLst>
                <a:gd name="adj1" fmla="val 185"/>
              </a:avLst>
            </a:prstGeom>
            <a:grpFill/>
            <a:ln>
              <a:solidFill>
                <a:schemeClr val="tx1"/>
              </a:solidFill>
              <a:prstDash val="dash"/>
            </a:ln>
          </p:spPr>
          <p:style>
            <a:lnRef idx="1">
              <a:schemeClr val="dk1"/>
            </a:lnRef>
            <a:fillRef idx="0">
              <a:schemeClr val="dk1"/>
            </a:fillRef>
            <a:effectRef idx="0">
              <a:schemeClr val="dk1"/>
            </a:effectRef>
            <a:fontRef idx="minor">
              <a:schemeClr val="tx1"/>
            </a:fontRef>
          </p:style>
        </p:cxnSp>
        <p:sp>
          <p:nvSpPr>
            <p:cNvPr id="38" name="文本框 37">
              <a:extLst>
                <a:ext uri="{FF2B5EF4-FFF2-40B4-BE49-F238E27FC236}">
                  <a16:creationId xmlns:a16="http://schemas.microsoft.com/office/drawing/2014/main" id="{584B14FD-CA5E-46B4-9C60-1F7B8072DE4D}"/>
                </a:ext>
              </a:extLst>
            </p:cNvPr>
            <p:cNvSpPr txBox="1"/>
            <p:nvPr/>
          </p:nvSpPr>
          <p:spPr>
            <a:xfrm>
              <a:off x="2872192" y="3293072"/>
              <a:ext cx="1590556" cy="196016"/>
            </a:xfrm>
            <a:prstGeom prst="rect">
              <a:avLst/>
            </a:prstGeom>
            <a:grpFill/>
            <a:ln>
              <a:solidFill>
                <a:schemeClr val="bg1"/>
              </a:solidFill>
            </a:ln>
          </p:spPr>
          <p:txBody>
            <a:bodyPr wrap="square" lIns="0" tIns="0" rIns="0" bIns="0" rtlCol="0">
              <a:spAutoFit/>
            </a:bodyPr>
            <a:lstStyle/>
            <a:p>
              <a:pPr algn="l"/>
              <a:r>
                <a:rPr kumimoji="1" lang="zh-CN" altLang="en-US" sz="1200" b="1" dirty="0">
                  <a:latin typeface="微软雅黑" panose="020B0503020204020204" pitchFamily="34" charset="-122"/>
                  <a:ea typeface="微软雅黑" panose="020B0503020204020204" pitchFamily="34" charset="-122"/>
                </a:rPr>
                <a:t>索引构建</a:t>
              </a:r>
            </a:p>
          </p:txBody>
        </p:sp>
        <p:sp>
          <p:nvSpPr>
            <p:cNvPr id="39" name="文本框 38">
              <a:extLst>
                <a:ext uri="{FF2B5EF4-FFF2-40B4-BE49-F238E27FC236}">
                  <a16:creationId xmlns:a16="http://schemas.microsoft.com/office/drawing/2014/main" id="{4FD4844A-750A-41D0-8F1A-6301889BDE8B}"/>
                </a:ext>
              </a:extLst>
            </p:cNvPr>
            <p:cNvSpPr txBox="1"/>
            <p:nvPr/>
          </p:nvSpPr>
          <p:spPr>
            <a:xfrm>
              <a:off x="2915440" y="9283442"/>
              <a:ext cx="1391917" cy="196016"/>
            </a:xfrm>
            <a:prstGeom prst="rect">
              <a:avLst/>
            </a:prstGeom>
            <a:grpFill/>
            <a:ln>
              <a:solidFill>
                <a:schemeClr val="bg1"/>
              </a:solidFill>
            </a:ln>
          </p:spPr>
          <p:txBody>
            <a:bodyPr wrap="square" lIns="0" tIns="0" rIns="0" bIns="0" rtlCol="0">
              <a:spAutoFit/>
            </a:bodyPr>
            <a:lstStyle/>
            <a:p>
              <a:pPr algn="l"/>
              <a:r>
                <a:rPr kumimoji="1" lang="zh-CN" altLang="en-US" sz="1200" b="1" dirty="0">
                  <a:latin typeface="微软雅黑" panose="020B0503020204020204" pitchFamily="34" charset="-122"/>
                  <a:ea typeface="微软雅黑" panose="020B0503020204020204" pitchFamily="34" charset="-122"/>
                </a:rPr>
                <a:t>存储层</a:t>
              </a:r>
            </a:p>
          </p:txBody>
        </p:sp>
        <p:grpSp>
          <p:nvGrpSpPr>
            <p:cNvPr id="40" name="组合 39">
              <a:extLst>
                <a:ext uri="{FF2B5EF4-FFF2-40B4-BE49-F238E27FC236}">
                  <a16:creationId xmlns:a16="http://schemas.microsoft.com/office/drawing/2014/main" id="{4219E6DF-AFC7-4595-B00C-841543EDB0AD}"/>
                </a:ext>
              </a:extLst>
            </p:cNvPr>
            <p:cNvGrpSpPr/>
            <p:nvPr/>
          </p:nvGrpSpPr>
          <p:grpSpPr>
            <a:xfrm>
              <a:off x="2875395" y="12214565"/>
              <a:ext cx="1871242" cy="235998"/>
              <a:chOff x="902820" y="3103592"/>
              <a:chExt cx="874060" cy="79544"/>
            </a:xfrm>
            <a:grpFill/>
          </p:grpSpPr>
          <p:sp>
            <p:nvSpPr>
              <p:cNvPr id="131" name="矩形 130">
                <a:extLst>
                  <a:ext uri="{FF2B5EF4-FFF2-40B4-BE49-F238E27FC236}">
                    <a16:creationId xmlns:a16="http://schemas.microsoft.com/office/drawing/2014/main" id="{CA45DD7B-F53E-4E2D-9322-B08DB13D297B}"/>
                  </a:ext>
                </a:extLst>
              </p:cNvPr>
              <p:cNvSpPr/>
              <p:nvPr/>
            </p:nvSpPr>
            <p:spPr>
              <a:xfrm>
                <a:off x="902820" y="3103596"/>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32" name="矩形 131">
                <a:extLst>
                  <a:ext uri="{FF2B5EF4-FFF2-40B4-BE49-F238E27FC236}">
                    <a16:creationId xmlns:a16="http://schemas.microsoft.com/office/drawing/2014/main" id="{EEDB041A-3748-4B8C-90D9-46A6E204011F}"/>
                  </a:ext>
                </a:extLst>
              </p:cNvPr>
              <p:cNvSpPr/>
              <p:nvPr/>
            </p:nvSpPr>
            <p:spPr>
              <a:xfrm>
                <a:off x="1077632" y="3103594"/>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33" name="矩形 132">
                <a:extLst>
                  <a:ext uri="{FF2B5EF4-FFF2-40B4-BE49-F238E27FC236}">
                    <a16:creationId xmlns:a16="http://schemas.microsoft.com/office/drawing/2014/main" id="{2DB26AB6-B72A-43F9-9082-C9D528CD8CAB}"/>
                  </a:ext>
                </a:extLst>
              </p:cNvPr>
              <p:cNvSpPr/>
              <p:nvPr/>
            </p:nvSpPr>
            <p:spPr>
              <a:xfrm>
                <a:off x="1252444" y="3103594"/>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34" name="矩形 133">
                <a:extLst>
                  <a:ext uri="{FF2B5EF4-FFF2-40B4-BE49-F238E27FC236}">
                    <a16:creationId xmlns:a16="http://schemas.microsoft.com/office/drawing/2014/main" id="{09ECCA34-6B95-4E84-9E1C-1473C96D8AA9}"/>
                  </a:ext>
                </a:extLst>
              </p:cNvPr>
              <p:cNvSpPr/>
              <p:nvPr/>
            </p:nvSpPr>
            <p:spPr>
              <a:xfrm>
                <a:off x="1427256" y="3103596"/>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35" name="矩形 134">
                <a:extLst>
                  <a:ext uri="{FF2B5EF4-FFF2-40B4-BE49-F238E27FC236}">
                    <a16:creationId xmlns:a16="http://schemas.microsoft.com/office/drawing/2014/main" id="{046A89D1-55D8-4D63-B996-5C27C0745DEE}"/>
                  </a:ext>
                </a:extLst>
              </p:cNvPr>
              <p:cNvSpPr/>
              <p:nvPr/>
            </p:nvSpPr>
            <p:spPr>
              <a:xfrm>
                <a:off x="1602068" y="3103592"/>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grpSp>
        <p:grpSp>
          <p:nvGrpSpPr>
            <p:cNvPr id="41" name="组合 40">
              <a:extLst>
                <a:ext uri="{FF2B5EF4-FFF2-40B4-BE49-F238E27FC236}">
                  <a16:creationId xmlns:a16="http://schemas.microsoft.com/office/drawing/2014/main" id="{658143CE-7D77-45B4-96F1-40F2A24AEF2B}"/>
                </a:ext>
              </a:extLst>
            </p:cNvPr>
            <p:cNvGrpSpPr/>
            <p:nvPr/>
          </p:nvGrpSpPr>
          <p:grpSpPr>
            <a:xfrm>
              <a:off x="6293856" y="12214553"/>
              <a:ext cx="1871242" cy="235998"/>
              <a:chOff x="2757170" y="3190960"/>
              <a:chExt cx="874060" cy="79544"/>
            </a:xfrm>
            <a:grpFill/>
          </p:grpSpPr>
          <p:sp>
            <p:nvSpPr>
              <p:cNvPr id="126" name="矩形 125">
                <a:extLst>
                  <a:ext uri="{FF2B5EF4-FFF2-40B4-BE49-F238E27FC236}">
                    <a16:creationId xmlns:a16="http://schemas.microsoft.com/office/drawing/2014/main" id="{9F6F74B8-0C18-4735-B826-2EA718140B7F}"/>
                  </a:ext>
                </a:extLst>
              </p:cNvPr>
              <p:cNvSpPr/>
              <p:nvPr/>
            </p:nvSpPr>
            <p:spPr>
              <a:xfrm>
                <a:off x="2757170" y="3190964"/>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27" name="矩形 126">
                <a:extLst>
                  <a:ext uri="{FF2B5EF4-FFF2-40B4-BE49-F238E27FC236}">
                    <a16:creationId xmlns:a16="http://schemas.microsoft.com/office/drawing/2014/main" id="{9ADFC23A-2822-4E1E-9A68-CD0EF770F3B6}"/>
                  </a:ext>
                </a:extLst>
              </p:cNvPr>
              <p:cNvSpPr/>
              <p:nvPr/>
            </p:nvSpPr>
            <p:spPr>
              <a:xfrm>
                <a:off x="2931982" y="3190962"/>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28" name="矩形 127">
                <a:extLst>
                  <a:ext uri="{FF2B5EF4-FFF2-40B4-BE49-F238E27FC236}">
                    <a16:creationId xmlns:a16="http://schemas.microsoft.com/office/drawing/2014/main" id="{DA264A91-3C1D-444C-8B52-F0A1A5B3F3CB}"/>
                  </a:ext>
                </a:extLst>
              </p:cNvPr>
              <p:cNvSpPr/>
              <p:nvPr/>
            </p:nvSpPr>
            <p:spPr>
              <a:xfrm>
                <a:off x="3106794" y="3190962"/>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29" name="矩形 128">
                <a:extLst>
                  <a:ext uri="{FF2B5EF4-FFF2-40B4-BE49-F238E27FC236}">
                    <a16:creationId xmlns:a16="http://schemas.microsoft.com/office/drawing/2014/main" id="{E3443318-5525-4D2F-A326-4A767E1415EB}"/>
                  </a:ext>
                </a:extLst>
              </p:cNvPr>
              <p:cNvSpPr/>
              <p:nvPr/>
            </p:nvSpPr>
            <p:spPr>
              <a:xfrm>
                <a:off x="3281606" y="3190964"/>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30" name="矩形 129">
                <a:extLst>
                  <a:ext uri="{FF2B5EF4-FFF2-40B4-BE49-F238E27FC236}">
                    <a16:creationId xmlns:a16="http://schemas.microsoft.com/office/drawing/2014/main" id="{7867EA5E-6EE2-4F02-932D-641FA9A5E339}"/>
                  </a:ext>
                </a:extLst>
              </p:cNvPr>
              <p:cNvSpPr/>
              <p:nvPr/>
            </p:nvSpPr>
            <p:spPr>
              <a:xfrm>
                <a:off x="3456418" y="3190960"/>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grpSp>
        <p:cxnSp>
          <p:nvCxnSpPr>
            <p:cNvPr id="42" name="直接箭头连接符 41">
              <a:extLst>
                <a:ext uri="{FF2B5EF4-FFF2-40B4-BE49-F238E27FC236}">
                  <a16:creationId xmlns:a16="http://schemas.microsoft.com/office/drawing/2014/main" id="{DDC9042F-FEF8-46DA-9738-70EB1B07DBC1}"/>
                </a:ext>
              </a:extLst>
            </p:cNvPr>
            <p:cNvCxnSpPr>
              <a:cxnSpLocks/>
              <a:stCxn id="135" idx="3"/>
              <a:endCxn id="126" idx="1"/>
            </p:cNvCxnSpPr>
            <p:nvPr/>
          </p:nvCxnSpPr>
          <p:spPr>
            <a:xfrm>
              <a:off x="4746641" y="12332558"/>
              <a:ext cx="1547215" cy="0"/>
            </a:xfrm>
            <a:prstGeom prst="straightConnector1">
              <a:avLst/>
            </a:prstGeom>
            <a:grpFill/>
            <a:ln>
              <a:solidFill>
                <a:schemeClr val="tx1"/>
              </a:solidFill>
              <a:tailEnd type="triangle"/>
            </a:ln>
          </p:spPr>
          <p:style>
            <a:lnRef idx="1">
              <a:schemeClr val="dk1"/>
            </a:lnRef>
            <a:fillRef idx="0">
              <a:schemeClr val="dk1"/>
            </a:fillRef>
            <a:effectRef idx="0">
              <a:schemeClr val="dk1"/>
            </a:effectRef>
            <a:fontRef idx="minor">
              <a:schemeClr val="tx1"/>
            </a:fontRef>
          </p:style>
        </p:cxnSp>
        <p:grpSp>
          <p:nvGrpSpPr>
            <p:cNvPr id="44" name="组合 43">
              <a:extLst>
                <a:ext uri="{FF2B5EF4-FFF2-40B4-BE49-F238E27FC236}">
                  <a16:creationId xmlns:a16="http://schemas.microsoft.com/office/drawing/2014/main" id="{EA8D3B6C-27E8-4A3C-B759-EAF113159DAF}"/>
                </a:ext>
              </a:extLst>
            </p:cNvPr>
            <p:cNvGrpSpPr/>
            <p:nvPr/>
          </p:nvGrpSpPr>
          <p:grpSpPr>
            <a:xfrm>
              <a:off x="5177525" y="11407431"/>
              <a:ext cx="945218" cy="717448"/>
              <a:chOff x="2276288" y="2185570"/>
              <a:chExt cx="874060" cy="403716"/>
            </a:xfrm>
            <a:grpFill/>
          </p:grpSpPr>
          <p:sp>
            <p:nvSpPr>
              <p:cNvPr id="101" name="矩形 100">
                <a:extLst>
                  <a:ext uri="{FF2B5EF4-FFF2-40B4-BE49-F238E27FC236}">
                    <a16:creationId xmlns:a16="http://schemas.microsoft.com/office/drawing/2014/main" id="{EA3580C2-50B5-461B-B837-887170E41BDA}"/>
                  </a:ext>
                </a:extLst>
              </p:cNvPr>
              <p:cNvSpPr/>
              <p:nvPr/>
            </p:nvSpPr>
            <p:spPr>
              <a:xfrm>
                <a:off x="2276288" y="2185574"/>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02" name="矩形 101">
                <a:extLst>
                  <a:ext uri="{FF2B5EF4-FFF2-40B4-BE49-F238E27FC236}">
                    <a16:creationId xmlns:a16="http://schemas.microsoft.com/office/drawing/2014/main" id="{4B5B1A33-482C-422D-8178-303286612D13}"/>
                  </a:ext>
                </a:extLst>
              </p:cNvPr>
              <p:cNvSpPr/>
              <p:nvPr/>
            </p:nvSpPr>
            <p:spPr>
              <a:xfrm>
                <a:off x="2451100" y="2185572"/>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03" name="矩形 102">
                <a:extLst>
                  <a:ext uri="{FF2B5EF4-FFF2-40B4-BE49-F238E27FC236}">
                    <a16:creationId xmlns:a16="http://schemas.microsoft.com/office/drawing/2014/main" id="{83167668-D26F-440B-87CB-BF11145C7EC8}"/>
                  </a:ext>
                </a:extLst>
              </p:cNvPr>
              <p:cNvSpPr/>
              <p:nvPr/>
            </p:nvSpPr>
            <p:spPr>
              <a:xfrm>
                <a:off x="2625912" y="2185572"/>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04" name="矩形 103">
                <a:extLst>
                  <a:ext uri="{FF2B5EF4-FFF2-40B4-BE49-F238E27FC236}">
                    <a16:creationId xmlns:a16="http://schemas.microsoft.com/office/drawing/2014/main" id="{DC8F6192-5D48-46B5-AFAC-F2AFF9D1CFC2}"/>
                  </a:ext>
                </a:extLst>
              </p:cNvPr>
              <p:cNvSpPr/>
              <p:nvPr/>
            </p:nvSpPr>
            <p:spPr>
              <a:xfrm>
                <a:off x="2800724" y="2185574"/>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05" name="矩形 104">
                <a:extLst>
                  <a:ext uri="{FF2B5EF4-FFF2-40B4-BE49-F238E27FC236}">
                    <a16:creationId xmlns:a16="http://schemas.microsoft.com/office/drawing/2014/main" id="{23A0D828-395D-4774-B846-8B17DF7E9EF1}"/>
                  </a:ext>
                </a:extLst>
              </p:cNvPr>
              <p:cNvSpPr/>
              <p:nvPr/>
            </p:nvSpPr>
            <p:spPr>
              <a:xfrm>
                <a:off x="2975536" y="2185570"/>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06" name="矩形 105">
                <a:extLst>
                  <a:ext uri="{FF2B5EF4-FFF2-40B4-BE49-F238E27FC236}">
                    <a16:creationId xmlns:a16="http://schemas.microsoft.com/office/drawing/2014/main" id="{4BCD331D-890B-4B23-A72E-73F3A843E8E9}"/>
                  </a:ext>
                </a:extLst>
              </p:cNvPr>
              <p:cNvSpPr/>
              <p:nvPr/>
            </p:nvSpPr>
            <p:spPr>
              <a:xfrm>
                <a:off x="2276288" y="2269160"/>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07" name="矩形 106">
                <a:extLst>
                  <a:ext uri="{FF2B5EF4-FFF2-40B4-BE49-F238E27FC236}">
                    <a16:creationId xmlns:a16="http://schemas.microsoft.com/office/drawing/2014/main" id="{09042CE5-EC9E-4D00-9800-43BDEFFD17D7}"/>
                  </a:ext>
                </a:extLst>
              </p:cNvPr>
              <p:cNvSpPr/>
              <p:nvPr/>
            </p:nvSpPr>
            <p:spPr>
              <a:xfrm>
                <a:off x="2451100" y="2269158"/>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08" name="矩形 107">
                <a:extLst>
                  <a:ext uri="{FF2B5EF4-FFF2-40B4-BE49-F238E27FC236}">
                    <a16:creationId xmlns:a16="http://schemas.microsoft.com/office/drawing/2014/main" id="{46E7EB34-10C4-413B-97AF-F1843712104A}"/>
                  </a:ext>
                </a:extLst>
              </p:cNvPr>
              <p:cNvSpPr/>
              <p:nvPr/>
            </p:nvSpPr>
            <p:spPr>
              <a:xfrm>
                <a:off x="2625912" y="2269158"/>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09" name="矩形 108">
                <a:extLst>
                  <a:ext uri="{FF2B5EF4-FFF2-40B4-BE49-F238E27FC236}">
                    <a16:creationId xmlns:a16="http://schemas.microsoft.com/office/drawing/2014/main" id="{D3DD2FA5-F29A-4F2B-9FC1-CD8EA206CC12}"/>
                  </a:ext>
                </a:extLst>
              </p:cNvPr>
              <p:cNvSpPr/>
              <p:nvPr/>
            </p:nvSpPr>
            <p:spPr>
              <a:xfrm>
                <a:off x="2800724" y="2269160"/>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10" name="矩形 109">
                <a:extLst>
                  <a:ext uri="{FF2B5EF4-FFF2-40B4-BE49-F238E27FC236}">
                    <a16:creationId xmlns:a16="http://schemas.microsoft.com/office/drawing/2014/main" id="{0CB8CE39-8C35-4FE2-8C47-B425E3A607EE}"/>
                  </a:ext>
                </a:extLst>
              </p:cNvPr>
              <p:cNvSpPr/>
              <p:nvPr/>
            </p:nvSpPr>
            <p:spPr>
              <a:xfrm>
                <a:off x="2975536" y="2264260"/>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11" name="矩形 110">
                <a:extLst>
                  <a:ext uri="{FF2B5EF4-FFF2-40B4-BE49-F238E27FC236}">
                    <a16:creationId xmlns:a16="http://schemas.microsoft.com/office/drawing/2014/main" id="{7103F4CC-B048-48DB-B3BD-D2FA9AA60562}"/>
                  </a:ext>
                </a:extLst>
              </p:cNvPr>
              <p:cNvSpPr/>
              <p:nvPr/>
            </p:nvSpPr>
            <p:spPr>
              <a:xfrm>
                <a:off x="2276288" y="2347852"/>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12" name="矩形 111">
                <a:extLst>
                  <a:ext uri="{FF2B5EF4-FFF2-40B4-BE49-F238E27FC236}">
                    <a16:creationId xmlns:a16="http://schemas.microsoft.com/office/drawing/2014/main" id="{848FDAFB-616D-4D93-87BE-502CBE3FFEFF}"/>
                  </a:ext>
                </a:extLst>
              </p:cNvPr>
              <p:cNvSpPr/>
              <p:nvPr/>
            </p:nvSpPr>
            <p:spPr>
              <a:xfrm>
                <a:off x="2451100" y="2347850"/>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13" name="矩形 112">
                <a:extLst>
                  <a:ext uri="{FF2B5EF4-FFF2-40B4-BE49-F238E27FC236}">
                    <a16:creationId xmlns:a16="http://schemas.microsoft.com/office/drawing/2014/main" id="{C46F5723-B4C7-43FB-B22F-330ED5635AE2}"/>
                  </a:ext>
                </a:extLst>
              </p:cNvPr>
              <p:cNvSpPr/>
              <p:nvPr/>
            </p:nvSpPr>
            <p:spPr>
              <a:xfrm>
                <a:off x="2625912" y="2347850"/>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14" name="矩形 113">
                <a:extLst>
                  <a:ext uri="{FF2B5EF4-FFF2-40B4-BE49-F238E27FC236}">
                    <a16:creationId xmlns:a16="http://schemas.microsoft.com/office/drawing/2014/main" id="{1D3D5C5B-19EB-4539-9BAC-BBB4BEAAEDAF}"/>
                  </a:ext>
                </a:extLst>
              </p:cNvPr>
              <p:cNvSpPr/>
              <p:nvPr/>
            </p:nvSpPr>
            <p:spPr>
              <a:xfrm>
                <a:off x="2800724" y="2347852"/>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15" name="矩形 114">
                <a:extLst>
                  <a:ext uri="{FF2B5EF4-FFF2-40B4-BE49-F238E27FC236}">
                    <a16:creationId xmlns:a16="http://schemas.microsoft.com/office/drawing/2014/main" id="{D19248BA-0B1D-496A-B1A5-687B28A22D5A}"/>
                  </a:ext>
                </a:extLst>
              </p:cNvPr>
              <p:cNvSpPr/>
              <p:nvPr/>
            </p:nvSpPr>
            <p:spPr>
              <a:xfrm>
                <a:off x="2975536" y="2347848"/>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16" name="矩形 115">
                <a:extLst>
                  <a:ext uri="{FF2B5EF4-FFF2-40B4-BE49-F238E27FC236}">
                    <a16:creationId xmlns:a16="http://schemas.microsoft.com/office/drawing/2014/main" id="{21D23C9D-493F-48AD-8E40-51A575ED6CB3}"/>
                  </a:ext>
                </a:extLst>
              </p:cNvPr>
              <p:cNvSpPr/>
              <p:nvPr/>
            </p:nvSpPr>
            <p:spPr>
              <a:xfrm>
                <a:off x="2276288" y="2431438"/>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17" name="矩形 116">
                <a:extLst>
                  <a:ext uri="{FF2B5EF4-FFF2-40B4-BE49-F238E27FC236}">
                    <a16:creationId xmlns:a16="http://schemas.microsoft.com/office/drawing/2014/main" id="{ECA04261-1B60-41DE-B3A5-C527CE2CEBE0}"/>
                  </a:ext>
                </a:extLst>
              </p:cNvPr>
              <p:cNvSpPr/>
              <p:nvPr/>
            </p:nvSpPr>
            <p:spPr>
              <a:xfrm>
                <a:off x="2451100" y="2431437"/>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18" name="矩形 117">
                <a:extLst>
                  <a:ext uri="{FF2B5EF4-FFF2-40B4-BE49-F238E27FC236}">
                    <a16:creationId xmlns:a16="http://schemas.microsoft.com/office/drawing/2014/main" id="{D0BD174B-5356-4410-9C37-DC44438FA092}"/>
                  </a:ext>
                </a:extLst>
              </p:cNvPr>
              <p:cNvSpPr/>
              <p:nvPr/>
            </p:nvSpPr>
            <p:spPr>
              <a:xfrm>
                <a:off x="2625912" y="2431437"/>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19" name="矩形 118">
                <a:extLst>
                  <a:ext uri="{FF2B5EF4-FFF2-40B4-BE49-F238E27FC236}">
                    <a16:creationId xmlns:a16="http://schemas.microsoft.com/office/drawing/2014/main" id="{C6862D52-1676-4156-8A06-BE5DFCE21F87}"/>
                  </a:ext>
                </a:extLst>
              </p:cNvPr>
              <p:cNvSpPr/>
              <p:nvPr/>
            </p:nvSpPr>
            <p:spPr>
              <a:xfrm>
                <a:off x="2800724" y="2431438"/>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20" name="矩形 119">
                <a:extLst>
                  <a:ext uri="{FF2B5EF4-FFF2-40B4-BE49-F238E27FC236}">
                    <a16:creationId xmlns:a16="http://schemas.microsoft.com/office/drawing/2014/main" id="{5DA599C4-63DC-488A-90CA-6BC3E8085AFD}"/>
                  </a:ext>
                </a:extLst>
              </p:cNvPr>
              <p:cNvSpPr/>
              <p:nvPr/>
            </p:nvSpPr>
            <p:spPr>
              <a:xfrm>
                <a:off x="2975536" y="2430202"/>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21" name="矩形 120">
                <a:extLst>
                  <a:ext uri="{FF2B5EF4-FFF2-40B4-BE49-F238E27FC236}">
                    <a16:creationId xmlns:a16="http://schemas.microsoft.com/office/drawing/2014/main" id="{FD9DEC3D-2A11-4567-9C68-1DE74AF97719}"/>
                  </a:ext>
                </a:extLst>
              </p:cNvPr>
              <p:cNvSpPr/>
              <p:nvPr/>
            </p:nvSpPr>
            <p:spPr>
              <a:xfrm>
                <a:off x="2276288" y="2509746"/>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22" name="矩形 121">
                <a:extLst>
                  <a:ext uri="{FF2B5EF4-FFF2-40B4-BE49-F238E27FC236}">
                    <a16:creationId xmlns:a16="http://schemas.microsoft.com/office/drawing/2014/main" id="{18FD7CB2-2C5A-444B-83E2-DE575065D33B}"/>
                  </a:ext>
                </a:extLst>
              </p:cNvPr>
              <p:cNvSpPr/>
              <p:nvPr/>
            </p:nvSpPr>
            <p:spPr>
              <a:xfrm>
                <a:off x="2451100" y="2509744"/>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23" name="矩形 122">
                <a:extLst>
                  <a:ext uri="{FF2B5EF4-FFF2-40B4-BE49-F238E27FC236}">
                    <a16:creationId xmlns:a16="http://schemas.microsoft.com/office/drawing/2014/main" id="{77E559FD-3329-4D8B-921F-433F5DFEEDC2}"/>
                  </a:ext>
                </a:extLst>
              </p:cNvPr>
              <p:cNvSpPr/>
              <p:nvPr/>
            </p:nvSpPr>
            <p:spPr>
              <a:xfrm>
                <a:off x="2625912" y="2509744"/>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24" name="矩形 123">
                <a:extLst>
                  <a:ext uri="{FF2B5EF4-FFF2-40B4-BE49-F238E27FC236}">
                    <a16:creationId xmlns:a16="http://schemas.microsoft.com/office/drawing/2014/main" id="{8A79B97C-5EDF-44D8-B6B6-E3652140758F}"/>
                  </a:ext>
                </a:extLst>
              </p:cNvPr>
              <p:cNvSpPr/>
              <p:nvPr/>
            </p:nvSpPr>
            <p:spPr>
              <a:xfrm>
                <a:off x="2800724" y="2509746"/>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25" name="矩形 124">
                <a:extLst>
                  <a:ext uri="{FF2B5EF4-FFF2-40B4-BE49-F238E27FC236}">
                    <a16:creationId xmlns:a16="http://schemas.microsoft.com/office/drawing/2014/main" id="{6F608374-0A55-4399-B302-A10C99850B37}"/>
                  </a:ext>
                </a:extLst>
              </p:cNvPr>
              <p:cNvSpPr/>
              <p:nvPr/>
            </p:nvSpPr>
            <p:spPr>
              <a:xfrm>
                <a:off x="2975536" y="2509742"/>
                <a:ext cx="174812"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grpSp>
        <p:sp>
          <p:nvSpPr>
            <p:cNvPr id="45" name="文本框 44">
              <a:extLst>
                <a:ext uri="{FF2B5EF4-FFF2-40B4-BE49-F238E27FC236}">
                  <a16:creationId xmlns:a16="http://schemas.microsoft.com/office/drawing/2014/main" id="{4E22D4E9-D50C-4F64-AFE6-7DDFCA925328}"/>
                </a:ext>
              </a:extLst>
            </p:cNvPr>
            <p:cNvSpPr txBox="1"/>
            <p:nvPr/>
          </p:nvSpPr>
          <p:spPr>
            <a:xfrm>
              <a:off x="4851711" y="10792150"/>
              <a:ext cx="2544332" cy="196016"/>
            </a:xfrm>
            <a:prstGeom prst="rect">
              <a:avLst/>
            </a:prstGeom>
            <a:grpFill/>
            <a:ln>
              <a:solidFill>
                <a:schemeClr val="bg1"/>
              </a:solidFill>
            </a:ln>
          </p:spPr>
          <p:txBody>
            <a:bodyPr wrap="square" lIns="0" tIns="0" rIns="0" bIns="0" rtlCol="0">
              <a:spAutoFit/>
            </a:bodyPr>
            <a:lstStyle/>
            <a:p>
              <a:pPr algn="l"/>
              <a:r>
                <a:rPr kumimoji="1" lang="zh-CN" altLang="en-US" sz="1200" dirty="0">
                  <a:latin typeface="微软雅黑" panose="020B0503020204020204" pitchFamily="34" charset="-122"/>
                  <a:ea typeface="微软雅黑" panose="020B0503020204020204" pitchFamily="34" charset="-122"/>
                </a:rPr>
                <a:t>随机正交矩阵</a:t>
              </a:r>
            </a:p>
          </p:txBody>
        </p:sp>
        <p:grpSp>
          <p:nvGrpSpPr>
            <p:cNvPr id="46" name="组合 45">
              <a:extLst>
                <a:ext uri="{FF2B5EF4-FFF2-40B4-BE49-F238E27FC236}">
                  <a16:creationId xmlns:a16="http://schemas.microsoft.com/office/drawing/2014/main" id="{79699B53-2188-4E6B-888A-42AA34C3F6D1}"/>
                </a:ext>
              </a:extLst>
            </p:cNvPr>
            <p:cNvGrpSpPr/>
            <p:nvPr/>
          </p:nvGrpSpPr>
          <p:grpSpPr>
            <a:xfrm>
              <a:off x="6405369" y="13212120"/>
              <a:ext cx="1648216" cy="427250"/>
              <a:chOff x="3671802" y="3235980"/>
              <a:chExt cx="769884" cy="144006"/>
            </a:xfrm>
            <a:grpFill/>
          </p:grpSpPr>
          <p:sp>
            <p:nvSpPr>
              <p:cNvPr id="96" name="矩形: 圆角 95">
                <a:extLst>
                  <a:ext uri="{FF2B5EF4-FFF2-40B4-BE49-F238E27FC236}">
                    <a16:creationId xmlns:a16="http://schemas.microsoft.com/office/drawing/2014/main" id="{DFF9EAA8-BC76-4AE2-8FFB-A63E052E5C3C}"/>
                  </a:ext>
                </a:extLst>
              </p:cNvPr>
              <p:cNvSpPr/>
              <p:nvPr/>
            </p:nvSpPr>
            <p:spPr>
              <a:xfrm>
                <a:off x="3671802" y="3235980"/>
                <a:ext cx="154436" cy="144006"/>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97" name="矩形: 圆角 96">
                <a:extLst>
                  <a:ext uri="{FF2B5EF4-FFF2-40B4-BE49-F238E27FC236}">
                    <a16:creationId xmlns:a16="http://schemas.microsoft.com/office/drawing/2014/main" id="{4732C693-1CB2-4DD2-AC8A-68FF05A616F4}"/>
                  </a:ext>
                </a:extLst>
              </p:cNvPr>
              <p:cNvSpPr/>
              <p:nvPr/>
            </p:nvSpPr>
            <p:spPr>
              <a:xfrm>
                <a:off x="3829583" y="3235980"/>
                <a:ext cx="154436" cy="144006"/>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98" name="矩形: 圆角 97">
                <a:extLst>
                  <a:ext uri="{FF2B5EF4-FFF2-40B4-BE49-F238E27FC236}">
                    <a16:creationId xmlns:a16="http://schemas.microsoft.com/office/drawing/2014/main" id="{9D0079F4-4AEC-4CE3-B74B-03FFBD49D0A0}"/>
                  </a:ext>
                </a:extLst>
              </p:cNvPr>
              <p:cNvSpPr/>
              <p:nvPr/>
            </p:nvSpPr>
            <p:spPr>
              <a:xfrm>
                <a:off x="3982065" y="3235980"/>
                <a:ext cx="154436" cy="144006"/>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99" name="矩形: 圆角 98">
                <a:extLst>
                  <a:ext uri="{FF2B5EF4-FFF2-40B4-BE49-F238E27FC236}">
                    <a16:creationId xmlns:a16="http://schemas.microsoft.com/office/drawing/2014/main" id="{000A3BAD-0B8F-46FC-96FB-DD1B16720A52}"/>
                  </a:ext>
                </a:extLst>
              </p:cNvPr>
              <p:cNvSpPr/>
              <p:nvPr/>
            </p:nvSpPr>
            <p:spPr>
              <a:xfrm>
                <a:off x="4134547" y="3235980"/>
                <a:ext cx="154436" cy="144006"/>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00" name="矩形: 圆角 99">
                <a:extLst>
                  <a:ext uri="{FF2B5EF4-FFF2-40B4-BE49-F238E27FC236}">
                    <a16:creationId xmlns:a16="http://schemas.microsoft.com/office/drawing/2014/main" id="{6C6F179B-8D4B-4F05-B2D7-3C60A59A67DB}"/>
                  </a:ext>
                </a:extLst>
              </p:cNvPr>
              <p:cNvSpPr/>
              <p:nvPr/>
            </p:nvSpPr>
            <p:spPr>
              <a:xfrm>
                <a:off x="4287250" y="3235980"/>
                <a:ext cx="154436" cy="144006"/>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grpSp>
        <p:cxnSp>
          <p:nvCxnSpPr>
            <p:cNvPr id="47" name="直接箭头连接符 46">
              <a:extLst>
                <a:ext uri="{FF2B5EF4-FFF2-40B4-BE49-F238E27FC236}">
                  <a16:creationId xmlns:a16="http://schemas.microsoft.com/office/drawing/2014/main" id="{A8ACA89A-2F99-4942-A874-42A5379D3831}"/>
                </a:ext>
              </a:extLst>
            </p:cNvPr>
            <p:cNvCxnSpPr>
              <a:cxnSpLocks/>
              <a:stCxn id="128" idx="2"/>
              <a:endCxn id="98" idx="0"/>
            </p:cNvCxnSpPr>
            <p:nvPr/>
          </p:nvCxnSpPr>
          <p:spPr>
            <a:xfrm>
              <a:off x="7229479" y="12450546"/>
              <a:ext cx="5433" cy="761574"/>
            </a:xfrm>
            <a:prstGeom prst="straightConnector1">
              <a:avLst/>
            </a:prstGeom>
            <a:grpFill/>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48" name="文本框 47">
              <a:extLst>
                <a:ext uri="{FF2B5EF4-FFF2-40B4-BE49-F238E27FC236}">
                  <a16:creationId xmlns:a16="http://schemas.microsoft.com/office/drawing/2014/main" id="{7A0B49B3-0916-4837-99CD-53BF7130B492}"/>
                </a:ext>
              </a:extLst>
            </p:cNvPr>
            <p:cNvSpPr txBox="1"/>
            <p:nvPr/>
          </p:nvSpPr>
          <p:spPr>
            <a:xfrm>
              <a:off x="6149742" y="12653694"/>
              <a:ext cx="1547215" cy="196016"/>
            </a:xfrm>
            <a:prstGeom prst="rect">
              <a:avLst/>
            </a:prstGeom>
            <a:grpFill/>
            <a:ln>
              <a:solidFill>
                <a:schemeClr val="bg1"/>
              </a:solidFill>
            </a:ln>
          </p:spPr>
          <p:txBody>
            <a:bodyPr wrap="square" lIns="0" tIns="0" rIns="0" bIns="0" rtlCol="0">
              <a:spAutoFit/>
            </a:bodyPr>
            <a:lstStyle/>
            <a:p>
              <a:pPr algn="l"/>
              <a:r>
                <a:rPr kumimoji="1" lang="en-US" altLang="zh-CN" sz="1200" dirty="0">
                  <a:latin typeface="微软雅黑" panose="020B0503020204020204" pitchFamily="34" charset="-122"/>
                  <a:ea typeface="微软雅黑" panose="020B0503020204020204" pitchFamily="34" charset="-122"/>
                </a:rPr>
                <a:t>SQ8</a:t>
              </a:r>
              <a:r>
                <a:rPr kumimoji="1" lang="zh-CN" altLang="en-US" sz="1200" dirty="0">
                  <a:latin typeface="微软雅黑" panose="020B0503020204020204" pitchFamily="34" charset="-122"/>
                  <a:ea typeface="微软雅黑" panose="020B0503020204020204" pitchFamily="34" charset="-122"/>
                </a:rPr>
                <a:t>量化</a:t>
              </a:r>
            </a:p>
          </p:txBody>
        </p:sp>
        <p:grpSp>
          <p:nvGrpSpPr>
            <p:cNvPr id="49" name="组合 48">
              <a:extLst>
                <a:ext uri="{FF2B5EF4-FFF2-40B4-BE49-F238E27FC236}">
                  <a16:creationId xmlns:a16="http://schemas.microsoft.com/office/drawing/2014/main" id="{25639F20-2430-4E78-9575-2AC7CF534B72}"/>
                </a:ext>
              </a:extLst>
            </p:cNvPr>
            <p:cNvGrpSpPr/>
            <p:nvPr/>
          </p:nvGrpSpPr>
          <p:grpSpPr>
            <a:xfrm>
              <a:off x="9417729" y="11215461"/>
              <a:ext cx="1245890" cy="978499"/>
              <a:chOff x="4429125" y="1151256"/>
              <a:chExt cx="715977" cy="329806"/>
            </a:xfrm>
            <a:grpFill/>
          </p:grpSpPr>
          <p:sp>
            <p:nvSpPr>
              <p:cNvPr id="64" name="椭圆 63">
                <a:extLst>
                  <a:ext uri="{FF2B5EF4-FFF2-40B4-BE49-F238E27FC236}">
                    <a16:creationId xmlns:a16="http://schemas.microsoft.com/office/drawing/2014/main" id="{7D86A178-9A51-4E90-999C-78ED806AE369}"/>
                  </a:ext>
                </a:extLst>
              </p:cNvPr>
              <p:cNvSpPr/>
              <p:nvPr/>
            </p:nvSpPr>
            <p:spPr>
              <a:xfrm>
                <a:off x="4429125" y="1154292"/>
                <a:ext cx="70787" cy="7954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65" name="椭圆 64">
                <a:extLst>
                  <a:ext uri="{FF2B5EF4-FFF2-40B4-BE49-F238E27FC236}">
                    <a16:creationId xmlns:a16="http://schemas.microsoft.com/office/drawing/2014/main" id="{41005AB8-3B34-4592-AED7-B22261DF390F}"/>
                  </a:ext>
                </a:extLst>
              </p:cNvPr>
              <p:cNvSpPr/>
              <p:nvPr/>
            </p:nvSpPr>
            <p:spPr>
              <a:xfrm>
                <a:off x="4503457" y="1154292"/>
                <a:ext cx="70787" cy="7954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66" name="椭圆 65">
                <a:extLst>
                  <a:ext uri="{FF2B5EF4-FFF2-40B4-BE49-F238E27FC236}">
                    <a16:creationId xmlns:a16="http://schemas.microsoft.com/office/drawing/2014/main" id="{BEF78C1B-40C6-4B0F-8264-E8E51C7BDE9D}"/>
                  </a:ext>
                </a:extLst>
              </p:cNvPr>
              <p:cNvSpPr/>
              <p:nvPr/>
            </p:nvSpPr>
            <p:spPr>
              <a:xfrm>
                <a:off x="4576299" y="1154292"/>
                <a:ext cx="70787" cy="7954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67" name="椭圆 66">
                <a:extLst>
                  <a:ext uri="{FF2B5EF4-FFF2-40B4-BE49-F238E27FC236}">
                    <a16:creationId xmlns:a16="http://schemas.microsoft.com/office/drawing/2014/main" id="{7FC94207-025F-4FC5-AE0A-F771F791BF3C}"/>
                  </a:ext>
                </a:extLst>
              </p:cNvPr>
              <p:cNvSpPr/>
              <p:nvPr/>
            </p:nvSpPr>
            <p:spPr>
              <a:xfrm>
                <a:off x="4647086" y="1154292"/>
                <a:ext cx="70787" cy="7954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68" name="椭圆 67">
                <a:extLst>
                  <a:ext uri="{FF2B5EF4-FFF2-40B4-BE49-F238E27FC236}">
                    <a16:creationId xmlns:a16="http://schemas.microsoft.com/office/drawing/2014/main" id="{371944F8-58FB-43CE-8F0C-B886F685E1CE}"/>
                  </a:ext>
                </a:extLst>
              </p:cNvPr>
              <p:cNvSpPr/>
              <p:nvPr/>
            </p:nvSpPr>
            <p:spPr>
              <a:xfrm>
                <a:off x="4719928" y="1154292"/>
                <a:ext cx="70787" cy="7954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69" name="矩形 68">
                <a:extLst>
                  <a:ext uri="{FF2B5EF4-FFF2-40B4-BE49-F238E27FC236}">
                    <a16:creationId xmlns:a16="http://schemas.microsoft.com/office/drawing/2014/main" id="{2CD74158-FD8E-4D2E-BABB-E3362AC32E17}"/>
                  </a:ext>
                </a:extLst>
              </p:cNvPr>
              <p:cNvSpPr/>
              <p:nvPr/>
            </p:nvSpPr>
            <p:spPr>
              <a:xfrm>
                <a:off x="4790715" y="1151464"/>
                <a:ext cx="118129"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70" name="矩形 69">
                <a:extLst>
                  <a:ext uri="{FF2B5EF4-FFF2-40B4-BE49-F238E27FC236}">
                    <a16:creationId xmlns:a16="http://schemas.microsoft.com/office/drawing/2014/main" id="{8363EF12-07DF-4F6D-A171-79485218309F}"/>
                  </a:ext>
                </a:extLst>
              </p:cNvPr>
              <p:cNvSpPr/>
              <p:nvPr/>
            </p:nvSpPr>
            <p:spPr>
              <a:xfrm>
                <a:off x="4908844" y="1151360"/>
                <a:ext cx="118129"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71" name="矩形 70">
                <a:extLst>
                  <a:ext uri="{FF2B5EF4-FFF2-40B4-BE49-F238E27FC236}">
                    <a16:creationId xmlns:a16="http://schemas.microsoft.com/office/drawing/2014/main" id="{BE94EFC2-8186-4773-98C9-EC7C87E4AB56}"/>
                  </a:ext>
                </a:extLst>
              </p:cNvPr>
              <p:cNvSpPr/>
              <p:nvPr/>
            </p:nvSpPr>
            <p:spPr>
              <a:xfrm>
                <a:off x="5026973" y="1151256"/>
                <a:ext cx="118129"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72" name="椭圆 71">
                <a:extLst>
                  <a:ext uri="{FF2B5EF4-FFF2-40B4-BE49-F238E27FC236}">
                    <a16:creationId xmlns:a16="http://schemas.microsoft.com/office/drawing/2014/main" id="{31CE2706-165E-4849-9E7B-07CCF54B7115}"/>
                  </a:ext>
                </a:extLst>
              </p:cNvPr>
              <p:cNvSpPr/>
              <p:nvPr/>
            </p:nvSpPr>
            <p:spPr>
              <a:xfrm>
                <a:off x="4429125" y="1242026"/>
                <a:ext cx="70787" cy="7954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73" name="椭圆 72">
                <a:extLst>
                  <a:ext uri="{FF2B5EF4-FFF2-40B4-BE49-F238E27FC236}">
                    <a16:creationId xmlns:a16="http://schemas.microsoft.com/office/drawing/2014/main" id="{7E1D0630-0486-4413-87A9-440AFE1859CF}"/>
                  </a:ext>
                </a:extLst>
              </p:cNvPr>
              <p:cNvSpPr/>
              <p:nvPr/>
            </p:nvSpPr>
            <p:spPr>
              <a:xfrm>
                <a:off x="4503457" y="1242026"/>
                <a:ext cx="70787" cy="7954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74" name="椭圆 73">
                <a:extLst>
                  <a:ext uri="{FF2B5EF4-FFF2-40B4-BE49-F238E27FC236}">
                    <a16:creationId xmlns:a16="http://schemas.microsoft.com/office/drawing/2014/main" id="{F29A53C3-C62A-4FDA-80D4-522C3D7CEA24}"/>
                  </a:ext>
                </a:extLst>
              </p:cNvPr>
              <p:cNvSpPr/>
              <p:nvPr/>
            </p:nvSpPr>
            <p:spPr>
              <a:xfrm>
                <a:off x="4576299" y="1242026"/>
                <a:ext cx="70787" cy="7954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75" name="椭圆 74">
                <a:extLst>
                  <a:ext uri="{FF2B5EF4-FFF2-40B4-BE49-F238E27FC236}">
                    <a16:creationId xmlns:a16="http://schemas.microsoft.com/office/drawing/2014/main" id="{AED1A934-C217-44A9-A402-39E4CD1C384F}"/>
                  </a:ext>
                </a:extLst>
              </p:cNvPr>
              <p:cNvSpPr/>
              <p:nvPr/>
            </p:nvSpPr>
            <p:spPr>
              <a:xfrm>
                <a:off x="4647086" y="1242026"/>
                <a:ext cx="70787" cy="7954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76" name="椭圆 75">
                <a:extLst>
                  <a:ext uri="{FF2B5EF4-FFF2-40B4-BE49-F238E27FC236}">
                    <a16:creationId xmlns:a16="http://schemas.microsoft.com/office/drawing/2014/main" id="{C8E16AA4-03E4-48E7-B877-C4E65888D242}"/>
                  </a:ext>
                </a:extLst>
              </p:cNvPr>
              <p:cNvSpPr/>
              <p:nvPr/>
            </p:nvSpPr>
            <p:spPr>
              <a:xfrm>
                <a:off x="4719928" y="1242026"/>
                <a:ext cx="70787" cy="7954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77" name="矩形 76">
                <a:extLst>
                  <a:ext uri="{FF2B5EF4-FFF2-40B4-BE49-F238E27FC236}">
                    <a16:creationId xmlns:a16="http://schemas.microsoft.com/office/drawing/2014/main" id="{87FD42B6-1E49-4577-93BA-9733861ECFD2}"/>
                  </a:ext>
                </a:extLst>
              </p:cNvPr>
              <p:cNvSpPr/>
              <p:nvPr/>
            </p:nvSpPr>
            <p:spPr>
              <a:xfrm>
                <a:off x="4790715" y="1239198"/>
                <a:ext cx="118129"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78" name="矩形 77">
                <a:extLst>
                  <a:ext uri="{FF2B5EF4-FFF2-40B4-BE49-F238E27FC236}">
                    <a16:creationId xmlns:a16="http://schemas.microsoft.com/office/drawing/2014/main" id="{63F28A94-94BC-4F70-938E-5B553046D869}"/>
                  </a:ext>
                </a:extLst>
              </p:cNvPr>
              <p:cNvSpPr/>
              <p:nvPr/>
            </p:nvSpPr>
            <p:spPr>
              <a:xfrm>
                <a:off x="4908844" y="1239094"/>
                <a:ext cx="118129"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79" name="矩形 78">
                <a:extLst>
                  <a:ext uri="{FF2B5EF4-FFF2-40B4-BE49-F238E27FC236}">
                    <a16:creationId xmlns:a16="http://schemas.microsoft.com/office/drawing/2014/main" id="{4A92F4A5-A241-46A1-A8EE-46DD11CA4FBD}"/>
                  </a:ext>
                </a:extLst>
              </p:cNvPr>
              <p:cNvSpPr/>
              <p:nvPr/>
            </p:nvSpPr>
            <p:spPr>
              <a:xfrm>
                <a:off x="5026973" y="1238990"/>
                <a:ext cx="118129"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80" name="椭圆 79">
                <a:extLst>
                  <a:ext uri="{FF2B5EF4-FFF2-40B4-BE49-F238E27FC236}">
                    <a16:creationId xmlns:a16="http://schemas.microsoft.com/office/drawing/2014/main" id="{E15EE861-FCC6-4A93-91DE-C2747E99CDF3}"/>
                  </a:ext>
                </a:extLst>
              </p:cNvPr>
              <p:cNvSpPr/>
              <p:nvPr/>
            </p:nvSpPr>
            <p:spPr>
              <a:xfrm>
                <a:off x="4429125" y="1321774"/>
                <a:ext cx="70787" cy="7954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81" name="椭圆 80">
                <a:extLst>
                  <a:ext uri="{FF2B5EF4-FFF2-40B4-BE49-F238E27FC236}">
                    <a16:creationId xmlns:a16="http://schemas.microsoft.com/office/drawing/2014/main" id="{66C294E7-6DE8-40AF-B1D5-2F48EF699CC1}"/>
                  </a:ext>
                </a:extLst>
              </p:cNvPr>
              <p:cNvSpPr/>
              <p:nvPr/>
            </p:nvSpPr>
            <p:spPr>
              <a:xfrm>
                <a:off x="4503457" y="1321774"/>
                <a:ext cx="70787" cy="7954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82" name="椭圆 81">
                <a:extLst>
                  <a:ext uri="{FF2B5EF4-FFF2-40B4-BE49-F238E27FC236}">
                    <a16:creationId xmlns:a16="http://schemas.microsoft.com/office/drawing/2014/main" id="{AD0C3C9E-B2F7-4496-8FC2-ED25A8EECAB1}"/>
                  </a:ext>
                </a:extLst>
              </p:cNvPr>
              <p:cNvSpPr/>
              <p:nvPr/>
            </p:nvSpPr>
            <p:spPr>
              <a:xfrm>
                <a:off x="4576299" y="1321774"/>
                <a:ext cx="70787" cy="7954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83" name="椭圆 82">
                <a:extLst>
                  <a:ext uri="{FF2B5EF4-FFF2-40B4-BE49-F238E27FC236}">
                    <a16:creationId xmlns:a16="http://schemas.microsoft.com/office/drawing/2014/main" id="{B0CA8DA4-28DC-4825-9741-635C85DC44AA}"/>
                  </a:ext>
                </a:extLst>
              </p:cNvPr>
              <p:cNvSpPr/>
              <p:nvPr/>
            </p:nvSpPr>
            <p:spPr>
              <a:xfrm>
                <a:off x="4647086" y="1321774"/>
                <a:ext cx="70787" cy="7954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84" name="椭圆 83">
                <a:extLst>
                  <a:ext uri="{FF2B5EF4-FFF2-40B4-BE49-F238E27FC236}">
                    <a16:creationId xmlns:a16="http://schemas.microsoft.com/office/drawing/2014/main" id="{0116A1E0-C0EE-4A59-8EE8-D85C60D4B723}"/>
                  </a:ext>
                </a:extLst>
              </p:cNvPr>
              <p:cNvSpPr/>
              <p:nvPr/>
            </p:nvSpPr>
            <p:spPr>
              <a:xfrm>
                <a:off x="4719928" y="1321774"/>
                <a:ext cx="70787" cy="7954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85" name="矩形 84">
                <a:extLst>
                  <a:ext uri="{FF2B5EF4-FFF2-40B4-BE49-F238E27FC236}">
                    <a16:creationId xmlns:a16="http://schemas.microsoft.com/office/drawing/2014/main" id="{CEB1BBBD-BDDD-4B29-BAFB-F3D4AD402CFB}"/>
                  </a:ext>
                </a:extLst>
              </p:cNvPr>
              <p:cNvSpPr/>
              <p:nvPr/>
            </p:nvSpPr>
            <p:spPr>
              <a:xfrm>
                <a:off x="4790715" y="1318946"/>
                <a:ext cx="118129"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86" name="矩形 85">
                <a:extLst>
                  <a:ext uri="{FF2B5EF4-FFF2-40B4-BE49-F238E27FC236}">
                    <a16:creationId xmlns:a16="http://schemas.microsoft.com/office/drawing/2014/main" id="{E2354E00-2D15-4EA3-B537-B369AB22DEB6}"/>
                  </a:ext>
                </a:extLst>
              </p:cNvPr>
              <p:cNvSpPr/>
              <p:nvPr/>
            </p:nvSpPr>
            <p:spPr>
              <a:xfrm>
                <a:off x="4908844" y="1318842"/>
                <a:ext cx="118129"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87" name="矩形 86">
                <a:extLst>
                  <a:ext uri="{FF2B5EF4-FFF2-40B4-BE49-F238E27FC236}">
                    <a16:creationId xmlns:a16="http://schemas.microsoft.com/office/drawing/2014/main" id="{3F87E675-CEAB-4A14-9568-981ECB093B09}"/>
                  </a:ext>
                </a:extLst>
              </p:cNvPr>
              <p:cNvSpPr/>
              <p:nvPr/>
            </p:nvSpPr>
            <p:spPr>
              <a:xfrm>
                <a:off x="5026973" y="1318738"/>
                <a:ext cx="118129"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19681F3A-DDE9-4544-A108-2598D9B7EF0E}"/>
                  </a:ext>
                </a:extLst>
              </p:cNvPr>
              <p:cNvSpPr/>
              <p:nvPr/>
            </p:nvSpPr>
            <p:spPr>
              <a:xfrm>
                <a:off x="4429125" y="1401522"/>
                <a:ext cx="70787" cy="7954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89" name="椭圆 88">
                <a:extLst>
                  <a:ext uri="{FF2B5EF4-FFF2-40B4-BE49-F238E27FC236}">
                    <a16:creationId xmlns:a16="http://schemas.microsoft.com/office/drawing/2014/main" id="{D0AECCFD-F87B-4FF7-8028-79A05D313609}"/>
                  </a:ext>
                </a:extLst>
              </p:cNvPr>
              <p:cNvSpPr/>
              <p:nvPr/>
            </p:nvSpPr>
            <p:spPr>
              <a:xfrm>
                <a:off x="4503457" y="1401522"/>
                <a:ext cx="70787" cy="7954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90" name="椭圆 89">
                <a:extLst>
                  <a:ext uri="{FF2B5EF4-FFF2-40B4-BE49-F238E27FC236}">
                    <a16:creationId xmlns:a16="http://schemas.microsoft.com/office/drawing/2014/main" id="{B0CD6B9F-2B7B-466D-97B0-0E56ACC630E2}"/>
                  </a:ext>
                </a:extLst>
              </p:cNvPr>
              <p:cNvSpPr/>
              <p:nvPr/>
            </p:nvSpPr>
            <p:spPr>
              <a:xfrm>
                <a:off x="4576299" y="1401522"/>
                <a:ext cx="70787" cy="7954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91" name="椭圆 90">
                <a:extLst>
                  <a:ext uri="{FF2B5EF4-FFF2-40B4-BE49-F238E27FC236}">
                    <a16:creationId xmlns:a16="http://schemas.microsoft.com/office/drawing/2014/main" id="{8A1C763A-9AB8-462A-8F47-CB3E4BB71C2C}"/>
                  </a:ext>
                </a:extLst>
              </p:cNvPr>
              <p:cNvSpPr/>
              <p:nvPr/>
            </p:nvSpPr>
            <p:spPr>
              <a:xfrm>
                <a:off x="4647086" y="1401522"/>
                <a:ext cx="70787" cy="7954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92" name="椭圆 91">
                <a:extLst>
                  <a:ext uri="{FF2B5EF4-FFF2-40B4-BE49-F238E27FC236}">
                    <a16:creationId xmlns:a16="http://schemas.microsoft.com/office/drawing/2014/main" id="{1076DD92-6E4A-4686-9660-AD3041551C7B}"/>
                  </a:ext>
                </a:extLst>
              </p:cNvPr>
              <p:cNvSpPr/>
              <p:nvPr/>
            </p:nvSpPr>
            <p:spPr>
              <a:xfrm>
                <a:off x="4719928" y="1401522"/>
                <a:ext cx="70787" cy="7954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93" name="矩形 92">
                <a:extLst>
                  <a:ext uri="{FF2B5EF4-FFF2-40B4-BE49-F238E27FC236}">
                    <a16:creationId xmlns:a16="http://schemas.microsoft.com/office/drawing/2014/main" id="{F9FC42DE-15B5-408A-A84F-EF13317F3CB0}"/>
                  </a:ext>
                </a:extLst>
              </p:cNvPr>
              <p:cNvSpPr/>
              <p:nvPr/>
            </p:nvSpPr>
            <p:spPr>
              <a:xfrm>
                <a:off x="4790715" y="1398694"/>
                <a:ext cx="118129"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94" name="矩形 93">
                <a:extLst>
                  <a:ext uri="{FF2B5EF4-FFF2-40B4-BE49-F238E27FC236}">
                    <a16:creationId xmlns:a16="http://schemas.microsoft.com/office/drawing/2014/main" id="{DC39766F-23EC-4365-9878-92DF94B915C3}"/>
                  </a:ext>
                </a:extLst>
              </p:cNvPr>
              <p:cNvSpPr/>
              <p:nvPr/>
            </p:nvSpPr>
            <p:spPr>
              <a:xfrm>
                <a:off x="4908844" y="1398590"/>
                <a:ext cx="118129"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95" name="矩形 94">
                <a:extLst>
                  <a:ext uri="{FF2B5EF4-FFF2-40B4-BE49-F238E27FC236}">
                    <a16:creationId xmlns:a16="http://schemas.microsoft.com/office/drawing/2014/main" id="{FCC1D9C9-F03D-42FA-9DA9-D253824F62AB}"/>
                  </a:ext>
                </a:extLst>
              </p:cNvPr>
              <p:cNvSpPr/>
              <p:nvPr/>
            </p:nvSpPr>
            <p:spPr>
              <a:xfrm>
                <a:off x="5026973" y="1398486"/>
                <a:ext cx="118129" cy="7954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grpSp>
        <p:cxnSp>
          <p:nvCxnSpPr>
            <p:cNvPr id="50" name="直接箭头连接符 49">
              <a:extLst>
                <a:ext uri="{FF2B5EF4-FFF2-40B4-BE49-F238E27FC236}">
                  <a16:creationId xmlns:a16="http://schemas.microsoft.com/office/drawing/2014/main" id="{ECE73716-B0FB-4CD1-A485-E725EE4685C6}"/>
                </a:ext>
              </a:extLst>
            </p:cNvPr>
            <p:cNvCxnSpPr>
              <a:cxnSpLocks/>
              <a:stCxn id="34" idx="2"/>
              <a:endCxn id="69" idx="0"/>
            </p:cNvCxnSpPr>
            <p:nvPr/>
          </p:nvCxnSpPr>
          <p:spPr>
            <a:xfrm>
              <a:off x="10125790" y="10194142"/>
              <a:ext cx="23931" cy="1021937"/>
            </a:xfrm>
            <a:prstGeom prst="straightConnector1">
              <a:avLst/>
            </a:prstGeom>
            <a:grpFill/>
            <a:ln>
              <a:solidFill>
                <a:schemeClr val="tx1"/>
              </a:solidFill>
              <a:prstDash val="dash"/>
              <a:tailEnd type="triangle"/>
            </a:ln>
          </p:spPr>
          <p:style>
            <a:lnRef idx="1">
              <a:schemeClr val="dk1"/>
            </a:lnRef>
            <a:fillRef idx="0">
              <a:schemeClr val="dk1"/>
            </a:fillRef>
            <a:effectRef idx="0">
              <a:schemeClr val="dk1"/>
            </a:effectRef>
            <a:fontRef idx="minor">
              <a:schemeClr val="tx1"/>
            </a:fontRef>
          </p:style>
        </p:cxnSp>
        <p:grpSp>
          <p:nvGrpSpPr>
            <p:cNvPr id="51" name="组合 50">
              <a:extLst>
                <a:ext uri="{FF2B5EF4-FFF2-40B4-BE49-F238E27FC236}">
                  <a16:creationId xmlns:a16="http://schemas.microsoft.com/office/drawing/2014/main" id="{E2B20000-7805-433E-9FB6-058DFA333056}"/>
                </a:ext>
              </a:extLst>
            </p:cNvPr>
            <p:cNvGrpSpPr/>
            <p:nvPr/>
          </p:nvGrpSpPr>
          <p:grpSpPr>
            <a:xfrm>
              <a:off x="8490550" y="12713982"/>
              <a:ext cx="1845048" cy="1430089"/>
              <a:chOff x="2520950" y="1279336"/>
              <a:chExt cx="742951" cy="406400"/>
            </a:xfrm>
            <a:grpFill/>
          </p:grpSpPr>
          <p:sp>
            <p:nvSpPr>
              <p:cNvPr id="62" name="矩形: 圆角 61">
                <a:extLst>
                  <a:ext uri="{FF2B5EF4-FFF2-40B4-BE49-F238E27FC236}">
                    <a16:creationId xmlns:a16="http://schemas.microsoft.com/office/drawing/2014/main" id="{6ACE9A0A-2422-4C29-A5EC-DD2E370CF75B}"/>
                  </a:ext>
                </a:extLst>
              </p:cNvPr>
              <p:cNvSpPr/>
              <p:nvPr/>
            </p:nvSpPr>
            <p:spPr>
              <a:xfrm>
                <a:off x="2520950" y="1279336"/>
                <a:ext cx="742951" cy="406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63" name="文本框 62">
                <a:extLst>
                  <a:ext uri="{FF2B5EF4-FFF2-40B4-BE49-F238E27FC236}">
                    <a16:creationId xmlns:a16="http://schemas.microsoft.com/office/drawing/2014/main" id="{7DCE5BFE-D632-44E7-9410-D7E48C74C296}"/>
                  </a:ext>
                </a:extLst>
              </p:cNvPr>
              <p:cNvSpPr txBox="1"/>
              <p:nvPr/>
            </p:nvSpPr>
            <p:spPr>
              <a:xfrm>
                <a:off x="2537337" y="1430947"/>
                <a:ext cx="713926" cy="141628"/>
              </a:xfrm>
              <a:prstGeom prst="rect">
                <a:avLst/>
              </a:prstGeom>
              <a:grpFill/>
              <a:ln>
                <a:solidFill>
                  <a:schemeClr val="bg1"/>
                </a:solidFill>
              </a:ln>
            </p:spPr>
            <p:txBody>
              <a:bodyPr wrap="square" lIns="0" tIns="0" rIns="0" bIns="0" rtlCol="0">
                <a:spAutoFit/>
              </a:bodyPr>
              <a:lstStyle/>
              <a:p>
                <a:pPr algn="l"/>
                <a:r>
                  <a:rPr kumimoji="1" lang="en-US" altLang="zh-CN" sz="1100" dirty="0" err="1">
                    <a:latin typeface="微软雅黑" panose="020B0503020204020204" pitchFamily="34" charset="-122"/>
                    <a:ea typeface="微软雅黑" panose="020B0503020204020204" pitchFamily="34" charset="-122"/>
                  </a:rPr>
                  <a:t>RabitQ</a:t>
                </a:r>
                <a:r>
                  <a:rPr kumimoji="1" lang="zh-CN" altLang="en-US" sz="1100" dirty="0">
                    <a:latin typeface="微软雅黑" panose="020B0503020204020204" pitchFamily="34" charset="-122"/>
                    <a:ea typeface="微软雅黑" panose="020B0503020204020204" pitchFamily="34" charset="-122"/>
                  </a:rPr>
                  <a:t>近似计算筛选候选集</a:t>
                </a:r>
              </a:p>
            </p:txBody>
          </p:sp>
        </p:grpSp>
        <p:grpSp>
          <p:nvGrpSpPr>
            <p:cNvPr id="52" name="组合 51">
              <a:extLst>
                <a:ext uri="{FF2B5EF4-FFF2-40B4-BE49-F238E27FC236}">
                  <a16:creationId xmlns:a16="http://schemas.microsoft.com/office/drawing/2014/main" id="{BBE57519-9E20-4FFC-84CB-24927A07B079}"/>
                </a:ext>
              </a:extLst>
            </p:cNvPr>
            <p:cNvGrpSpPr/>
            <p:nvPr/>
          </p:nvGrpSpPr>
          <p:grpSpPr>
            <a:xfrm>
              <a:off x="10789943" y="12726502"/>
              <a:ext cx="1590558" cy="1417569"/>
              <a:chOff x="2533650" y="1301750"/>
              <a:chExt cx="742950" cy="477796"/>
            </a:xfrm>
            <a:grpFill/>
          </p:grpSpPr>
          <p:sp>
            <p:nvSpPr>
              <p:cNvPr id="60" name="矩形: 圆角 59">
                <a:extLst>
                  <a:ext uri="{FF2B5EF4-FFF2-40B4-BE49-F238E27FC236}">
                    <a16:creationId xmlns:a16="http://schemas.microsoft.com/office/drawing/2014/main" id="{2AAD9661-EB18-4C47-8215-434CF1286D18}"/>
                  </a:ext>
                </a:extLst>
              </p:cNvPr>
              <p:cNvSpPr/>
              <p:nvPr/>
            </p:nvSpPr>
            <p:spPr>
              <a:xfrm>
                <a:off x="2533650" y="1301750"/>
                <a:ext cx="742950" cy="477796"/>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61" name="文本框 60">
                <a:extLst>
                  <a:ext uri="{FF2B5EF4-FFF2-40B4-BE49-F238E27FC236}">
                    <a16:creationId xmlns:a16="http://schemas.microsoft.com/office/drawing/2014/main" id="{5225A1A8-3288-42C1-92E3-3D9D5A22AC4E}"/>
                  </a:ext>
                </a:extLst>
              </p:cNvPr>
              <p:cNvSpPr txBox="1"/>
              <p:nvPr/>
            </p:nvSpPr>
            <p:spPr>
              <a:xfrm>
                <a:off x="2555773" y="1468242"/>
                <a:ext cx="712652" cy="167980"/>
              </a:xfrm>
              <a:prstGeom prst="rect">
                <a:avLst/>
              </a:prstGeom>
              <a:grpFill/>
              <a:ln>
                <a:solidFill>
                  <a:schemeClr val="bg1"/>
                </a:solidFill>
              </a:ln>
            </p:spPr>
            <p:txBody>
              <a:bodyPr wrap="square" lIns="0" tIns="0" rIns="0" bIns="0" rtlCol="0">
                <a:spAutoFit/>
              </a:bodyPr>
              <a:lstStyle/>
              <a:p>
                <a:pPr algn="l"/>
                <a:r>
                  <a:rPr kumimoji="1" lang="zh-CN" altLang="en-US" sz="1100" dirty="0">
                    <a:latin typeface="微软雅黑" panose="020B0503020204020204" pitchFamily="34" charset="-122"/>
                    <a:ea typeface="微软雅黑" panose="020B0503020204020204" pitchFamily="34" charset="-122"/>
                  </a:rPr>
                  <a:t>精确</a:t>
                </a:r>
                <a:r>
                  <a:rPr kumimoji="1" lang="en-US" altLang="zh-CN" sz="1100" dirty="0">
                    <a:latin typeface="微软雅黑" panose="020B0503020204020204" pitchFamily="34" charset="-122"/>
                    <a:ea typeface="微软雅黑" panose="020B0503020204020204" pitchFamily="34" charset="-122"/>
                  </a:rPr>
                  <a:t>/SQ8</a:t>
                </a:r>
                <a:r>
                  <a:rPr kumimoji="1" lang="zh-CN" altLang="en-US" sz="1100" dirty="0">
                    <a:latin typeface="微软雅黑" panose="020B0503020204020204" pitchFamily="34" charset="-122"/>
                    <a:ea typeface="微软雅黑" panose="020B0503020204020204" pitchFamily="34" charset="-122"/>
                  </a:rPr>
                  <a:t>距离计算择优</a:t>
                </a:r>
              </a:p>
            </p:txBody>
          </p:sp>
        </p:grpSp>
        <p:cxnSp>
          <p:nvCxnSpPr>
            <p:cNvPr id="53" name="直接箭头连接符 52">
              <a:extLst>
                <a:ext uri="{FF2B5EF4-FFF2-40B4-BE49-F238E27FC236}">
                  <a16:creationId xmlns:a16="http://schemas.microsoft.com/office/drawing/2014/main" id="{03D82642-32CD-40A3-A0DE-5D36870D0C9A}"/>
                </a:ext>
              </a:extLst>
            </p:cNvPr>
            <p:cNvCxnSpPr>
              <a:cxnSpLocks/>
              <a:stCxn id="100" idx="3"/>
              <a:endCxn id="62" idx="1"/>
            </p:cNvCxnSpPr>
            <p:nvPr/>
          </p:nvCxnSpPr>
          <p:spPr>
            <a:xfrm>
              <a:off x="8053585" y="13425745"/>
              <a:ext cx="436964" cy="3281"/>
            </a:xfrm>
            <a:prstGeom prst="straightConnector1">
              <a:avLst/>
            </a:prstGeom>
            <a:grpFill/>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54" name="直接箭头连接符 53">
              <a:extLst>
                <a:ext uri="{FF2B5EF4-FFF2-40B4-BE49-F238E27FC236}">
                  <a16:creationId xmlns:a16="http://schemas.microsoft.com/office/drawing/2014/main" id="{64ACCCB6-E0BC-4F62-BD08-BB20F480E1EA}"/>
                </a:ext>
              </a:extLst>
            </p:cNvPr>
            <p:cNvCxnSpPr>
              <a:cxnSpLocks/>
              <a:stCxn id="62" idx="3"/>
              <a:endCxn id="60" idx="1"/>
            </p:cNvCxnSpPr>
            <p:nvPr/>
          </p:nvCxnSpPr>
          <p:spPr>
            <a:xfrm>
              <a:off x="10335596" y="13429027"/>
              <a:ext cx="454341" cy="6260"/>
            </a:xfrm>
            <a:prstGeom prst="straightConnector1">
              <a:avLst/>
            </a:prstGeom>
            <a:grpFill/>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55" name="文本框 54">
              <a:extLst>
                <a:ext uri="{FF2B5EF4-FFF2-40B4-BE49-F238E27FC236}">
                  <a16:creationId xmlns:a16="http://schemas.microsoft.com/office/drawing/2014/main" id="{FE2CEEC6-D714-4776-A2FF-35DEEADE7579}"/>
                </a:ext>
              </a:extLst>
            </p:cNvPr>
            <p:cNvSpPr txBox="1"/>
            <p:nvPr/>
          </p:nvSpPr>
          <p:spPr>
            <a:xfrm>
              <a:off x="3194939" y="11534094"/>
              <a:ext cx="1734762" cy="196016"/>
            </a:xfrm>
            <a:prstGeom prst="rect">
              <a:avLst/>
            </a:prstGeom>
            <a:grpFill/>
            <a:ln>
              <a:solidFill>
                <a:schemeClr val="bg1"/>
              </a:solidFill>
            </a:ln>
          </p:spPr>
          <p:txBody>
            <a:bodyPr wrap="square" lIns="0" tIns="0" rIns="0" bIns="0" rtlCol="0">
              <a:spAutoFit/>
            </a:bodyPr>
            <a:lstStyle/>
            <a:p>
              <a:pPr algn="l"/>
              <a:r>
                <a:rPr kumimoji="1" lang="zh-CN" altLang="en-US" sz="1200" dirty="0">
                  <a:latin typeface="微软雅黑" panose="020B0503020204020204" pitchFamily="34" charset="-122"/>
                  <a:ea typeface="微软雅黑" panose="020B0503020204020204" pitchFamily="34" charset="-122"/>
                </a:rPr>
                <a:t>查询向量</a:t>
              </a:r>
            </a:p>
          </p:txBody>
        </p:sp>
        <p:cxnSp>
          <p:nvCxnSpPr>
            <p:cNvPr id="56" name="直接箭头连接符 55">
              <a:extLst>
                <a:ext uri="{FF2B5EF4-FFF2-40B4-BE49-F238E27FC236}">
                  <a16:creationId xmlns:a16="http://schemas.microsoft.com/office/drawing/2014/main" id="{79373A86-FE20-4394-A1AA-E558543E4C57}"/>
                </a:ext>
              </a:extLst>
            </p:cNvPr>
            <p:cNvCxnSpPr>
              <a:cxnSpLocks/>
            </p:cNvCxnSpPr>
            <p:nvPr/>
          </p:nvCxnSpPr>
          <p:spPr>
            <a:xfrm>
              <a:off x="10259417" y="12200140"/>
              <a:ext cx="0" cy="513842"/>
            </a:xfrm>
            <a:prstGeom prst="straightConnector1">
              <a:avLst/>
            </a:prstGeom>
            <a:grpFill/>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57" name="文本框 56">
              <a:extLst>
                <a:ext uri="{FF2B5EF4-FFF2-40B4-BE49-F238E27FC236}">
                  <a16:creationId xmlns:a16="http://schemas.microsoft.com/office/drawing/2014/main" id="{44A512AD-A38F-4FA5-8944-E48EBFC07478}"/>
                </a:ext>
              </a:extLst>
            </p:cNvPr>
            <p:cNvSpPr txBox="1"/>
            <p:nvPr/>
          </p:nvSpPr>
          <p:spPr>
            <a:xfrm>
              <a:off x="2886354" y="10829777"/>
              <a:ext cx="1391917" cy="196016"/>
            </a:xfrm>
            <a:prstGeom prst="rect">
              <a:avLst/>
            </a:prstGeom>
            <a:grpFill/>
            <a:ln>
              <a:solidFill>
                <a:schemeClr val="bg1"/>
              </a:solidFill>
            </a:ln>
          </p:spPr>
          <p:txBody>
            <a:bodyPr wrap="square" lIns="0" tIns="0" rIns="0" bIns="0" rtlCol="0">
              <a:spAutoFit/>
            </a:bodyPr>
            <a:lstStyle/>
            <a:p>
              <a:pPr algn="l"/>
              <a:r>
                <a:rPr kumimoji="1" lang="zh-CN" altLang="en-US" sz="1200" b="1" dirty="0">
                  <a:latin typeface="微软雅黑" panose="020B0503020204020204" pitchFamily="34" charset="-122"/>
                  <a:ea typeface="微软雅黑" panose="020B0503020204020204" pitchFamily="34" charset="-122"/>
                </a:rPr>
                <a:t>检索</a:t>
              </a:r>
            </a:p>
          </p:txBody>
        </p:sp>
        <p:cxnSp>
          <p:nvCxnSpPr>
            <p:cNvPr id="58" name="直接箭头连接符 57">
              <a:extLst>
                <a:ext uri="{FF2B5EF4-FFF2-40B4-BE49-F238E27FC236}">
                  <a16:creationId xmlns:a16="http://schemas.microsoft.com/office/drawing/2014/main" id="{3E5C760B-2009-493B-B8C2-17F5663AB20F}"/>
                </a:ext>
              </a:extLst>
            </p:cNvPr>
            <p:cNvCxnSpPr>
              <a:cxnSpLocks/>
              <a:stCxn id="60" idx="3"/>
              <a:endCxn id="59" idx="1"/>
            </p:cNvCxnSpPr>
            <p:nvPr/>
          </p:nvCxnSpPr>
          <p:spPr>
            <a:xfrm flipV="1">
              <a:off x="12380501" y="13424092"/>
              <a:ext cx="261502" cy="11194"/>
            </a:xfrm>
            <a:prstGeom prst="straightConnector1">
              <a:avLst/>
            </a:prstGeom>
            <a:grpFill/>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59" name="文本框 58">
              <a:extLst>
                <a:ext uri="{FF2B5EF4-FFF2-40B4-BE49-F238E27FC236}">
                  <a16:creationId xmlns:a16="http://schemas.microsoft.com/office/drawing/2014/main" id="{FF00860B-A370-4CF0-B81E-11D78E3CA137}"/>
                </a:ext>
              </a:extLst>
            </p:cNvPr>
            <p:cNvSpPr txBox="1"/>
            <p:nvPr/>
          </p:nvSpPr>
          <p:spPr>
            <a:xfrm>
              <a:off x="12642003" y="13326083"/>
              <a:ext cx="876688" cy="196017"/>
            </a:xfrm>
            <a:prstGeom prst="rect">
              <a:avLst/>
            </a:prstGeom>
            <a:grpFill/>
            <a:ln>
              <a:solidFill>
                <a:schemeClr val="bg1"/>
              </a:solidFill>
            </a:ln>
          </p:spPr>
          <p:txBody>
            <a:bodyPr wrap="square" lIns="0" tIns="0" rIns="0" bIns="0" rtlCol="0">
              <a:spAutoFit/>
            </a:bodyPr>
            <a:lstStyle/>
            <a:p>
              <a:pPr algn="l"/>
              <a:r>
                <a:rPr kumimoji="1" lang="zh-CN" altLang="en-US" sz="1200" dirty="0">
                  <a:latin typeface="微软雅黑" panose="020B0503020204020204" pitchFamily="34" charset="-122"/>
                  <a:ea typeface="微软雅黑" panose="020B0503020204020204" pitchFamily="34" charset="-122"/>
                </a:rPr>
                <a:t>查询结果</a:t>
              </a:r>
            </a:p>
          </p:txBody>
        </p:sp>
      </p:grpSp>
      <p:sp>
        <p:nvSpPr>
          <p:cNvPr id="239" name="矩形 238">
            <a:extLst>
              <a:ext uri="{FF2B5EF4-FFF2-40B4-BE49-F238E27FC236}">
                <a16:creationId xmlns:a16="http://schemas.microsoft.com/office/drawing/2014/main" id="{D6629E6F-1C21-4D77-B962-C566279C4DD5}"/>
              </a:ext>
            </a:extLst>
          </p:cNvPr>
          <p:cNvSpPr/>
          <p:nvPr/>
        </p:nvSpPr>
        <p:spPr>
          <a:xfrm>
            <a:off x="481681" y="4649429"/>
            <a:ext cx="5163547" cy="1671249"/>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a:solidFill>
                <a:prstClr val="white"/>
              </a:solidFill>
              <a:latin typeface="微软雅黑" panose="020B0503020204020204" pitchFamily="34" charset="-122"/>
              <a:ea typeface="微软雅黑" panose="020B0503020204020204" pitchFamily="34" charset="-122"/>
            </a:endParaRPr>
          </a:p>
        </p:txBody>
      </p:sp>
      <p:sp>
        <p:nvSpPr>
          <p:cNvPr id="240" name="矩形 239">
            <a:extLst>
              <a:ext uri="{FF2B5EF4-FFF2-40B4-BE49-F238E27FC236}">
                <a16:creationId xmlns:a16="http://schemas.microsoft.com/office/drawing/2014/main" id="{F0002B33-314B-401A-A290-423A9CF76B52}"/>
              </a:ext>
            </a:extLst>
          </p:cNvPr>
          <p:cNvSpPr/>
          <p:nvPr/>
        </p:nvSpPr>
        <p:spPr bwMode="auto">
          <a:xfrm>
            <a:off x="584476" y="4715094"/>
            <a:ext cx="5060752" cy="1328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lvl="1" defTabSz="1219170" fontAlgn="base">
              <a:lnSpc>
                <a:spcPts val="2000"/>
              </a:lnSpc>
              <a:spcBef>
                <a:spcPct val="0"/>
              </a:spcBef>
              <a:spcAft>
                <a:spcPts val="800"/>
              </a:spcAft>
              <a:buSzPct val="100000"/>
              <a:defRPr/>
            </a:pPr>
            <a:r>
              <a:rPr lang="zh-CN" altLang="en-US" sz="1600" b="1" dirty="0">
                <a:solidFill>
                  <a:srgbClr val="C00000"/>
                </a:solidFill>
                <a:latin typeface="微软雅黑" panose="020B0503020204020204" pitchFamily="34" charset="-122"/>
                <a:ea typeface="微软雅黑" panose="020B0503020204020204" pitchFamily="34" charset="-122"/>
              </a:rPr>
              <a:t>关键技术点</a:t>
            </a:r>
          </a:p>
          <a:p>
            <a:pPr marL="228594" lvl="1" indent="-228594" defTabSz="1219170" fontAlgn="base">
              <a:lnSpc>
                <a:spcPts val="2000"/>
              </a:lnSpc>
              <a:spcBef>
                <a:spcPct val="0"/>
              </a:spcBef>
              <a:spcAft>
                <a:spcPts val="800"/>
              </a:spcAft>
              <a:buSzPct val="100000"/>
              <a:buFont typeface="Arial" panose="020B0604020202020204" pitchFamily="34" charset="0"/>
              <a:buChar char="•"/>
              <a:defRPr/>
            </a:pPr>
            <a:r>
              <a:rPr kumimoji="1" lang="zh-CN" altLang="en-US" sz="1200" b="1" dirty="0">
                <a:solidFill>
                  <a:srgbClr val="000000"/>
                </a:solidFill>
                <a:latin typeface="微软雅黑" panose="020B0503020204020204" pitchFamily="34" charset="-122"/>
                <a:ea typeface="微软雅黑" panose="020B0503020204020204" pitchFamily="34" charset="-122"/>
              </a:rPr>
              <a:t>归一化数据向量</a:t>
            </a:r>
            <a:r>
              <a:rPr kumimoji="1" lang="zh-CN" altLang="en-US" sz="1200" dirty="0">
                <a:solidFill>
                  <a:srgbClr val="000000"/>
                </a:solidFill>
                <a:latin typeface="微软雅黑" panose="020B0503020204020204" pitchFamily="34" charset="-122"/>
                <a:ea typeface="微软雅黑" panose="020B0503020204020204" pitchFamily="34" charset="-122"/>
              </a:rPr>
              <a:t>：</a:t>
            </a:r>
            <a:r>
              <a:rPr kumimoji="1" lang="zh-CN" altLang="en-US" sz="1200" dirty="0">
                <a:solidFill>
                  <a:srgbClr val="000000"/>
                </a:solidFill>
                <a:latin typeface="微软雅黑" panose="020B0503020204020204" pitchFamily="34" charset="-122"/>
                <a:ea typeface="微软雅黑" panose="020B0503020204020204" pitchFamily="34" charset="-122"/>
                <a:sym typeface="+mn-lt"/>
              </a:rPr>
              <a:t>归一化后的数据向量和查询向量均位于单位超球面上，消除数据分布的偏斜，简化距离计算为内积运算。</a:t>
            </a:r>
            <a:endParaRPr kumimoji="1" lang="en-US" altLang="zh-CN" sz="1200" dirty="0">
              <a:solidFill>
                <a:srgbClr val="000000"/>
              </a:solidFill>
              <a:latin typeface="微软雅黑" panose="020B0503020204020204" pitchFamily="34" charset="-122"/>
              <a:ea typeface="微软雅黑" panose="020B0503020204020204" pitchFamily="34" charset="-122"/>
              <a:sym typeface="+mn-lt"/>
            </a:endParaRPr>
          </a:p>
          <a:p>
            <a:pPr marL="228594" lvl="1" indent="-228594" defTabSz="1219170" fontAlgn="base">
              <a:lnSpc>
                <a:spcPts val="2000"/>
              </a:lnSpc>
              <a:spcBef>
                <a:spcPct val="0"/>
              </a:spcBef>
              <a:spcAft>
                <a:spcPts val="800"/>
              </a:spcAft>
              <a:buSzPct val="100000"/>
              <a:buFont typeface="Arial" panose="020B0604020202020204" pitchFamily="34" charset="0"/>
              <a:buChar char="•"/>
              <a:defRPr/>
            </a:pPr>
            <a:r>
              <a:rPr kumimoji="1" lang="en-US" altLang="zh-CN" sz="1200" b="1" dirty="0">
                <a:solidFill>
                  <a:srgbClr val="000000"/>
                </a:solidFill>
                <a:latin typeface="微软雅黑" panose="020B0503020204020204" pitchFamily="34" charset="-122"/>
                <a:ea typeface="微软雅黑" panose="020B0503020204020204" pitchFamily="34" charset="-122"/>
                <a:sym typeface="+mn-lt"/>
              </a:rPr>
              <a:t>SQ8</a:t>
            </a:r>
            <a:r>
              <a:rPr kumimoji="1" lang="zh-CN" altLang="en-US" sz="1200" b="1" dirty="0">
                <a:solidFill>
                  <a:srgbClr val="000000"/>
                </a:solidFill>
                <a:latin typeface="微软雅黑" panose="020B0503020204020204" pitchFamily="34" charset="-122"/>
                <a:ea typeface="微软雅黑" panose="020B0503020204020204" pitchFamily="34" charset="-122"/>
                <a:sym typeface="+mn-lt"/>
              </a:rPr>
              <a:t>量化：</a:t>
            </a:r>
            <a:r>
              <a:rPr kumimoji="1" lang="zh-CN" altLang="en-US" sz="1200" dirty="0">
                <a:solidFill>
                  <a:srgbClr val="000000"/>
                </a:solidFill>
                <a:latin typeface="微软雅黑" panose="020B0503020204020204" pitchFamily="34" charset="-122"/>
                <a:ea typeface="微软雅黑" panose="020B0503020204020204" pitchFamily="34" charset="-122"/>
                <a:sym typeface="+mn-lt"/>
              </a:rPr>
              <a:t>查询向量内部做</a:t>
            </a:r>
            <a:r>
              <a:rPr kumimoji="1" lang="en-US" altLang="zh-CN" sz="1200" dirty="0">
                <a:solidFill>
                  <a:srgbClr val="000000"/>
                </a:solidFill>
                <a:latin typeface="微软雅黑" panose="020B0503020204020204" pitchFamily="34" charset="-122"/>
                <a:ea typeface="微软雅黑" panose="020B0503020204020204" pitchFamily="34" charset="-122"/>
                <a:sym typeface="+mn-lt"/>
              </a:rPr>
              <a:t>SQ8</a:t>
            </a:r>
            <a:r>
              <a:rPr kumimoji="1" lang="zh-CN" altLang="en-US" sz="1200" dirty="0">
                <a:solidFill>
                  <a:srgbClr val="000000"/>
                </a:solidFill>
                <a:latin typeface="微软雅黑" panose="020B0503020204020204" pitchFamily="34" charset="-122"/>
                <a:ea typeface="微软雅黑" panose="020B0503020204020204" pitchFamily="34" charset="-122"/>
                <a:sym typeface="+mn-lt"/>
              </a:rPr>
              <a:t>压缩，即每个维度用</a:t>
            </a:r>
            <a:r>
              <a:rPr kumimoji="1" lang="en-US" altLang="zh-CN" sz="1200" dirty="0">
                <a:solidFill>
                  <a:srgbClr val="000000"/>
                </a:solidFill>
                <a:latin typeface="微软雅黑" panose="020B0503020204020204" pitchFamily="34" charset="-122"/>
                <a:ea typeface="微软雅黑" panose="020B0503020204020204" pitchFamily="34" charset="-122"/>
                <a:sym typeface="+mn-lt"/>
              </a:rPr>
              <a:t>8bit</a:t>
            </a:r>
            <a:r>
              <a:rPr kumimoji="1" lang="zh-CN" altLang="en-US" sz="1200" dirty="0">
                <a:solidFill>
                  <a:srgbClr val="000000"/>
                </a:solidFill>
                <a:latin typeface="微软雅黑" panose="020B0503020204020204" pitchFamily="34" charset="-122"/>
                <a:ea typeface="微软雅黑" panose="020B0503020204020204" pitchFamily="34" charset="-122"/>
                <a:sym typeface="+mn-lt"/>
              </a:rPr>
              <a:t>表示。</a:t>
            </a:r>
            <a:endParaRPr kumimoji="1" lang="en-US" altLang="zh-CN" sz="1200" dirty="0">
              <a:solidFill>
                <a:srgbClr val="000000"/>
              </a:solidFill>
              <a:latin typeface="微软雅黑" panose="020B0503020204020204" pitchFamily="34" charset="-122"/>
              <a:ea typeface="微软雅黑" panose="020B0503020204020204" pitchFamily="34" charset="-122"/>
              <a:sym typeface="+mn-lt"/>
            </a:endParaRPr>
          </a:p>
        </p:txBody>
      </p:sp>
      <p:sp>
        <p:nvSpPr>
          <p:cNvPr id="241" name="矩形 240">
            <a:extLst>
              <a:ext uri="{FF2B5EF4-FFF2-40B4-BE49-F238E27FC236}">
                <a16:creationId xmlns:a16="http://schemas.microsoft.com/office/drawing/2014/main" id="{39E05F7F-283E-4D74-9345-00E5CD971CAC}"/>
              </a:ext>
            </a:extLst>
          </p:cNvPr>
          <p:cNvSpPr/>
          <p:nvPr/>
        </p:nvSpPr>
        <p:spPr>
          <a:xfrm>
            <a:off x="6142690" y="4654773"/>
            <a:ext cx="5230907" cy="1588289"/>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a:solidFill>
                <a:prstClr val="white"/>
              </a:solidFill>
              <a:latin typeface="微软雅黑" panose="020B0503020204020204" pitchFamily="34" charset="-122"/>
              <a:ea typeface="微软雅黑" panose="020B0503020204020204" pitchFamily="34" charset="-122"/>
            </a:endParaRPr>
          </a:p>
        </p:txBody>
      </p:sp>
      <p:sp>
        <p:nvSpPr>
          <p:cNvPr id="242" name="矩形 241">
            <a:extLst>
              <a:ext uri="{FF2B5EF4-FFF2-40B4-BE49-F238E27FC236}">
                <a16:creationId xmlns:a16="http://schemas.microsoft.com/office/drawing/2014/main" id="{0F5E0A65-82C4-4587-94C6-443EE1890F7C}"/>
              </a:ext>
            </a:extLst>
          </p:cNvPr>
          <p:cNvSpPr/>
          <p:nvPr/>
        </p:nvSpPr>
        <p:spPr bwMode="auto">
          <a:xfrm>
            <a:off x="6306623" y="4622006"/>
            <a:ext cx="5066974" cy="1155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lvl="1" defTabSz="1219170" fontAlgn="base">
              <a:lnSpc>
                <a:spcPts val="2000"/>
              </a:lnSpc>
              <a:spcBef>
                <a:spcPct val="0"/>
              </a:spcBef>
              <a:spcAft>
                <a:spcPts val="800"/>
              </a:spcAft>
              <a:buSzPct val="100000"/>
              <a:defRPr/>
            </a:pPr>
            <a:r>
              <a:rPr lang="zh-CN" altLang="en-US" sz="1600" b="1" dirty="0">
                <a:solidFill>
                  <a:srgbClr val="C00000"/>
                </a:solidFill>
                <a:latin typeface="微软雅黑" panose="020B0503020204020204" pitchFamily="34" charset="-122"/>
                <a:ea typeface="微软雅黑" panose="020B0503020204020204" pitchFamily="34" charset="-122"/>
              </a:rPr>
              <a:t>技术效果</a:t>
            </a:r>
            <a:endParaRPr lang="en-US" altLang="zh-CN" sz="1600" b="1" dirty="0">
              <a:solidFill>
                <a:srgbClr val="C00000"/>
              </a:solidFill>
              <a:latin typeface="微软雅黑" panose="020B0503020204020204" pitchFamily="34" charset="-122"/>
              <a:ea typeface="微软雅黑" panose="020B0503020204020204" pitchFamily="34" charset="-122"/>
            </a:endParaRPr>
          </a:p>
          <a:p>
            <a:pPr marL="228594" lvl="1" indent="-228594" defTabSz="1219170" fontAlgn="base">
              <a:lnSpc>
                <a:spcPts val="2000"/>
              </a:lnSpc>
              <a:spcBef>
                <a:spcPct val="0"/>
              </a:spcBef>
              <a:spcAft>
                <a:spcPts val="800"/>
              </a:spcAft>
              <a:buSzPct val="100000"/>
              <a:buFont typeface="Arial" panose="020B0604020202020204" pitchFamily="34" charset="0"/>
              <a:buChar char="•"/>
              <a:defRPr/>
            </a:pPr>
            <a:r>
              <a:rPr lang="zh-CN" altLang="en-US" sz="1200" b="1" dirty="0">
                <a:solidFill>
                  <a:schemeClr val="tx1"/>
                </a:solidFill>
                <a:latin typeface="微软雅黑" panose="020B0503020204020204" pitchFamily="34" charset="-122"/>
                <a:ea typeface="微软雅黑" panose="020B0503020204020204" pitchFamily="34" charset="-122"/>
              </a:rPr>
              <a:t>支持</a:t>
            </a:r>
            <a:r>
              <a:rPr lang="en-US" altLang="zh-CN" sz="1200" b="1" dirty="0">
                <a:solidFill>
                  <a:schemeClr val="tx1"/>
                </a:solidFill>
                <a:latin typeface="微软雅黑" panose="020B0503020204020204" pitchFamily="34" charset="-122"/>
                <a:ea typeface="微软雅黑" panose="020B0503020204020204" pitchFamily="34" charset="-122"/>
              </a:rPr>
              <a:t>IVF/HNSW </a:t>
            </a:r>
            <a:r>
              <a:rPr lang="en-US" altLang="zh-CN" sz="1200" b="1" dirty="0" err="1">
                <a:solidFill>
                  <a:schemeClr val="tx1"/>
                </a:solidFill>
                <a:latin typeface="微软雅黑" panose="020B0503020204020204" pitchFamily="34" charset="-122"/>
                <a:ea typeface="微软雅黑" panose="020B0503020204020204" pitchFamily="34" charset="-122"/>
              </a:rPr>
              <a:t>RabitQ</a:t>
            </a:r>
            <a:r>
              <a:rPr lang="zh-CN" altLang="en-US" sz="1200" b="1" dirty="0">
                <a:solidFill>
                  <a:schemeClr val="tx1"/>
                </a:solidFill>
                <a:latin typeface="微软雅黑" panose="020B0503020204020204" pitchFamily="34" charset="-122"/>
                <a:ea typeface="微软雅黑" panose="020B0503020204020204" pitchFamily="34" charset="-122"/>
              </a:rPr>
              <a:t>索引</a:t>
            </a:r>
            <a:r>
              <a:rPr lang="zh-CN" altLang="en-US" sz="1200" dirty="0">
                <a:solidFill>
                  <a:schemeClr val="tx1"/>
                </a:solidFill>
                <a:latin typeface="微软雅黑" panose="020B0503020204020204" pitchFamily="34" charset="-122"/>
                <a:ea typeface="微软雅黑" panose="020B0503020204020204" pitchFamily="34" charset="-122"/>
              </a:rPr>
              <a:t>：内存消耗相比普通</a:t>
            </a:r>
            <a:r>
              <a:rPr lang="en-US" altLang="zh-CN" sz="1200" dirty="0">
                <a:solidFill>
                  <a:schemeClr val="tx1"/>
                </a:solidFill>
                <a:latin typeface="微软雅黑" panose="020B0503020204020204" pitchFamily="34" charset="-122"/>
                <a:ea typeface="微软雅黑" panose="020B0503020204020204" pitchFamily="34" charset="-122"/>
              </a:rPr>
              <a:t>IVF/HNSW</a:t>
            </a:r>
            <a:r>
              <a:rPr lang="zh-CN" altLang="en-US" sz="1200" dirty="0">
                <a:solidFill>
                  <a:schemeClr val="tx1"/>
                </a:solidFill>
                <a:latin typeface="微软雅黑" panose="020B0503020204020204" pitchFamily="34" charset="-122"/>
                <a:ea typeface="微软雅黑" panose="020B0503020204020204" pitchFamily="34" charset="-122"/>
              </a:rPr>
              <a:t>索引降低</a:t>
            </a:r>
            <a:r>
              <a:rPr lang="en-US" altLang="zh-CN" sz="1200" dirty="0">
                <a:solidFill>
                  <a:schemeClr val="tx1"/>
                </a:solidFill>
                <a:latin typeface="微软雅黑" panose="020B0503020204020204" pitchFamily="34" charset="-122"/>
                <a:ea typeface="微软雅黑" panose="020B0503020204020204" pitchFamily="34" charset="-122"/>
              </a:rPr>
              <a:t>4</a:t>
            </a:r>
            <a:r>
              <a:rPr lang="zh-CN" altLang="en-US" sz="1200" dirty="0">
                <a:solidFill>
                  <a:schemeClr val="tx1"/>
                </a:solidFill>
                <a:latin typeface="微软雅黑" panose="020B0503020204020204" pitchFamily="34" charset="-122"/>
                <a:ea typeface="微软雅黑" panose="020B0503020204020204" pitchFamily="34" charset="-122"/>
              </a:rPr>
              <a:t>倍。</a:t>
            </a:r>
            <a:endParaRPr lang="en-US" altLang="zh-CN" sz="1200"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9195155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108A4320-0045-4180-B241-79F658E45443}"/>
              </a:ext>
            </a:extLst>
          </p:cNvPr>
          <p:cNvSpPr/>
          <p:nvPr/>
        </p:nvSpPr>
        <p:spPr>
          <a:xfrm>
            <a:off x="762340" y="4778818"/>
            <a:ext cx="4869031" cy="1595074"/>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a:solidFill>
                <a:prstClr val="white"/>
              </a:solidFill>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EEFD8DAC-33AC-4A5D-82D6-257923B70968}"/>
              </a:ext>
            </a:extLst>
          </p:cNvPr>
          <p:cNvSpPr/>
          <p:nvPr/>
        </p:nvSpPr>
        <p:spPr>
          <a:xfrm>
            <a:off x="6565392" y="4778818"/>
            <a:ext cx="4869031" cy="1530967"/>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a:solidFill>
                <a:prstClr val="white"/>
              </a:solidFill>
              <a:latin typeface="微软雅黑" panose="020B0503020204020204" pitchFamily="34" charset="-122"/>
              <a:ea typeface="微软雅黑" panose="020B0503020204020204" pitchFamily="34" charset="-122"/>
            </a:endParaRPr>
          </a:p>
        </p:txBody>
      </p:sp>
      <p:sp>
        <p:nvSpPr>
          <p:cNvPr id="7" name="标题 1"/>
          <p:cNvSpPr>
            <a:spLocks noGrp="1"/>
          </p:cNvSpPr>
          <p:nvPr userDrawn="1">
            <p:custDataLst>
              <p:tags r:id="rId1"/>
            </p:custDataLst>
          </p:nvPr>
        </p:nvSpPr>
        <p:spPr>
          <a:xfrm>
            <a:off x="1" y="425703"/>
            <a:ext cx="12196762" cy="518860"/>
          </a:xfrm>
          <a:prstGeom prst="rect">
            <a:avLst/>
          </a:prstGeom>
        </p:spPr>
        <p:txBody>
          <a:bodyPr vert="horz" lIns="120000" tIns="62400" rIns="120000" bIns="62400" rtlCol="0" anchor="ctr" anchorCtr="0">
            <a:noAutofit/>
          </a:bodyPr>
          <a:lstStyle>
            <a:lvl1pPr algn="l" defTabSz="685800" rtl="0" eaLnBrk="1" fontAlgn="auto" latinLnBrk="0" hangingPunct="1">
              <a:lnSpc>
                <a:spcPct val="100000"/>
              </a:lnSpc>
              <a:spcBef>
                <a:spcPct val="0"/>
              </a:spcBef>
              <a:buNone/>
              <a:defRPr sz="2700" b="1" u="none" strike="noStrike" kern="1200" cap="none" spc="300" normalizeH="0" baseline="0">
                <a:solidFill>
                  <a:sysClr val="windowText" lastClr="000000">
                    <a:lumMod val="85000"/>
                    <a:lumOff val="15000"/>
                  </a:sysClr>
                </a:solidFill>
                <a:uFillTx/>
                <a:latin typeface="Arial" panose="020B0604020202020204" pitchFamily="34" charset="0"/>
                <a:ea typeface="微软雅黑" panose="020B0503020204020204" charset="-122"/>
                <a:cs typeface="+mn-ea"/>
              </a:defRPr>
            </a:lvl1pPr>
          </a:lstStyle>
          <a:p>
            <a:pPr algn="ctr" defTabSz="914377">
              <a:defRPr/>
            </a:pPr>
            <a:r>
              <a:rPr lang="zh-CN" altLang="en-US" sz="2800" b="0" spc="0" dirty="0">
                <a:latin typeface="微软雅黑" panose="020B0503020204020204" pitchFamily="34" charset="-122"/>
                <a:ea typeface="微软雅黑" panose="020B0503020204020204" pitchFamily="34" charset="-122"/>
              </a:rPr>
              <a:t>高智能：支持</a:t>
            </a:r>
            <a:r>
              <a:rPr lang="en-US" altLang="zh-CN" sz="2800" b="0" spc="0" dirty="0">
                <a:latin typeface="微软雅黑" panose="020B0503020204020204" pitchFamily="34" charset="-122"/>
                <a:ea typeface="微软雅黑" panose="020B0503020204020204" pitchFamily="34" charset="-122"/>
              </a:rPr>
              <a:t>BM25</a:t>
            </a:r>
            <a:r>
              <a:rPr lang="zh-CN" altLang="en-US" sz="2800" b="0" spc="0" dirty="0">
                <a:latin typeface="微软雅黑" panose="020B0503020204020204" pitchFamily="34" charset="-122"/>
                <a:ea typeface="微软雅黑" panose="020B0503020204020204" pitchFamily="34" charset="-122"/>
              </a:rPr>
              <a:t>全文索引，实现对文档的快速检索</a:t>
            </a:r>
          </a:p>
        </p:txBody>
      </p:sp>
      <p:sp>
        <p:nvSpPr>
          <p:cNvPr id="8" name="矩形 7">
            <a:extLst>
              <a:ext uri="{FF2B5EF4-FFF2-40B4-BE49-F238E27FC236}">
                <a16:creationId xmlns:a16="http://schemas.microsoft.com/office/drawing/2014/main" id="{62B6BEC3-4DD5-4523-BD16-E90F4B16004B}"/>
              </a:ext>
            </a:extLst>
          </p:cNvPr>
          <p:cNvSpPr/>
          <p:nvPr/>
        </p:nvSpPr>
        <p:spPr bwMode="auto">
          <a:xfrm>
            <a:off x="6565392" y="4758801"/>
            <a:ext cx="4669996" cy="9122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lvl="1" defTabSz="1219170" fontAlgn="base">
              <a:lnSpc>
                <a:spcPts val="2000"/>
              </a:lnSpc>
              <a:spcBef>
                <a:spcPct val="0"/>
              </a:spcBef>
              <a:spcAft>
                <a:spcPts val="800"/>
              </a:spcAft>
              <a:buSzPct val="100000"/>
              <a:defRPr/>
            </a:pPr>
            <a:r>
              <a:rPr lang="zh-CN" altLang="en-US" sz="1600" b="1" dirty="0">
                <a:solidFill>
                  <a:srgbClr val="C00000"/>
                </a:solidFill>
                <a:latin typeface="微软雅黑" panose="020B0503020204020204" pitchFamily="34" charset="-122"/>
                <a:ea typeface="微软雅黑" panose="020B0503020204020204" pitchFamily="34" charset="-122"/>
              </a:rPr>
              <a:t>技术效果</a:t>
            </a:r>
            <a:endParaRPr lang="en-US" altLang="zh-CN" sz="1600" b="1" dirty="0">
              <a:solidFill>
                <a:srgbClr val="C00000"/>
              </a:solidFill>
              <a:latin typeface="微软雅黑" panose="020B0503020204020204" pitchFamily="34" charset="-122"/>
              <a:ea typeface="微软雅黑" panose="020B0503020204020204" pitchFamily="34" charset="-122"/>
            </a:endParaRPr>
          </a:p>
          <a:p>
            <a:pPr marL="180000" lvl="1" indent="-180000" defTabSz="1219170" fontAlgn="base">
              <a:lnSpc>
                <a:spcPts val="2000"/>
              </a:lnSpc>
              <a:spcAft>
                <a:spcPts val="800"/>
              </a:spcAft>
              <a:buSzPct val="100000"/>
              <a:buFont typeface="Arial" panose="020B0604020202020204" pitchFamily="34" charset="0"/>
              <a:buChar char="•"/>
              <a:defRPr/>
            </a:pPr>
            <a:r>
              <a:rPr lang="zh-CN" altLang="en-US" sz="1200" dirty="0">
                <a:solidFill>
                  <a:schemeClr val="tx1"/>
                </a:solidFill>
                <a:latin typeface="微软雅黑" panose="020B0503020204020204" pitchFamily="34" charset="-122"/>
                <a:ea typeface="微软雅黑" panose="020B0503020204020204" pitchFamily="34" charset="-122"/>
              </a:rPr>
              <a:t>查询响应性能超</a:t>
            </a:r>
            <a:r>
              <a:rPr lang="en-US" altLang="zh-CN" sz="1200" dirty="0">
                <a:solidFill>
                  <a:schemeClr val="tx1"/>
                </a:solidFill>
                <a:latin typeface="微软雅黑" panose="020B0503020204020204" pitchFamily="34" charset="-122"/>
                <a:ea typeface="微软雅黑" panose="020B0503020204020204" pitchFamily="34" charset="-122"/>
              </a:rPr>
              <a:t>GIN</a:t>
            </a:r>
            <a:r>
              <a:rPr lang="zh-CN" altLang="en-US" sz="1200" dirty="0">
                <a:solidFill>
                  <a:schemeClr val="tx1"/>
                </a:solidFill>
                <a:latin typeface="微软雅黑" panose="020B0503020204020204" pitchFamily="34" charset="-122"/>
                <a:ea typeface="微软雅黑" panose="020B0503020204020204" pitchFamily="34" charset="-122"/>
              </a:rPr>
              <a:t>索引</a:t>
            </a:r>
            <a:r>
              <a:rPr lang="en-US" altLang="zh-CN" sz="1200" dirty="0">
                <a:solidFill>
                  <a:schemeClr val="tx1"/>
                </a:solidFill>
                <a:latin typeface="微软雅黑" panose="020B0503020204020204" pitchFamily="34" charset="-122"/>
                <a:ea typeface="微软雅黑" panose="020B0503020204020204" pitchFamily="34" charset="-122"/>
              </a:rPr>
              <a:t>10</a:t>
            </a:r>
            <a:r>
              <a:rPr lang="zh-CN" altLang="en-US" sz="1200" dirty="0">
                <a:solidFill>
                  <a:schemeClr val="tx1"/>
                </a:solidFill>
                <a:latin typeface="微软雅黑" panose="020B0503020204020204" pitchFamily="34" charset="-122"/>
                <a:ea typeface="微软雅黑" panose="020B0503020204020204" pitchFamily="34" charset="-122"/>
              </a:rPr>
              <a:t>倍</a:t>
            </a:r>
            <a:r>
              <a:rPr lang="en-US" altLang="zh-CN" sz="1200" dirty="0">
                <a:solidFill>
                  <a:schemeClr val="tx1"/>
                </a:solidFill>
                <a:latin typeface="微软雅黑" panose="020B0503020204020204" pitchFamily="34" charset="-122"/>
                <a:ea typeface="微软雅黑" panose="020B0503020204020204" pitchFamily="34" charset="-122"/>
              </a:rPr>
              <a:t>+</a:t>
            </a:r>
          </a:p>
        </p:txBody>
      </p:sp>
      <p:sp>
        <p:nvSpPr>
          <p:cNvPr id="9" name="矩形 8">
            <a:extLst>
              <a:ext uri="{FF2B5EF4-FFF2-40B4-BE49-F238E27FC236}">
                <a16:creationId xmlns:a16="http://schemas.microsoft.com/office/drawing/2014/main" id="{62B6BEC3-4DD5-4523-BD16-E90F4B16004B}"/>
              </a:ext>
            </a:extLst>
          </p:cNvPr>
          <p:cNvSpPr/>
          <p:nvPr/>
        </p:nvSpPr>
        <p:spPr bwMode="auto">
          <a:xfrm>
            <a:off x="826169" y="4861516"/>
            <a:ext cx="4700196" cy="14117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lvl="1" defTabSz="1219170" fontAlgn="base">
              <a:lnSpc>
                <a:spcPts val="2000"/>
              </a:lnSpc>
              <a:spcBef>
                <a:spcPct val="0"/>
              </a:spcBef>
              <a:spcAft>
                <a:spcPts val="800"/>
              </a:spcAft>
              <a:buSzPct val="100000"/>
              <a:defRPr/>
            </a:pPr>
            <a:r>
              <a:rPr lang="zh-CN" altLang="en-US" sz="1400" b="1" dirty="0">
                <a:solidFill>
                  <a:srgbClr val="C00000"/>
                </a:solidFill>
                <a:latin typeface="微软雅黑" panose="020B0503020204020204" pitchFamily="34" charset="-122"/>
                <a:ea typeface="微软雅黑" panose="020B0503020204020204" pitchFamily="34" charset="-122"/>
              </a:rPr>
              <a:t>关键技术点</a:t>
            </a:r>
            <a:endParaRPr lang="en-US" altLang="zh-CN" sz="1400" b="1" dirty="0">
              <a:solidFill>
                <a:srgbClr val="C00000"/>
              </a:solidFill>
              <a:latin typeface="微软雅黑" panose="020B0503020204020204" pitchFamily="34" charset="-122"/>
              <a:ea typeface="微软雅黑" panose="020B0503020204020204" pitchFamily="34" charset="-122"/>
            </a:endParaRPr>
          </a:p>
          <a:p>
            <a:pPr marL="180000" lvl="1" indent="-180000" defTabSz="1219170" fontAlgn="base">
              <a:lnSpc>
                <a:spcPts val="2000"/>
              </a:lnSpc>
              <a:spcAft>
                <a:spcPts val="800"/>
              </a:spcAft>
              <a:buSzPct val="100000"/>
              <a:buFont typeface="Arial" panose="020B0604020202020204" pitchFamily="34" charset="0"/>
              <a:buChar char="•"/>
              <a:defRPr/>
            </a:pPr>
            <a:r>
              <a:rPr kumimoji="1" lang="zh-CN" altLang="en-US" sz="1100" b="1" dirty="0">
                <a:solidFill>
                  <a:srgbClr val="000000"/>
                </a:solidFill>
                <a:latin typeface="微软雅黑" panose="020B0503020204020204" pitchFamily="34" charset="-122"/>
                <a:ea typeface="微软雅黑" panose="020B0503020204020204" pitchFamily="34" charset="-122"/>
              </a:rPr>
              <a:t>分词器：</a:t>
            </a:r>
            <a:r>
              <a:rPr kumimoji="1" lang="zh-CN" altLang="en-US" sz="1100" dirty="0">
                <a:solidFill>
                  <a:srgbClr val="000000"/>
                </a:solidFill>
                <a:latin typeface="微软雅黑" panose="020B0503020204020204" pitchFamily="34" charset="-122"/>
                <a:ea typeface="微软雅黑" panose="020B0503020204020204" pitchFamily="34" charset="-122"/>
              </a:rPr>
              <a:t>引入开源</a:t>
            </a:r>
            <a:r>
              <a:rPr kumimoji="1" lang="en-US" altLang="zh-CN" sz="1100" dirty="0" err="1">
                <a:solidFill>
                  <a:srgbClr val="000000"/>
                </a:solidFill>
                <a:latin typeface="微软雅黑" panose="020B0503020204020204" pitchFamily="34" charset="-122"/>
                <a:ea typeface="微软雅黑" panose="020B0503020204020204" pitchFamily="34" charset="-122"/>
              </a:rPr>
              <a:t>jieba</a:t>
            </a:r>
            <a:r>
              <a:rPr kumimoji="1" lang="zh-CN" altLang="en-US" sz="1100" dirty="0">
                <a:solidFill>
                  <a:srgbClr val="000000"/>
                </a:solidFill>
                <a:latin typeface="微软雅黑" panose="020B0503020204020204" pitchFamily="34" charset="-122"/>
                <a:ea typeface="微软雅黑" panose="020B0503020204020204" pitchFamily="34" charset="-122"/>
              </a:rPr>
              <a:t>分词器，实现对文档的分词，构建倒排索引</a:t>
            </a:r>
            <a:endParaRPr kumimoji="1" lang="en-US" altLang="zh-CN" sz="1100" dirty="0">
              <a:solidFill>
                <a:srgbClr val="000000"/>
              </a:solidFill>
              <a:latin typeface="微软雅黑" panose="020B0503020204020204" pitchFamily="34" charset="-122"/>
              <a:ea typeface="微软雅黑" panose="020B0503020204020204" pitchFamily="34" charset="-122"/>
            </a:endParaRPr>
          </a:p>
          <a:p>
            <a:pPr marL="180000" lvl="1" indent="-180000" defTabSz="1219170" fontAlgn="base">
              <a:lnSpc>
                <a:spcPts val="2000"/>
              </a:lnSpc>
              <a:spcAft>
                <a:spcPts val="800"/>
              </a:spcAft>
              <a:buSzPct val="100000"/>
              <a:buFont typeface="Arial" panose="020B0604020202020204" pitchFamily="34" charset="0"/>
              <a:buChar char="•"/>
              <a:defRPr/>
            </a:pPr>
            <a:r>
              <a:rPr lang="zh-CN" altLang="en-US" sz="1100" b="1" dirty="0">
                <a:solidFill>
                  <a:prstClr val="black"/>
                </a:solidFill>
                <a:latin typeface="微软雅黑" panose="020B0503020204020204" pitchFamily="34" charset="-122"/>
                <a:ea typeface="微软雅黑" panose="020B0503020204020204" pitchFamily="34" charset="-122"/>
              </a:rPr>
              <a:t>检索</a:t>
            </a:r>
            <a:r>
              <a:rPr lang="zh-CN" altLang="en-US" sz="1100" dirty="0">
                <a:solidFill>
                  <a:prstClr val="black"/>
                </a:solidFill>
                <a:latin typeface="微软雅黑" panose="020B0503020204020204" pitchFamily="34" charset="-122"/>
                <a:ea typeface="微软雅黑" panose="020B0503020204020204" pitchFamily="34" charset="-122"/>
              </a:rPr>
              <a:t>：将用户的问题进行分词，根据该分词结果获取相关倒排列表，随后遍历倒排列表通过</a:t>
            </a:r>
            <a:r>
              <a:rPr lang="en-US" altLang="zh-CN" sz="1100" dirty="0">
                <a:solidFill>
                  <a:prstClr val="black"/>
                </a:solidFill>
                <a:latin typeface="微软雅黑" panose="020B0503020204020204" pitchFamily="34" charset="-122"/>
                <a:ea typeface="微软雅黑" panose="020B0503020204020204" pitchFamily="34" charset="-122"/>
              </a:rPr>
              <a:t>BM25</a:t>
            </a:r>
            <a:r>
              <a:rPr lang="zh-CN" altLang="en-US" sz="1100" dirty="0">
                <a:solidFill>
                  <a:prstClr val="black"/>
                </a:solidFill>
                <a:latin typeface="微软雅黑" panose="020B0503020204020204" pitchFamily="34" charset="-122"/>
                <a:ea typeface="微软雅黑" panose="020B0503020204020204" pitchFamily="34" charset="-122"/>
              </a:rPr>
              <a:t>算法对文档进行打分、排序，最终返回 </a:t>
            </a:r>
            <a:r>
              <a:rPr lang="en-US" altLang="zh-CN" sz="1100" dirty="0">
                <a:solidFill>
                  <a:prstClr val="black"/>
                </a:solidFill>
                <a:latin typeface="微软雅黑" panose="020B0503020204020204" pitchFamily="34" charset="-122"/>
                <a:ea typeface="微软雅黑" panose="020B0503020204020204" pitchFamily="34" charset="-122"/>
              </a:rPr>
              <a:t>top-k </a:t>
            </a:r>
            <a:r>
              <a:rPr lang="zh-CN" altLang="en-US" sz="1100" dirty="0">
                <a:solidFill>
                  <a:prstClr val="black"/>
                </a:solidFill>
                <a:latin typeface="微软雅黑" panose="020B0503020204020204" pitchFamily="34" charset="-122"/>
                <a:ea typeface="微软雅黑" panose="020B0503020204020204" pitchFamily="34" charset="-122"/>
              </a:rPr>
              <a:t>个分数最高的文档给大模型生成用户所需答案</a:t>
            </a:r>
            <a:endParaRPr lang="en-US" altLang="zh-CN" sz="1100" dirty="0">
              <a:solidFill>
                <a:prstClr val="black"/>
              </a:solidFill>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DAF8CDF2-8D26-4BC9-AB7D-5629D0154217}"/>
              </a:ext>
            </a:extLst>
          </p:cNvPr>
          <p:cNvPicPr>
            <a:picLocks noChangeAspect="1"/>
          </p:cNvPicPr>
          <p:nvPr/>
        </p:nvPicPr>
        <p:blipFill>
          <a:blip r:embed="rId4"/>
          <a:stretch>
            <a:fillRect/>
          </a:stretch>
        </p:blipFill>
        <p:spPr>
          <a:xfrm>
            <a:off x="1598570" y="1102859"/>
            <a:ext cx="8999621" cy="3432778"/>
          </a:xfrm>
          <a:prstGeom prst="rect">
            <a:avLst/>
          </a:prstGeom>
        </p:spPr>
      </p:pic>
    </p:spTree>
    <p:extLst>
      <p:ext uri="{BB962C8B-B14F-4D97-AF65-F5344CB8AC3E}">
        <p14:creationId xmlns:p14="http://schemas.microsoft.com/office/powerpoint/2010/main" val="317400125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108A4320-0045-4180-B241-79F658E45443}"/>
              </a:ext>
            </a:extLst>
          </p:cNvPr>
          <p:cNvSpPr/>
          <p:nvPr/>
        </p:nvSpPr>
        <p:spPr>
          <a:xfrm>
            <a:off x="6663578" y="1500651"/>
            <a:ext cx="4869031" cy="1779424"/>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a:solidFill>
                <a:prstClr val="white"/>
              </a:solidFill>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EEFD8DAC-33AC-4A5D-82D6-257923B70968}"/>
              </a:ext>
            </a:extLst>
          </p:cNvPr>
          <p:cNvSpPr/>
          <p:nvPr/>
        </p:nvSpPr>
        <p:spPr>
          <a:xfrm>
            <a:off x="6663578" y="4027282"/>
            <a:ext cx="4869031" cy="1530967"/>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a:solidFill>
                <a:prstClr val="white"/>
              </a:solidFill>
              <a:latin typeface="微软雅黑" panose="020B0503020204020204" pitchFamily="34" charset="-122"/>
              <a:ea typeface="微软雅黑" panose="020B0503020204020204" pitchFamily="34" charset="-122"/>
            </a:endParaRPr>
          </a:p>
        </p:txBody>
      </p:sp>
      <p:sp>
        <p:nvSpPr>
          <p:cNvPr id="7" name="标题 1"/>
          <p:cNvSpPr>
            <a:spLocks noGrp="1"/>
          </p:cNvSpPr>
          <p:nvPr userDrawn="1">
            <p:custDataLst>
              <p:tags r:id="rId1"/>
            </p:custDataLst>
          </p:nvPr>
        </p:nvSpPr>
        <p:spPr>
          <a:xfrm>
            <a:off x="1" y="425703"/>
            <a:ext cx="12196762" cy="518860"/>
          </a:xfrm>
          <a:prstGeom prst="rect">
            <a:avLst/>
          </a:prstGeom>
        </p:spPr>
        <p:txBody>
          <a:bodyPr vert="horz" lIns="120000" tIns="62400" rIns="120000" bIns="62400" rtlCol="0" anchor="ctr" anchorCtr="0">
            <a:noAutofit/>
          </a:bodyPr>
          <a:lstStyle>
            <a:lvl1pPr algn="l" defTabSz="685800" rtl="0" eaLnBrk="1" fontAlgn="auto" latinLnBrk="0" hangingPunct="1">
              <a:lnSpc>
                <a:spcPct val="100000"/>
              </a:lnSpc>
              <a:spcBef>
                <a:spcPct val="0"/>
              </a:spcBef>
              <a:buNone/>
              <a:defRPr sz="2700" b="1" u="none" strike="noStrike" kern="1200" cap="none" spc="300" normalizeH="0" baseline="0">
                <a:solidFill>
                  <a:sysClr val="windowText" lastClr="000000">
                    <a:lumMod val="85000"/>
                    <a:lumOff val="15000"/>
                  </a:sysClr>
                </a:solidFill>
                <a:uFillTx/>
                <a:latin typeface="Arial" panose="020B0604020202020204" pitchFamily="34" charset="0"/>
                <a:ea typeface="微软雅黑" panose="020B0503020204020204" charset="-122"/>
                <a:cs typeface="+mn-ea"/>
              </a:defRPr>
            </a:lvl1pPr>
          </a:lstStyle>
          <a:p>
            <a:pPr algn="ctr" defTabSz="914377">
              <a:defRPr/>
            </a:pPr>
            <a:r>
              <a:rPr lang="zh-CN" altLang="en-US" sz="2800" b="0" spc="0" dirty="0">
                <a:latin typeface="微软雅黑" panose="020B0503020204020204" pitchFamily="34" charset="-122"/>
                <a:ea typeface="微软雅黑" panose="020B0503020204020204" pitchFamily="34" charset="-122"/>
              </a:rPr>
              <a:t>高智能：支持</a:t>
            </a:r>
            <a:r>
              <a:rPr lang="en-US" altLang="zh-CN" sz="2800" b="0" spc="0" dirty="0" err="1">
                <a:latin typeface="微软雅黑" panose="020B0503020204020204" pitchFamily="34" charset="-122"/>
                <a:ea typeface="微软雅黑" panose="020B0503020204020204" pitchFamily="34" charset="-122"/>
              </a:rPr>
              <a:t>DiskANN</a:t>
            </a:r>
            <a:r>
              <a:rPr lang="zh-CN" altLang="en-US" sz="2800" b="0" spc="0" dirty="0">
                <a:latin typeface="微软雅黑" panose="020B0503020204020204" pitchFamily="34" charset="-122"/>
                <a:ea typeface="微软雅黑" panose="020B0503020204020204" pitchFamily="34" charset="-122"/>
              </a:rPr>
              <a:t>磁盘索引，实现对文档的快速检索</a:t>
            </a:r>
          </a:p>
        </p:txBody>
      </p:sp>
      <p:sp>
        <p:nvSpPr>
          <p:cNvPr id="8" name="矩形 7">
            <a:extLst>
              <a:ext uri="{FF2B5EF4-FFF2-40B4-BE49-F238E27FC236}">
                <a16:creationId xmlns:a16="http://schemas.microsoft.com/office/drawing/2014/main" id="{62B6BEC3-4DD5-4523-BD16-E90F4B16004B}"/>
              </a:ext>
            </a:extLst>
          </p:cNvPr>
          <p:cNvSpPr/>
          <p:nvPr/>
        </p:nvSpPr>
        <p:spPr bwMode="auto">
          <a:xfrm>
            <a:off x="6663578" y="4007265"/>
            <a:ext cx="4669996" cy="9122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lvl="1" defTabSz="1219170" fontAlgn="base">
              <a:lnSpc>
                <a:spcPts val="2000"/>
              </a:lnSpc>
              <a:spcBef>
                <a:spcPct val="0"/>
              </a:spcBef>
              <a:spcAft>
                <a:spcPts val="800"/>
              </a:spcAft>
              <a:buSzPct val="100000"/>
              <a:defRPr/>
            </a:pPr>
            <a:r>
              <a:rPr lang="zh-CN" altLang="en-US" sz="1600" b="1" dirty="0">
                <a:solidFill>
                  <a:srgbClr val="C00000"/>
                </a:solidFill>
                <a:latin typeface="微软雅黑" panose="020B0503020204020204" pitchFamily="34" charset="-122"/>
                <a:ea typeface="微软雅黑" panose="020B0503020204020204" pitchFamily="34" charset="-122"/>
              </a:rPr>
              <a:t>技术效果</a:t>
            </a:r>
            <a:endParaRPr lang="en-US" altLang="zh-CN" sz="1600" b="1" dirty="0">
              <a:solidFill>
                <a:srgbClr val="C00000"/>
              </a:solidFill>
              <a:latin typeface="微软雅黑" panose="020B0503020204020204" pitchFamily="34" charset="-122"/>
              <a:ea typeface="微软雅黑" panose="020B0503020204020204" pitchFamily="34" charset="-122"/>
            </a:endParaRPr>
          </a:p>
          <a:p>
            <a:pPr marL="180000" lvl="1" indent="-180000" defTabSz="1219170" fontAlgn="base">
              <a:lnSpc>
                <a:spcPts val="2000"/>
              </a:lnSpc>
              <a:spcAft>
                <a:spcPts val="800"/>
              </a:spcAft>
              <a:buSzPct val="100000"/>
              <a:buFont typeface="Arial" panose="020B0604020202020204" pitchFamily="34" charset="0"/>
              <a:buChar char="•"/>
              <a:defRPr/>
            </a:pPr>
            <a:r>
              <a:rPr lang="en-US" altLang="zh-CN" sz="1200" b="0" i="0" dirty="0">
                <a:solidFill>
                  <a:schemeClr val="tx1"/>
                </a:solidFill>
                <a:effectLst/>
                <a:latin typeface="Arial" panose="020B0604020202020204" pitchFamily="34" charset="0"/>
              </a:rPr>
              <a:t>Cohere 1M</a:t>
            </a:r>
            <a:r>
              <a:rPr lang="zh-CN" altLang="en-US" sz="1200" b="0" i="0" dirty="0">
                <a:solidFill>
                  <a:schemeClr val="tx1"/>
                </a:solidFill>
                <a:effectLst/>
                <a:latin typeface="Arial" panose="020B0604020202020204" pitchFamily="34" charset="0"/>
              </a:rPr>
              <a:t>标准测试集场景下，</a:t>
            </a:r>
            <a:r>
              <a:rPr lang="en-US" altLang="zh-CN" sz="1200" b="0" i="0" dirty="0" err="1">
                <a:solidFill>
                  <a:schemeClr val="tx1"/>
                </a:solidFill>
                <a:effectLst/>
                <a:latin typeface="Arial" panose="020B0604020202020204" pitchFamily="34" charset="0"/>
              </a:rPr>
              <a:t>DiskANN</a:t>
            </a:r>
            <a:r>
              <a:rPr lang="zh-CN" altLang="en-US" sz="1200" b="0" i="0" dirty="0">
                <a:solidFill>
                  <a:schemeClr val="tx1"/>
                </a:solidFill>
                <a:effectLst/>
                <a:latin typeface="Arial" panose="020B0604020202020204" pitchFamily="34" charset="0"/>
              </a:rPr>
              <a:t>相比于</a:t>
            </a:r>
            <a:r>
              <a:rPr lang="en-US" altLang="zh-CN" sz="1200" b="0" i="0" dirty="0">
                <a:solidFill>
                  <a:schemeClr val="tx1"/>
                </a:solidFill>
                <a:effectLst/>
                <a:latin typeface="Arial" panose="020B0604020202020204" pitchFamily="34" charset="0"/>
              </a:rPr>
              <a:t>HNSW</a:t>
            </a:r>
            <a:r>
              <a:rPr lang="zh-CN" altLang="en-US" sz="1200" b="0" i="0" dirty="0">
                <a:solidFill>
                  <a:schemeClr val="tx1"/>
                </a:solidFill>
                <a:effectLst/>
                <a:latin typeface="Arial" panose="020B0604020202020204" pitchFamily="34" charset="0"/>
              </a:rPr>
              <a:t>在相同召回率下</a:t>
            </a:r>
            <a:r>
              <a:rPr lang="en-US" altLang="zh-CN" sz="1200" b="0" i="0" dirty="0">
                <a:solidFill>
                  <a:schemeClr val="tx1"/>
                </a:solidFill>
                <a:effectLst/>
                <a:latin typeface="Arial" panose="020B0604020202020204" pitchFamily="34" charset="0"/>
              </a:rPr>
              <a:t>QPS</a:t>
            </a:r>
            <a:r>
              <a:rPr lang="zh-CN" altLang="en-US" sz="1200" b="0" i="0" dirty="0">
                <a:solidFill>
                  <a:schemeClr val="tx1"/>
                </a:solidFill>
                <a:effectLst/>
                <a:latin typeface="Arial" panose="020B0604020202020204" pitchFamily="34" charset="0"/>
              </a:rPr>
              <a:t>提升</a:t>
            </a:r>
            <a:r>
              <a:rPr lang="en-US" altLang="zh-CN" sz="1200" b="0" i="0" dirty="0">
                <a:solidFill>
                  <a:schemeClr val="tx1"/>
                </a:solidFill>
                <a:effectLst/>
                <a:latin typeface="Arial" panose="020B0604020202020204" pitchFamily="34" charset="0"/>
              </a:rPr>
              <a:t>10%~30%</a:t>
            </a:r>
            <a:endParaRPr lang="en-US" altLang="zh-CN" sz="1200" dirty="0">
              <a:solidFill>
                <a:schemeClr val="tx1"/>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62B6BEC3-4DD5-4523-BD16-E90F4B16004B}"/>
              </a:ext>
            </a:extLst>
          </p:cNvPr>
          <p:cNvSpPr/>
          <p:nvPr/>
        </p:nvSpPr>
        <p:spPr bwMode="auto">
          <a:xfrm>
            <a:off x="6727407" y="1583349"/>
            <a:ext cx="4700196" cy="14117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lvl="1" defTabSz="1219170" fontAlgn="base">
              <a:lnSpc>
                <a:spcPts val="2000"/>
              </a:lnSpc>
              <a:spcBef>
                <a:spcPct val="0"/>
              </a:spcBef>
              <a:spcAft>
                <a:spcPts val="800"/>
              </a:spcAft>
              <a:buSzPct val="100000"/>
              <a:defRPr/>
            </a:pPr>
            <a:r>
              <a:rPr lang="zh-CN" altLang="en-US" sz="1400" b="1" dirty="0">
                <a:solidFill>
                  <a:srgbClr val="C00000"/>
                </a:solidFill>
                <a:latin typeface="微软雅黑" panose="020B0503020204020204" pitchFamily="34" charset="-122"/>
                <a:ea typeface="微软雅黑" panose="020B0503020204020204" pitchFamily="34" charset="-122"/>
              </a:rPr>
              <a:t>关键技术点</a:t>
            </a:r>
            <a:endParaRPr lang="en-US" altLang="zh-CN" sz="1400" b="1" dirty="0">
              <a:solidFill>
                <a:srgbClr val="C00000"/>
              </a:solidFill>
              <a:latin typeface="微软雅黑" panose="020B0503020204020204" pitchFamily="34" charset="-122"/>
              <a:ea typeface="微软雅黑" panose="020B0503020204020204" pitchFamily="34" charset="-122"/>
            </a:endParaRPr>
          </a:p>
          <a:p>
            <a:pPr marL="180000" lvl="1" indent="-180000" defTabSz="1219170" fontAlgn="base">
              <a:lnSpc>
                <a:spcPts val="2000"/>
              </a:lnSpc>
              <a:spcAft>
                <a:spcPts val="800"/>
              </a:spcAft>
              <a:buSzPct val="100000"/>
              <a:buFont typeface="Arial" panose="020B0604020202020204" pitchFamily="34" charset="0"/>
              <a:buChar char="•"/>
              <a:defRPr/>
            </a:pPr>
            <a:r>
              <a:rPr kumimoji="1" lang="en-US" altLang="zh-CN" sz="1100" b="1" dirty="0">
                <a:solidFill>
                  <a:srgbClr val="000000"/>
                </a:solidFill>
                <a:latin typeface="微软雅黑" panose="020B0503020204020204" pitchFamily="34" charset="-122"/>
                <a:ea typeface="微软雅黑" panose="020B0503020204020204" pitchFamily="34" charset="-122"/>
              </a:rPr>
              <a:t>Vamana</a:t>
            </a:r>
            <a:r>
              <a:rPr kumimoji="1" lang="zh-CN" altLang="en-US" sz="1100" b="1" dirty="0">
                <a:solidFill>
                  <a:srgbClr val="000000"/>
                </a:solidFill>
                <a:latin typeface="微软雅黑" panose="020B0503020204020204" pitchFamily="34" charset="-122"/>
                <a:ea typeface="微软雅黑" panose="020B0503020204020204" pitchFamily="34" charset="-122"/>
              </a:rPr>
              <a:t>图索引：</a:t>
            </a:r>
            <a:r>
              <a:rPr kumimoji="1" lang="en-US" altLang="zh-CN" sz="1100" dirty="0">
                <a:solidFill>
                  <a:srgbClr val="000000"/>
                </a:solidFill>
                <a:latin typeface="微软雅黑" panose="020B0503020204020204" pitchFamily="34" charset="-122"/>
                <a:ea typeface="微软雅黑" panose="020B0503020204020204" pitchFamily="34" charset="-122"/>
              </a:rPr>
              <a:t>PQ</a:t>
            </a:r>
            <a:r>
              <a:rPr kumimoji="1" lang="zh-CN" altLang="en-US" sz="1100" dirty="0">
                <a:solidFill>
                  <a:srgbClr val="000000"/>
                </a:solidFill>
                <a:latin typeface="微软雅黑" panose="020B0503020204020204" pitchFamily="34" charset="-122"/>
                <a:ea typeface="微软雅黑" panose="020B0503020204020204" pitchFamily="34" charset="-122"/>
              </a:rPr>
              <a:t>压缩，快速缩小搜索范围</a:t>
            </a:r>
            <a:endParaRPr kumimoji="1" lang="en-US" altLang="zh-CN" sz="1100" dirty="0">
              <a:solidFill>
                <a:srgbClr val="000000"/>
              </a:solidFill>
              <a:latin typeface="微软雅黑" panose="020B0503020204020204" pitchFamily="34" charset="-122"/>
              <a:ea typeface="微软雅黑" panose="020B0503020204020204" pitchFamily="34" charset="-122"/>
            </a:endParaRPr>
          </a:p>
          <a:p>
            <a:pPr marL="180000" lvl="1" indent="-180000" defTabSz="1219170" fontAlgn="base">
              <a:lnSpc>
                <a:spcPts val="2000"/>
              </a:lnSpc>
              <a:spcAft>
                <a:spcPts val="800"/>
              </a:spcAft>
              <a:buSzPct val="100000"/>
              <a:buFont typeface="Arial" panose="020B0604020202020204" pitchFamily="34" charset="0"/>
              <a:buChar char="•"/>
              <a:defRPr/>
            </a:pPr>
            <a:r>
              <a:rPr lang="zh-CN" altLang="en-US" sz="1100" b="1" dirty="0">
                <a:solidFill>
                  <a:prstClr val="black"/>
                </a:solidFill>
                <a:latin typeface="微软雅黑" panose="020B0503020204020204" pitchFamily="34" charset="-122"/>
                <a:ea typeface="微软雅黑" panose="020B0503020204020204" pitchFamily="34" charset="-122"/>
              </a:rPr>
              <a:t>磁盘存储优化：</a:t>
            </a:r>
            <a:r>
              <a:rPr lang="zh-CN" altLang="en-US" sz="1100" dirty="0">
                <a:solidFill>
                  <a:prstClr val="black"/>
                </a:solidFill>
                <a:latin typeface="微软雅黑" panose="020B0503020204020204" pitchFamily="34" charset="-122"/>
                <a:ea typeface="微软雅黑" panose="020B0503020204020204" pitchFamily="34" charset="-122"/>
              </a:rPr>
              <a:t>根据访问频次优化存储，减少</a:t>
            </a:r>
            <a:r>
              <a:rPr lang="en-US" altLang="zh-CN" sz="1100" dirty="0">
                <a:solidFill>
                  <a:prstClr val="black"/>
                </a:solidFill>
                <a:latin typeface="微软雅黑" panose="020B0503020204020204" pitchFamily="34" charset="-122"/>
                <a:ea typeface="微软雅黑" panose="020B0503020204020204" pitchFamily="34" charset="-122"/>
              </a:rPr>
              <a:t>I/O</a:t>
            </a:r>
          </a:p>
          <a:p>
            <a:pPr marL="180000" lvl="1" indent="-180000" defTabSz="1219170" fontAlgn="base">
              <a:lnSpc>
                <a:spcPts val="2000"/>
              </a:lnSpc>
              <a:spcAft>
                <a:spcPts val="800"/>
              </a:spcAft>
              <a:buSzPct val="100000"/>
              <a:buFont typeface="Arial" panose="020B0604020202020204" pitchFamily="34" charset="0"/>
              <a:buChar char="•"/>
              <a:defRPr/>
            </a:pPr>
            <a:r>
              <a:rPr lang="zh-CN" altLang="en-US" sz="1100" b="1" dirty="0">
                <a:solidFill>
                  <a:srgbClr val="1D1D1A"/>
                </a:solidFill>
                <a:latin typeface="微软雅黑" panose="020B0503020204020204" pitchFamily="34" charset="-122"/>
                <a:ea typeface="微软雅黑" panose="020B0503020204020204" pitchFamily="34" charset="-122"/>
              </a:rPr>
              <a:t>高精度：</a:t>
            </a:r>
            <a:r>
              <a:rPr lang="zh-CN" altLang="en-US" sz="1100" dirty="0">
                <a:solidFill>
                  <a:srgbClr val="1D1D1A"/>
                </a:solidFill>
                <a:latin typeface="微软雅黑" panose="020B0503020204020204" pitchFamily="34" charset="-122"/>
                <a:ea typeface="微软雅黑" panose="020B0503020204020204" pitchFamily="34" charset="-122"/>
              </a:rPr>
              <a:t>结合近似搜索和精确计算，保证检索质量。</a:t>
            </a:r>
          </a:p>
        </p:txBody>
      </p:sp>
      <p:sp>
        <p:nvSpPr>
          <p:cNvPr id="10" name="矩形 9">
            <a:extLst>
              <a:ext uri="{FF2B5EF4-FFF2-40B4-BE49-F238E27FC236}">
                <a16:creationId xmlns:a16="http://schemas.microsoft.com/office/drawing/2014/main" id="{9B014211-3B4F-44AF-B01D-F9C7C192A003}"/>
              </a:ext>
            </a:extLst>
          </p:cNvPr>
          <p:cNvSpPr/>
          <p:nvPr>
            <p:custDataLst>
              <p:tags r:id="rId2"/>
            </p:custDataLst>
          </p:nvPr>
        </p:nvSpPr>
        <p:spPr>
          <a:xfrm>
            <a:off x="468836" y="1500651"/>
            <a:ext cx="5790686" cy="3761688"/>
          </a:xfrm>
          <a:prstGeom prst="rect">
            <a:avLst/>
          </a:prstGeom>
          <a:gradFill>
            <a:gsLst>
              <a:gs pos="100000">
                <a:srgbClr val="FFFFFF">
                  <a:lumMod val="85000"/>
                  <a:alpha val="0"/>
                </a:srgbClr>
              </a:gs>
              <a:gs pos="0">
                <a:srgbClr val="FFFFFF">
                  <a:lumMod val="95000"/>
                </a:srgbClr>
              </a:gs>
            </a:gsLst>
            <a:lin ang="5400000" scaled="0"/>
          </a:gradFill>
          <a:ln w="6350" cap="flat" cmpd="sng" algn="ctr">
            <a:gradFill>
              <a:gsLst>
                <a:gs pos="0">
                  <a:srgbClr val="666666">
                    <a:lumMod val="40000"/>
                    <a:lumOff val="60000"/>
                  </a:srgbClr>
                </a:gs>
                <a:gs pos="100000">
                  <a:srgbClr val="666666">
                    <a:lumMod val="40000"/>
                    <a:lumOff val="60000"/>
                    <a:alpha val="0"/>
                  </a:srgbClr>
                </a:gs>
              </a:gsLst>
              <a:lin ang="5400000" scaled="0"/>
            </a:gradFill>
            <a:prstDash val="solid"/>
            <a:miter lim="800000"/>
          </a:ln>
          <a:effectLst/>
        </p:spPr>
        <p:txBody>
          <a:bodyPr rot="0" spcFirstLastPara="0" vertOverflow="overflow" horzOverflow="overflow" vert="horz" wrap="square" lIns="91404" tIns="45702" rIns="91404" bIns="45702" numCol="1" spcCol="0" rtlCol="0" fromWordArt="0" anchor="ctr" anchorCtr="0" forceAA="0" compatLnSpc="1">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1" lang="zh-CN" altLang="en-US" sz="12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Arial" panose="020B0604020202090204" pitchFamily="34" charset="0"/>
            </a:endParaRPr>
          </a:p>
        </p:txBody>
      </p:sp>
      <p:sp>
        <p:nvSpPr>
          <p:cNvPr id="11" name="文本框 10">
            <a:extLst>
              <a:ext uri="{FF2B5EF4-FFF2-40B4-BE49-F238E27FC236}">
                <a16:creationId xmlns:a16="http://schemas.microsoft.com/office/drawing/2014/main" id="{139BD79F-3F0A-462E-822E-FFA2DA3A6E30}"/>
              </a:ext>
            </a:extLst>
          </p:cNvPr>
          <p:cNvSpPr txBox="1"/>
          <p:nvPr/>
        </p:nvSpPr>
        <p:spPr>
          <a:xfrm>
            <a:off x="912056" y="1565983"/>
            <a:ext cx="1676255" cy="234941"/>
          </a:xfrm>
          <a:prstGeom prst="rect">
            <a:avLst/>
          </a:prstGeom>
          <a:noFill/>
        </p:spPr>
        <p:txBody>
          <a:bodyPr wrap="square" lIns="0" tIns="0" rIns="0" bIns="0" rtlCol="0">
            <a:spAutoFit/>
          </a:bodyPr>
          <a:lstStyle/>
          <a:p>
            <a:pPr algn="ctr"/>
            <a:r>
              <a:rPr lang="en-US" altLang="zh-CN" sz="1200" dirty="0" err="1">
                <a:solidFill>
                  <a:srgbClr val="1D1D1A"/>
                </a:solidFill>
                <a:latin typeface="微软雅黑" panose="020B0503020204020204" pitchFamily="34" charset="-122"/>
                <a:ea typeface="微软雅黑" panose="020B0503020204020204" pitchFamily="34" charset="-122"/>
                <a:sym typeface="微软雅黑" panose="020B0503020204020204" pitchFamily="34" charset="-122"/>
              </a:rPr>
              <a:t>DiskANN</a:t>
            </a:r>
            <a:r>
              <a:rPr lang="en-US" altLang="zh-CN" sz="1200" dirty="0">
                <a:solidFill>
                  <a:srgbClr val="1D1D1A"/>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200" dirty="0">
                <a:solidFill>
                  <a:srgbClr val="1D1D1A"/>
                </a:solidFill>
                <a:latin typeface="微软雅黑" panose="020B0503020204020204" pitchFamily="34" charset="-122"/>
                <a:ea typeface="微软雅黑" panose="020B0503020204020204" pitchFamily="34" charset="-122"/>
                <a:sym typeface="微软雅黑" panose="020B0503020204020204" pitchFamily="34" charset="-122"/>
              </a:rPr>
              <a:t>存储结构</a:t>
            </a:r>
            <a:endParaRPr lang="zh-CN" altLang="zh-CN" sz="1200" dirty="0">
              <a:solidFill>
                <a:srgbClr val="1D1D1A"/>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4" name="图片 13">
            <a:extLst>
              <a:ext uri="{FF2B5EF4-FFF2-40B4-BE49-F238E27FC236}">
                <a16:creationId xmlns:a16="http://schemas.microsoft.com/office/drawing/2014/main" id="{2863A71F-FA6C-4CBE-B8AE-CE84B76BFD57}"/>
              </a:ext>
            </a:extLst>
          </p:cNvPr>
          <p:cNvPicPr>
            <a:picLocks noChangeAspect="1"/>
          </p:cNvPicPr>
          <p:nvPr/>
        </p:nvPicPr>
        <p:blipFill>
          <a:blip r:embed="rId5"/>
          <a:stretch>
            <a:fillRect/>
          </a:stretch>
        </p:blipFill>
        <p:spPr>
          <a:xfrm>
            <a:off x="1002654" y="2267108"/>
            <a:ext cx="1495058" cy="1655622"/>
          </a:xfrm>
          <a:prstGeom prst="rect">
            <a:avLst/>
          </a:prstGeom>
        </p:spPr>
      </p:pic>
      <p:sp>
        <p:nvSpPr>
          <p:cNvPr id="15" name="十字形 14">
            <a:extLst>
              <a:ext uri="{FF2B5EF4-FFF2-40B4-BE49-F238E27FC236}">
                <a16:creationId xmlns:a16="http://schemas.microsoft.com/office/drawing/2014/main" id="{0E6B2B5E-6CFE-4E3C-A043-35A4858E5A39}"/>
              </a:ext>
            </a:extLst>
          </p:cNvPr>
          <p:cNvSpPr/>
          <p:nvPr/>
        </p:nvSpPr>
        <p:spPr>
          <a:xfrm>
            <a:off x="2673222" y="2869823"/>
            <a:ext cx="435022" cy="410252"/>
          </a:xfrm>
          <a:prstGeom prst="plus">
            <a:avLst>
              <a:gd name="adj" fmla="val 32581"/>
            </a:avLst>
          </a:prstGeom>
          <a:solidFill>
            <a:schemeClr val="accent1"/>
          </a:solidFill>
          <a:ln w="12700" cap="flat" cmpd="sng" algn="ctr">
            <a:noFill/>
            <a:prstDash val="solid"/>
            <a:miter lim="800000"/>
          </a:ln>
          <a:effectLst/>
        </p:spPr>
        <p:txBody>
          <a:bodyPr rtlCol="0" anchor="ctr"/>
          <a:lstStyle/>
          <a:p>
            <a:pPr algn="ctr" defTabSz="913760">
              <a:defRPr/>
            </a:pPr>
            <a:endParaRPr lang="zh-CN" altLang="en-US" sz="1798" kern="0">
              <a:solidFill>
                <a:srgbClr val="1D1D1A"/>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6" name="图片 15">
            <a:extLst>
              <a:ext uri="{FF2B5EF4-FFF2-40B4-BE49-F238E27FC236}">
                <a16:creationId xmlns:a16="http://schemas.microsoft.com/office/drawing/2014/main" id="{C9D3A35E-8502-43B7-A1C3-395EFF2A502F}"/>
              </a:ext>
            </a:extLst>
          </p:cNvPr>
          <p:cNvPicPr>
            <a:picLocks noChangeAspect="1"/>
          </p:cNvPicPr>
          <p:nvPr/>
        </p:nvPicPr>
        <p:blipFill>
          <a:blip r:embed="rId6"/>
          <a:stretch>
            <a:fillRect/>
          </a:stretch>
        </p:blipFill>
        <p:spPr>
          <a:xfrm>
            <a:off x="3247104" y="2251059"/>
            <a:ext cx="2935798" cy="1704097"/>
          </a:xfrm>
          <a:prstGeom prst="rect">
            <a:avLst/>
          </a:prstGeom>
        </p:spPr>
      </p:pic>
      <p:sp>
        <p:nvSpPr>
          <p:cNvPr id="17" name="文本框 16">
            <a:extLst>
              <a:ext uri="{FF2B5EF4-FFF2-40B4-BE49-F238E27FC236}">
                <a16:creationId xmlns:a16="http://schemas.microsoft.com/office/drawing/2014/main" id="{E71338EB-253B-45B5-ABB2-0753D4CA0E8A}"/>
              </a:ext>
            </a:extLst>
          </p:cNvPr>
          <p:cNvSpPr txBox="1"/>
          <p:nvPr/>
        </p:nvSpPr>
        <p:spPr>
          <a:xfrm>
            <a:off x="392121" y="4151512"/>
            <a:ext cx="2716123" cy="704822"/>
          </a:xfrm>
          <a:prstGeom prst="rect">
            <a:avLst/>
          </a:prstGeom>
          <a:noFill/>
        </p:spPr>
        <p:txBody>
          <a:bodyPr wrap="square" lIns="0" tIns="0" rIns="0" bIns="0" rtlCol="0">
            <a:spAutoFit/>
          </a:bodyPr>
          <a:lstStyle/>
          <a:p>
            <a:pPr algn="ctr" defTabSz="913760" fontAlgn="base">
              <a:spcBef>
                <a:spcPct val="0"/>
              </a:spcBef>
              <a:spcAft>
                <a:spcPct val="0"/>
              </a:spcAft>
              <a:defRPr/>
            </a:pPr>
            <a:r>
              <a:rPr lang="zh-CN" altLang="en-US" sz="1200" dirty="0">
                <a:solidFill>
                  <a:srgbClr val="1D1D1A"/>
                </a:solidFill>
                <a:latin typeface="微软雅黑" panose="020B0503020204020204" pitchFamily="34" charset="-122"/>
                <a:ea typeface="微软雅黑" panose="020B0503020204020204" pitchFamily="34" charset="-122"/>
                <a:sym typeface="微软雅黑" panose="020B0503020204020204" pitchFamily="34" charset="-122"/>
              </a:rPr>
              <a:t>比较次数降低</a:t>
            </a:r>
            <a:endParaRPr lang="en-US" altLang="zh-CN" sz="1200" dirty="0">
              <a:solidFill>
                <a:srgbClr val="1D1D1A"/>
              </a:solidFill>
              <a:latin typeface="微软雅黑" panose="020B0503020204020204" pitchFamily="34" charset="-122"/>
              <a:ea typeface="微软雅黑" panose="020B0503020204020204" pitchFamily="34" charset="-122"/>
              <a:sym typeface="微软雅黑" panose="020B0503020204020204" pitchFamily="34" charset="-122"/>
            </a:endParaRPr>
          </a:p>
          <a:p>
            <a:pPr algn="ctr" defTabSz="913760" fontAlgn="base">
              <a:spcBef>
                <a:spcPct val="0"/>
              </a:spcBef>
              <a:spcAft>
                <a:spcPct val="0"/>
              </a:spcAft>
              <a:defRPr/>
            </a:pPr>
            <a:r>
              <a:rPr lang="zh-CN" altLang="en-US" sz="1200" dirty="0">
                <a:solidFill>
                  <a:srgbClr val="1D1D1A"/>
                </a:solidFill>
                <a:latin typeface="微软雅黑" panose="020B0503020204020204" pitchFamily="34" charset="-122"/>
                <a:ea typeface="微软雅黑" panose="020B0503020204020204" pitchFamily="34" charset="-122"/>
                <a:sym typeface="微软雅黑" panose="020B0503020204020204" pitchFamily="34" charset="-122"/>
              </a:rPr>
              <a:t>精准选边策略，控制图的度数、</a:t>
            </a:r>
            <a:endParaRPr lang="en-US" altLang="zh-CN" sz="1200" dirty="0">
              <a:solidFill>
                <a:srgbClr val="1D1D1A"/>
              </a:solidFill>
              <a:latin typeface="微软雅黑" panose="020B0503020204020204" pitchFamily="34" charset="-122"/>
              <a:ea typeface="微软雅黑" panose="020B0503020204020204" pitchFamily="34" charset="-122"/>
              <a:sym typeface="微软雅黑" panose="020B0503020204020204" pitchFamily="34" charset="-122"/>
            </a:endParaRPr>
          </a:p>
          <a:p>
            <a:pPr algn="ctr" defTabSz="913760" fontAlgn="base">
              <a:spcBef>
                <a:spcPct val="0"/>
              </a:spcBef>
              <a:spcAft>
                <a:spcPct val="0"/>
              </a:spcAft>
              <a:defRPr/>
            </a:pPr>
            <a:r>
              <a:rPr lang="zh-CN" altLang="en-US" sz="1200" dirty="0">
                <a:solidFill>
                  <a:srgbClr val="1D1D1A"/>
                </a:solidFill>
                <a:latin typeface="微软雅黑" panose="020B0503020204020204" pitchFamily="34" charset="-122"/>
                <a:ea typeface="微软雅黑" panose="020B0503020204020204" pitchFamily="34" charset="-122"/>
                <a:sym typeface="微软雅黑" panose="020B0503020204020204" pitchFamily="34" charset="-122"/>
              </a:rPr>
              <a:t>优化邻居选择</a:t>
            </a:r>
          </a:p>
        </p:txBody>
      </p:sp>
      <p:sp>
        <p:nvSpPr>
          <p:cNvPr id="18" name="文本框 17">
            <a:extLst>
              <a:ext uri="{FF2B5EF4-FFF2-40B4-BE49-F238E27FC236}">
                <a16:creationId xmlns:a16="http://schemas.microsoft.com/office/drawing/2014/main" id="{8FA40B74-7C4A-452B-8039-A0213B411C58}"/>
              </a:ext>
            </a:extLst>
          </p:cNvPr>
          <p:cNvSpPr txBox="1"/>
          <p:nvPr/>
        </p:nvSpPr>
        <p:spPr>
          <a:xfrm>
            <a:off x="3271910" y="4183939"/>
            <a:ext cx="2886186" cy="704822"/>
          </a:xfrm>
          <a:prstGeom prst="rect">
            <a:avLst/>
          </a:prstGeom>
          <a:noFill/>
        </p:spPr>
        <p:txBody>
          <a:bodyPr wrap="square" lIns="0" tIns="0" rIns="0" bIns="0" rtlCol="0">
            <a:spAutoFit/>
          </a:bodyPr>
          <a:lstStyle/>
          <a:p>
            <a:pPr algn="ctr" defTabSz="913760" fontAlgn="base">
              <a:spcBef>
                <a:spcPct val="0"/>
              </a:spcBef>
              <a:spcAft>
                <a:spcPct val="0"/>
              </a:spcAft>
              <a:defRPr/>
            </a:pPr>
            <a:r>
              <a:rPr lang="zh-CN" altLang="en-US" sz="1200" dirty="0">
                <a:solidFill>
                  <a:srgbClr val="1D1D1A"/>
                </a:solidFill>
                <a:latin typeface="微软雅黑" panose="020B0503020204020204" pitchFamily="34" charset="-122"/>
                <a:ea typeface="微软雅黑" panose="020B0503020204020204" pitchFamily="34" charset="-122"/>
                <a:sym typeface="微软雅黑" panose="020B0503020204020204" pitchFamily="34" charset="-122"/>
              </a:rPr>
              <a:t>距离计算加速</a:t>
            </a:r>
            <a:endParaRPr lang="en-US" altLang="zh-CN" sz="1200" dirty="0">
              <a:solidFill>
                <a:srgbClr val="1D1D1A"/>
              </a:solidFill>
              <a:latin typeface="微软雅黑" panose="020B0503020204020204" pitchFamily="34" charset="-122"/>
              <a:ea typeface="微软雅黑" panose="020B0503020204020204" pitchFamily="34" charset="-122"/>
              <a:sym typeface="微软雅黑" panose="020B0503020204020204" pitchFamily="34" charset="-122"/>
            </a:endParaRPr>
          </a:p>
          <a:p>
            <a:pPr algn="ctr" defTabSz="913760" fontAlgn="base">
              <a:spcBef>
                <a:spcPct val="0"/>
              </a:spcBef>
              <a:spcAft>
                <a:spcPct val="0"/>
              </a:spcAft>
              <a:defRPr/>
            </a:pPr>
            <a:r>
              <a:rPr lang="en-US" altLang="zh-CN" sz="1200" dirty="0">
                <a:solidFill>
                  <a:srgbClr val="1D1D1A"/>
                </a:solidFill>
                <a:latin typeface="微软雅黑" panose="020B0503020204020204" pitchFamily="34" charset="-122"/>
                <a:ea typeface="微软雅黑" panose="020B0503020204020204" pitchFamily="34" charset="-122"/>
                <a:sym typeface="微软雅黑" panose="020B0503020204020204" pitchFamily="34" charset="-122"/>
              </a:rPr>
              <a:t>PQ</a:t>
            </a:r>
            <a:r>
              <a:rPr lang="zh-CN" altLang="en-US" sz="1200" dirty="0">
                <a:solidFill>
                  <a:srgbClr val="1D1D1A"/>
                </a:solidFill>
                <a:latin typeface="微软雅黑" panose="020B0503020204020204" pitchFamily="34" charset="-122"/>
                <a:ea typeface="微软雅黑" panose="020B0503020204020204" pitchFamily="34" charset="-122"/>
                <a:sym typeface="微软雅黑" panose="020B0503020204020204" pitchFamily="34" charset="-122"/>
              </a:rPr>
              <a:t>编码寄存器适配，优化 </a:t>
            </a:r>
            <a:r>
              <a:rPr lang="en-US" altLang="zh-CN" sz="1200" dirty="0">
                <a:solidFill>
                  <a:srgbClr val="1D1D1A"/>
                </a:solidFill>
                <a:latin typeface="微软雅黑" panose="020B0503020204020204" pitchFamily="34" charset="-122"/>
                <a:ea typeface="微软雅黑" panose="020B0503020204020204" pitchFamily="34" charset="-122"/>
                <a:sym typeface="微软雅黑" panose="020B0503020204020204" pitchFamily="34" charset="-122"/>
              </a:rPr>
              <a:t>PQ</a:t>
            </a:r>
            <a:r>
              <a:rPr lang="zh-CN" altLang="en-US" sz="1200" dirty="0">
                <a:solidFill>
                  <a:srgbClr val="1D1D1A"/>
                </a:solidFill>
                <a:latin typeface="微软雅黑" panose="020B0503020204020204" pitchFamily="34" charset="-122"/>
                <a:ea typeface="微软雅黑" panose="020B0503020204020204" pitchFamily="34" charset="-122"/>
                <a:sym typeface="微软雅黑" panose="020B0503020204020204" pitchFamily="34" charset="-122"/>
              </a:rPr>
              <a:t>编码排布，减少查找表加载</a:t>
            </a:r>
          </a:p>
        </p:txBody>
      </p:sp>
      <p:sp>
        <p:nvSpPr>
          <p:cNvPr id="19" name="矩形 18">
            <a:extLst>
              <a:ext uri="{FF2B5EF4-FFF2-40B4-BE49-F238E27FC236}">
                <a16:creationId xmlns:a16="http://schemas.microsoft.com/office/drawing/2014/main" id="{5C87EBDD-766C-4201-A6DA-D59D6B89D612}"/>
              </a:ext>
            </a:extLst>
          </p:cNvPr>
          <p:cNvSpPr/>
          <p:nvPr/>
        </p:nvSpPr>
        <p:spPr>
          <a:xfrm>
            <a:off x="3406425" y="1931811"/>
            <a:ext cx="2617157" cy="391416"/>
          </a:xfrm>
          <a:prstGeom prst="rect">
            <a:avLst/>
          </a:prstGeom>
        </p:spPr>
        <p:txBody>
          <a:bodyPr wrap="square">
            <a:spAutoFit/>
          </a:bodyPr>
          <a:lstStyle/>
          <a:p>
            <a:pPr>
              <a:defRPr/>
            </a:pPr>
            <a:r>
              <a:rPr lang="zh-CN" altLang="en-US" sz="1399" b="1" kern="0" dirty="0">
                <a:latin typeface="微软雅黑" panose="020B0503020204020204" pitchFamily="34" charset="-122"/>
                <a:ea typeface="微软雅黑" panose="020B0503020204020204" pitchFamily="34" charset="-122"/>
                <a:sym typeface="微软雅黑" panose="020B0503020204020204" pitchFamily="34" charset="-122"/>
              </a:rPr>
              <a:t>极致</a:t>
            </a:r>
            <a:r>
              <a:rPr lang="en-US" altLang="zh-CN" sz="1399" b="1" kern="0" dirty="0">
                <a:latin typeface="微软雅黑" panose="020B0503020204020204" pitchFamily="34" charset="-122"/>
                <a:ea typeface="微软雅黑" panose="020B0503020204020204" pitchFamily="34" charset="-122"/>
                <a:sym typeface="微软雅黑" panose="020B0503020204020204" pitchFamily="34" charset="-122"/>
              </a:rPr>
              <a:t>PQ</a:t>
            </a:r>
            <a:r>
              <a:rPr lang="zh-CN" altLang="en-US" sz="1399" b="1" kern="0" dirty="0">
                <a:latin typeface="微软雅黑" panose="020B0503020204020204" pitchFamily="34" charset="-122"/>
                <a:ea typeface="微软雅黑" panose="020B0503020204020204" pitchFamily="34" charset="-122"/>
                <a:sym typeface="微软雅黑" panose="020B0503020204020204" pitchFamily="34" charset="-122"/>
              </a:rPr>
              <a:t>距离计算加速算法</a:t>
            </a:r>
            <a:endParaRPr lang="zh-CN" altLang="en-US" sz="1399" kern="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文本框 19">
            <a:extLst>
              <a:ext uri="{FF2B5EF4-FFF2-40B4-BE49-F238E27FC236}">
                <a16:creationId xmlns:a16="http://schemas.microsoft.com/office/drawing/2014/main" id="{FBCF17C8-9674-4D9E-924A-0D271599335D}"/>
              </a:ext>
            </a:extLst>
          </p:cNvPr>
          <p:cNvSpPr txBox="1"/>
          <p:nvPr/>
        </p:nvSpPr>
        <p:spPr>
          <a:xfrm>
            <a:off x="706204" y="1931811"/>
            <a:ext cx="2087957" cy="273934"/>
          </a:xfrm>
          <a:prstGeom prst="rect">
            <a:avLst/>
          </a:prstGeom>
          <a:noFill/>
        </p:spPr>
        <p:txBody>
          <a:bodyPr wrap="square" lIns="0" tIns="0" rIns="0" bIns="0" rtlCol="0">
            <a:spAutoFit/>
          </a:bodyPr>
          <a:lstStyle/>
          <a:p>
            <a:pPr algn="ctr"/>
            <a:r>
              <a:rPr lang="en-US" altLang="zh-CN" sz="1399" b="1" dirty="0">
                <a:latin typeface="微软雅黑" panose="020B0503020204020204" pitchFamily="34" charset="-122"/>
                <a:ea typeface="微软雅黑" panose="020B0503020204020204" pitchFamily="34" charset="-122"/>
                <a:sym typeface="微软雅黑" panose="020B0503020204020204" pitchFamily="34" charset="-122"/>
              </a:rPr>
              <a:t>QSG</a:t>
            </a:r>
            <a:r>
              <a:rPr lang="zh-CN" altLang="en-US" sz="1399" b="1" dirty="0">
                <a:latin typeface="微软雅黑" panose="020B0503020204020204" pitchFamily="34" charset="-122"/>
                <a:ea typeface="微软雅黑" panose="020B0503020204020204" pitchFamily="34" charset="-122"/>
                <a:sym typeface="微软雅黑" panose="020B0503020204020204" pitchFamily="34" charset="-122"/>
              </a:rPr>
              <a:t>选边策略邻居调整</a:t>
            </a:r>
            <a:endParaRPr lang="zh-CN" altLang="zh-CN" sz="1399"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文本框 20">
            <a:extLst>
              <a:ext uri="{FF2B5EF4-FFF2-40B4-BE49-F238E27FC236}">
                <a16:creationId xmlns:a16="http://schemas.microsoft.com/office/drawing/2014/main" id="{06B88D60-1116-45CC-9B9F-ADE354D91209}"/>
              </a:ext>
            </a:extLst>
          </p:cNvPr>
          <p:cNvSpPr txBox="1"/>
          <p:nvPr/>
        </p:nvSpPr>
        <p:spPr>
          <a:xfrm>
            <a:off x="3397043" y="1565983"/>
            <a:ext cx="2635920" cy="234849"/>
          </a:xfrm>
          <a:prstGeom prst="rect">
            <a:avLst/>
          </a:prstGeom>
          <a:noFill/>
        </p:spPr>
        <p:txBody>
          <a:bodyPr wrap="square" lIns="0" tIns="0" rIns="0" bIns="0" rtlCol="0">
            <a:spAutoFit/>
          </a:bodyPr>
          <a:lstStyle/>
          <a:p>
            <a:pPr algn="ctr"/>
            <a:r>
              <a:rPr lang="en-US" altLang="zh-CN" sz="1200" dirty="0" err="1">
                <a:solidFill>
                  <a:srgbClr val="1D1D1A"/>
                </a:solidFill>
                <a:latin typeface="微软雅黑" panose="020B0503020204020204" pitchFamily="34" charset="-122"/>
                <a:ea typeface="微软雅黑" panose="020B0503020204020204" pitchFamily="34" charset="-122"/>
                <a:sym typeface="微软雅黑" panose="020B0503020204020204" pitchFamily="34" charset="-122"/>
              </a:rPr>
              <a:t>DiskANN</a:t>
            </a:r>
            <a:r>
              <a:rPr lang="zh-CN" altLang="en-US" sz="1200" dirty="0">
                <a:solidFill>
                  <a:srgbClr val="1D1D1A"/>
                </a:solidFill>
                <a:latin typeface="微软雅黑" panose="020B0503020204020204" pitchFamily="34" charset="-122"/>
                <a:ea typeface="微软雅黑" panose="020B0503020204020204" pitchFamily="34" charset="-122"/>
                <a:sym typeface="微软雅黑" panose="020B0503020204020204" pitchFamily="34" charset="-122"/>
              </a:rPr>
              <a:t>（内存</a:t>
            </a:r>
            <a:r>
              <a:rPr lang="en-US" altLang="zh-CN" sz="1200" dirty="0">
                <a:solidFill>
                  <a:srgbClr val="1D1D1A"/>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200" dirty="0">
                <a:solidFill>
                  <a:srgbClr val="1D1D1A"/>
                </a:solidFill>
                <a:latin typeface="微软雅黑" panose="020B0503020204020204" pitchFamily="34" charset="-122"/>
                <a:ea typeface="微软雅黑" panose="020B0503020204020204" pitchFamily="34" charset="-122"/>
                <a:sym typeface="微软雅黑" panose="020B0503020204020204" pitchFamily="34" charset="-122"/>
              </a:rPr>
              <a:t>磁盘）存储结构</a:t>
            </a:r>
            <a:endParaRPr lang="zh-CN" altLang="zh-CN" sz="1200" dirty="0">
              <a:solidFill>
                <a:srgbClr val="1D1D1A"/>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209859900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矩形 69">
            <a:extLst>
              <a:ext uri="{FF2B5EF4-FFF2-40B4-BE49-F238E27FC236}">
                <a16:creationId xmlns:a16="http://schemas.microsoft.com/office/drawing/2014/main" id="{813CC767-216D-4D2C-A26A-5169A47DEAC2}"/>
              </a:ext>
            </a:extLst>
          </p:cNvPr>
          <p:cNvSpPr/>
          <p:nvPr/>
        </p:nvSpPr>
        <p:spPr>
          <a:xfrm>
            <a:off x="6788584" y="1211179"/>
            <a:ext cx="4499341" cy="2652344"/>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a:solidFill>
                <a:prstClr val="white"/>
              </a:solidFill>
              <a:latin typeface="微软雅黑" panose="020B0503020204020204" pitchFamily="34" charset="-122"/>
              <a:ea typeface="微软雅黑" panose="020B0503020204020204" pitchFamily="34" charset="-122"/>
            </a:endParaRPr>
          </a:p>
        </p:txBody>
      </p:sp>
      <p:sp>
        <p:nvSpPr>
          <p:cNvPr id="72" name="矩形 71">
            <a:extLst>
              <a:ext uri="{FF2B5EF4-FFF2-40B4-BE49-F238E27FC236}">
                <a16:creationId xmlns:a16="http://schemas.microsoft.com/office/drawing/2014/main" id="{AD9890D7-2D64-4BE3-9A0A-7653B25FD15A}"/>
              </a:ext>
            </a:extLst>
          </p:cNvPr>
          <p:cNvSpPr/>
          <p:nvPr/>
        </p:nvSpPr>
        <p:spPr>
          <a:xfrm>
            <a:off x="6788584" y="4037209"/>
            <a:ext cx="4499341" cy="1445887"/>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a:solidFill>
                <a:prstClr val="white"/>
              </a:solidFill>
              <a:latin typeface="微软雅黑" panose="020B0503020204020204" pitchFamily="34" charset="-122"/>
              <a:ea typeface="微软雅黑" panose="020B0503020204020204" pitchFamily="34" charset="-122"/>
            </a:endParaRPr>
          </a:p>
        </p:txBody>
      </p:sp>
      <p:sp>
        <p:nvSpPr>
          <p:cNvPr id="522" name="矩形 521">
            <a:extLst>
              <a:ext uri="{FF2B5EF4-FFF2-40B4-BE49-F238E27FC236}">
                <a16:creationId xmlns:a16="http://schemas.microsoft.com/office/drawing/2014/main" id="{BCFDB725-B308-404E-9726-DE46B2CFD1D0}"/>
              </a:ext>
            </a:extLst>
          </p:cNvPr>
          <p:cNvSpPr/>
          <p:nvPr/>
        </p:nvSpPr>
        <p:spPr bwMode="auto">
          <a:xfrm>
            <a:off x="6920098" y="1592726"/>
            <a:ext cx="4287652" cy="19146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lvl="1" defTabSz="1219170" fontAlgn="base">
              <a:lnSpc>
                <a:spcPts val="1800"/>
              </a:lnSpc>
              <a:spcBef>
                <a:spcPct val="0"/>
              </a:spcBef>
              <a:spcAft>
                <a:spcPts val="800"/>
              </a:spcAft>
              <a:buSzPct val="100000"/>
              <a:defRPr/>
            </a:pPr>
            <a:r>
              <a:rPr lang="zh-CN" altLang="en-US" sz="1600" b="1" dirty="0">
                <a:solidFill>
                  <a:srgbClr val="C00000"/>
                </a:solidFill>
                <a:latin typeface="微软雅黑" panose="020B0503020204020204" pitchFamily="34" charset="-122"/>
                <a:ea typeface="微软雅黑" panose="020B0503020204020204" pitchFamily="34" charset="-122"/>
              </a:rPr>
              <a:t>关键技术点</a:t>
            </a:r>
            <a:endParaRPr lang="en-US" altLang="zh-CN" sz="1600" b="1" dirty="0">
              <a:solidFill>
                <a:srgbClr val="C00000"/>
              </a:solidFill>
              <a:latin typeface="微软雅黑" panose="020B0503020204020204" pitchFamily="34" charset="-122"/>
              <a:ea typeface="微软雅黑" panose="020B0503020204020204" pitchFamily="34" charset="-122"/>
            </a:endParaRPr>
          </a:p>
          <a:p>
            <a:pPr marL="180000" lvl="1" indent="-180000" defTabSz="1219170" fontAlgn="base">
              <a:lnSpc>
                <a:spcPts val="1800"/>
              </a:lnSpc>
              <a:spcBef>
                <a:spcPct val="0"/>
              </a:spcBef>
              <a:spcAft>
                <a:spcPts val="800"/>
              </a:spcAft>
              <a:buSzPct val="100000"/>
              <a:buFont typeface="Arial" panose="020B0604020202020204" pitchFamily="34" charset="0"/>
              <a:buChar char="•"/>
              <a:defRPr/>
            </a:pPr>
            <a:r>
              <a:rPr lang="en-US" altLang="zh-CN" sz="1200" b="1" dirty="0" err="1">
                <a:solidFill>
                  <a:prstClr val="black"/>
                </a:solidFill>
                <a:latin typeface="微软雅黑" panose="020B0503020204020204" pitchFamily="34" charset="-122"/>
                <a:ea typeface="微软雅黑" panose="020B0503020204020204" pitchFamily="34" charset="-122"/>
              </a:rPr>
              <a:t>oGRecorder</a:t>
            </a:r>
            <a:r>
              <a:rPr lang="zh-CN" altLang="en-US" sz="1200" dirty="0">
                <a:solidFill>
                  <a:prstClr val="black"/>
                </a:solidFill>
                <a:latin typeface="微软雅黑" panose="020B0503020204020204" pitchFamily="34" charset="-122"/>
                <a:ea typeface="微软雅黑" panose="020B0503020204020204" pitchFamily="34" charset="-122"/>
              </a:rPr>
              <a:t>：提供同</a:t>
            </a:r>
            <a:r>
              <a:rPr lang="en-US" altLang="zh-CN" sz="1200" dirty="0" err="1">
                <a:solidFill>
                  <a:prstClr val="black"/>
                </a:solidFill>
                <a:latin typeface="微软雅黑" panose="020B0503020204020204" pitchFamily="34" charset="-122"/>
                <a:ea typeface="微软雅黑" panose="020B0503020204020204" pitchFamily="34" charset="-122"/>
              </a:rPr>
              <a:t>oGRecorderSDK</a:t>
            </a:r>
            <a:r>
              <a:rPr lang="zh-CN" altLang="en-US" sz="1200" dirty="0">
                <a:solidFill>
                  <a:prstClr val="black"/>
                </a:solidFill>
                <a:latin typeface="微软雅黑" panose="020B0503020204020204" pitchFamily="34" charset="-122"/>
                <a:ea typeface="微软雅黑" panose="020B0503020204020204" pitchFamily="34" charset="-122"/>
              </a:rPr>
              <a:t>建立安全连接的双向认证，数据防篡改校验等能力确保数据传输安全；实时日志同步。</a:t>
            </a:r>
          </a:p>
          <a:p>
            <a:pPr marL="180000" lvl="1" indent="-180000" defTabSz="1219170" fontAlgn="base">
              <a:lnSpc>
                <a:spcPts val="1800"/>
              </a:lnSpc>
              <a:spcBef>
                <a:spcPct val="0"/>
              </a:spcBef>
              <a:spcAft>
                <a:spcPts val="800"/>
              </a:spcAft>
              <a:buSzPct val="100000"/>
              <a:buFont typeface="Arial" panose="020B0604020202020204" pitchFamily="34" charset="0"/>
              <a:buChar char="•"/>
              <a:defRPr/>
            </a:pPr>
            <a:r>
              <a:rPr kumimoji="1" lang="en-US" altLang="zh-CN" sz="1200" b="1" dirty="0">
                <a:solidFill>
                  <a:srgbClr val="1D1D1A"/>
                </a:solidFill>
                <a:latin typeface="Arial" panose="020B0604020202020204"/>
                <a:ea typeface="微软雅黑"/>
                <a:cs typeface="+mn-ea"/>
                <a:sym typeface="+mn-lt"/>
              </a:rPr>
              <a:t>TEE</a:t>
            </a:r>
            <a:r>
              <a:rPr kumimoji="1" lang="zh-CN" altLang="en-US" sz="1200" b="1" dirty="0">
                <a:solidFill>
                  <a:srgbClr val="1D1D1A"/>
                </a:solidFill>
                <a:latin typeface="Arial" panose="020B0604020202020204"/>
                <a:ea typeface="微软雅黑"/>
                <a:cs typeface="+mn-ea"/>
                <a:sym typeface="+mn-lt"/>
              </a:rPr>
              <a:t>机密计算：</a:t>
            </a:r>
            <a:r>
              <a:rPr lang="zh-CN" altLang="en-US" sz="1200" dirty="0">
                <a:solidFill>
                  <a:prstClr val="black"/>
                </a:solidFill>
                <a:latin typeface="微软雅黑" panose="020B0503020204020204" pitchFamily="34" charset="-122"/>
                <a:ea typeface="微软雅黑" panose="020B0503020204020204" pitchFamily="34" charset="-122"/>
              </a:rPr>
              <a:t>基于硬件隔离和机密计算，为</a:t>
            </a:r>
            <a:r>
              <a:rPr lang="en-US" altLang="zh-CN" sz="1200" dirty="0" err="1">
                <a:solidFill>
                  <a:prstClr val="black"/>
                </a:solidFill>
                <a:latin typeface="微软雅黑" panose="020B0503020204020204" pitchFamily="34" charset="-122"/>
                <a:ea typeface="微软雅黑" panose="020B0503020204020204" pitchFamily="34" charset="-122"/>
              </a:rPr>
              <a:t>oGRecorder</a:t>
            </a:r>
            <a:r>
              <a:rPr lang="zh-CN" altLang="en-US" sz="1200" dirty="0">
                <a:solidFill>
                  <a:prstClr val="black"/>
                </a:solidFill>
                <a:latin typeface="微软雅黑" panose="020B0503020204020204" pitchFamily="34" charset="-122"/>
                <a:ea typeface="微软雅黑" panose="020B0503020204020204" pitchFamily="34" charset="-122"/>
              </a:rPr>
              <a:t>的运行提供隔离于宿主机、</a:t>
            </a:r>
            <a:r>
              <a:rPr lang="en-US" altLang="zh-CN" sz="1200" dirty="0">
                <a:solidFill>
                  <a:prstClr val="black"/>
                </a:solidFill>
                <a:latin typeface="微软雅黑" panose="020B0503020204020204" pitchFamily="34" charset="-122"/>
                <a:ea typeface="微软雅黑" panose="020B0503020204020204" pitchFamily="34" charset="-122"/>
              </a:rPr>
              <a:t>REE</a:t>
            </a:r>
            <a:r>
              <a:rPr lang="zh-CN" altLang="en-US" sz="1200" dirty="0">
                <a:solidFill>
                  <a:prstClr val="black"/>
                </a:solidFill>
                <a:latin typeface="微软雅黑" panose="020B0503020204020204" pitchFamily="34" charset="-122"/>
                <a:ea typeface="微软雅黑" panose="020B0503020204020204" pitchFamily="34" charset="-122"/>
              </a:rPr>
              <a:t>的安全</a:t>
            </a:r>
            <a:r>
              <a:rPr lang="en-US" altLang="zh-CN" sz="1200" dirty="0">
                <a:solidFill>
                  <a:prstClr val="black"/>
                </a:solidFill>
                <a:latin typeface="微软雅黑" panose="020B0503020204020204" pitchFamily="34" charset="-122"/>
                <a:ea typeface="微软雅黑" panose="020B0503020204020204" pitchFamily="34" charset="-122"/>
              </a:rPr>
              <a:t>TEE</a:t>
            </a:r>
            <a:r>
              <a:rPr lang="zh-CN" altLang="en-US" sz="1200" dirty="0">
                <a:solidFill>
                  <a:prstClr val="black"/>
                </a:solidFill>
                <a:latin typeface="微软雅黑" panose="020B0503020204020204" pitchFamily="34" charset="-122"/>
                <a:ea typeface="微软雅黑" panose="020B0503020204020204" pitchFamily="34" charset="-122"/>
              </a:rPr>
              <a:t>计算环境。</a:t>
            </a:r>
            <a:endParaRPr lang="en-US" altLang="zh-CN" sz="1200" dirty="0">
              <a:solidFill>
                <a:prstClr val="black"/>
              </a:solidFill>
              <a:latin typeface="微软雅黑" panose="020B0503020204020204" pitchFamily="34" charset="-122"/>
              <a:ea typeface="微软雅黑" panose="020B0503020204020204" pitchFamily="34" charset="-122"/>
            </a:endParaRPr>
          </a:p>
          <a:p>
            <a:pPr marL="180000" lvl="1" indent="-180000" defTabSz="1219170" fontAlgn="base">
              <a:lnSpc>
                <a:spcPts val="1800"/>
              </a:lnSpc>
              <a:spcBef>
                <a:spcPct val="0"/>
              </a:spcBef>
              <a:spcAft>
                <a:spcPts val="800"/>
              </a:spcAft>
              <a:buSzPct val="100000"/>
              <a:buFont typeface="Arial" panose="020B0604020202020204" pitchFamily="34" charset="0"/>
              <a:buChar char="•"/>
              <a:defRPr/>
            </a:pPr>
            <a:r>
              <a:rPr lang="zh-CN" altLang="en-US" sz="1200" b="1" dirty="0">
                <a:solidFill>
                  <a:prstClr val="black"/>
                </a:solidFill>
                <a:latin typeface="微软雅黑" panose="020B0503020204020204" pitchFamily="34" charset="-122"/>
                <a:ea typeface="微软雅黑" panose="020B0503020204020204" pitchFamily="34" charset="-122"/>
              </a:rPr>
              <a:t>机密存储</a:t>
            </a:r>
            <a:r>
              <a:rPr lang="zh-CN" altLang="en-US" sz="1200" dirty="0">
                <a:solidFill>
                  <a:prstClr val="black"/>
                </a:solidFill>
                <a:latin typeface="微软雅黑" panose="020B0503020204020204" pitchFamily="34" charset="-122"/>
                <a:ea typeface="微软雅黑" panose="020B0503020204020204" pitchFamily="34" charset="-122"/>
              </a:rPr>
              <a:t>：</a:t>
            </a:r>
            <a:r>
              <a:rPr lang="zh-CN" altLang="en-US" sz="1200" kern="0" dirty="0">
                <a:solidFill>
                  <a:schemeClr val="tx1"/>
                </a:solidFill>
                <a:latin typeface="Arial" panose="020B0604020202020204"/>
                <a:ea typeface="微软雅黑"/>
                <a:cs typeface="+mn-ea"/>
                <a:sym typeface="+mn-lt"/>
              </a:rPr>
              <a:t>数据存储只能新增，禁止删改，存储</a:t>
            </a:r>
            <a:r>
              <a:rPr lang="en-US" altLang="zh-CN" sz="1200" dirty="0">
                <a:solidFill>
                  <a:schemeClr val="tx1"/>
                </a:solidFill>
                <a:latin typeface="Arial" panose="020B0604020202020204"/>
                <a:ea typeface="微软雅黑"/>
                <a:cs typeface="+mn-ea"/>
                <a:sym typeface="+mn-lt"/>
              </a:rPr>
              <a:t>WORM</a:t>
            </a:r>
            <a:r>
              <a:rPr lang="zh-CN" altLang="en-US" sz="1200" dirty="0">
                <a:solidFill>
                  <a:schemeClr val="tx1"/>
                </a:solidFill>
                <a:latin typeface="Arial" panose="020B0604020202020204"/>
                <a:ea typeface="微软雅黑"/>
                <a:cs typeface="+mn-ea"/>
                <a:sym typeface="+mn-lt"/>
              </a:rPr>
              <a:t>能力实现备份数据的</a:t>
            </a:r>
            <a:r>
              <a:rPr kumimoji="1" lang="zh-CN" altLang="en-US" sz="1200" dirty="0">
                <a:solidFill>
                  <a:schemeClr val="tx1"/>
                </a:solidFill>
                <a:latin typeface="Arial" panose="020B0604020202020204"/>
                <a:ea typeface="微软雅黑"/>
                <a:cs typeface="+mn-ea"/>
                <a:sym typeface="+mn-lt"/>
              </a:rPr>
              <a:t>不可篡改数据保护。</a:t>
            </a:r>
            <a:endParaRPr lang="en-US" altLang="zh-CN" sz="1200" dirty="0">
              <a:solidFill>
                <a:schemeClr val="tx1"/>
              </a:solidFill>
              <a:latin typeface="微软雅黑" panose="020B0503020204020204" pitchFamily="34" charset="-122"/>
              <a:ea typeface="微软雅黑" panose="020B0503020204020204" pitchFamily="34" charset="-122"/>
            </a:endParaRPr>
          </a:p>
        </p:txBody>
      </p:sp>
      <p:sp>
        <p:nvSpPr>
          <p:cNvPr id="523" name="矩形 522">
            <a:extLst>
              <a:ext uri="{FF2B5EF4-FFF2-40B4-BE49-F238E27FC236}">
                <a16:creationId xmlns:a16="http://schemas.microsoft.com/office/drawing/2014/main" id="{5DFB601F-8B60-475C-B649-70B4FE1DAAE5}"/>
              </a:ext>
            </a:extLst>
          </p:cNvPr>
          <p:cNvSpPr/>
          <p:nvPr/>
        </p:nvSpPr>
        <p:spPr bwMode="auto">
          <a:xfrm>
            <a:off x="6920098" y="4077633"/>
            <a:ext cx="3974426" cy="1384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lvl="1" defTabSz="1219170" fontAlgn="base">
              <a:lnSpc>
                <a:spcPts val="1800"/>
              </a:lnSpc>
              <a:spcBef>
                <a:spcPct val="0"/>
              </a:spcBef>
              <a:spcAft>
                <a:spcPts val="800"/>
              </a:spcAft>
              <a:buSzPct val="100000"/>
              <a:defRPr/>
            </a:pPr>
            <a:r>
              <a:rPr lang="zh-CN" altLang="en-US" sz="1600" b="1" dirty="0">
                <a:solidFill>
                  <a:srgbClr val="C00000"/>
                </a:solidFill>
                <a:latin typeface="微软雅黑" panose="020B0503020204020204" pitchFamily="34" charset="-122"/>
                <a:ea typeface="微软雅黑" panose="020B0503020204020204" pitchFamily="34" charset="-122"/>
              </a:rPr>
              <a:t>技术效果</a:t>
            </a:r>
          </a:p>
          <a:p>
            <a:pPr marL="180000" lvl="1" indent="-180000" defTabSz="1219170" fontAlgn="base">
              <a:lnSpc>
                <a:spcPts val="1800"/>
              </a:lnSpc>
              <a:spcBef>
                <a:spcPct val="0"/>
              </a:spcBef>
              <a:spcAft>
                <a:spcPts val="800"/>
              </a:spcAft>
              <a:buSzPct val="100000"/>
              <a:buFont typeface="Arial" panose="020B0604020202020204" pitchFamily="34" charset="0"/>
              <a:buChar char="•"/>
              <a:defRPr/>
            </a:pPr>
            <a:r>
              <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FZLanTingHeiS-R-GB"/>
              </a:rPr>
              <a:t>双向认证，防假冒用户接入；</a:t>
            </a:r>
            <a:r>
              <a:rPr kumimoji="0" lang="en-US" altLang="zh-CN"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lt"/>
              </a:rPr>
              <a:t>TEE</a:t>
            </a:r>
            <a:r>
              <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lt"/>
              </a:rPr>
              <a:t>机密虚机防劫持，机密存储防数据破坏</a:t>
            </a:r>
            <a:endParaRPr kumimoji="0" lang="en-US" altLang="zh-CN"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lt"/>
            </a:endParaRPr>
          </a:p>
          <a:p>
            <a:pPr marL="180000" lvl="1" indent="-180000" defTabSz="1219170" fontAlgn="base">
              <a:lnSpc>
                <a:spcPts val="1800"/>
              </a:lnSpc>
              <a:spcBef>
                <a:spcPct val="0"/>
              </a:spcBef>
              <a:spcAft>
                <a:spcPts val="800"/>
              </a:spcAft>
              <a:buSzPct val="100000"/>
              <a:buFont typeface="Arial" panose="020B0604020202020204" pitchFamily="34" charset="0"/>
              <a:buChar char="•"/>
              <a:defRPr/>
            </a:pPr>
            <a:r>
              <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通过多节点部署及日志实时回放，黑匣子确保事后可恢复能力，</a:t>
            </a:r>
            <a:r>
              <a:rPr kumimoji="0" lang="en-US" altLang="zh-CN"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RPO</a:t>
            </a:r>
            <a:r>
              <a:rPr kumimoji="0" lang="en-US" altLang="zh-CN"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lt"/>
              </a:rPr>
              <a:t> ≈ </a:t>
            </a:r>
            <a:r>
              <a:rPr kumimoji="0" lang="en-US" altLang="zh-CN"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0</a:t>
            </a:r>
            <a:endParaRPr lang="en-US" altLang="zh-CN" sz="1200" dirty="0">
              <a:solidFill>
                <a:prstClr val="black"/>
              </a:solidFill>
              <a:latin typeface="微软雅黑" panose="020B0503020204020204" pitchFamily="34" charset="-122"/>
              <a:ea typeface="微软雅黑" panose="020B0503020204020204" pitchFamily="34" charset="-122"/>
            </a:endParaRPr>
          </a:p>
        </p:txBody>
      </p:sp>
      <p:sp>
        <p:nvSpPr>
          <p:cNvPr id="525" name="标题 1"/>
          <p:cNvSpPr>
            <a:spLocks noGrp="1"/>
          </p:cNvSpPr>
          <p:nvPr>
            <p:custDataLst>
              <p:tags r:id="rId1"/>
            </p:custDataLst>
          </p:nvPr>
        </p:nvSpPr>
        <p:spPr>
          <a:xfrm>
            <a:off x="0" y="423149"/>
            <a:ext cx="12196763" cy="521706"/>
          </a:xfrm>
          <a:prstGeom prst="rect">
            <a:avLst/>
          </a:prstGeom>
        </p:spPr>
        <p:txBody>
          <a:bodyPr vert="horz" lIns="120000" tIns="62400" rIns="120000" bIns="62400" rtlCol="0" anchor="ctr" anchorCtr="0">
            <a:normAutofit lnSpcReduction="10000"/>
          </a:bodyPr>
          <a:lstStyle>
            <a:lvl1pPr algn="l" defTabSz="685800" rtl="0" eaLnBrk="1" fontAlgn="auto" latinLnBrk="0" hangingPunct="1">
              <a:lnSpc>
                <a:spcPct val="100000"/>
              </a:lnSpc>
              <a:spcBef>
                <a:spcPct val="0"/>
              </a:spcBef>
              <a:buNone/>
              <a:defRPr sz="2700" b="1" u="none" strike="noStrike" kern="1200" cap="none" spc="300" normalizeH="0" baseline="0">
                <a:solidFill>
                  <a:sysClr val="windowText" lastClr="000000">
                    <a:lumMod val="85000"/>
                    <a:lumOff val="15000"/>
                  </a:sysClr>
                </a:solidFill>
                <a:uFillTx/>
                <a:latin typeface="Arial" panose="020B0604020202020204" pitchFamily="34" charset="0"/>
                <a:ea typeface="微软雅黑" panose="020B0503020204020204" charset="-122"/>
                <a:cs typeface="+mn-ea"/>
              </a:defRPr>
            </a:lvl1pPr>
          </a:lstStyle>
          <a:p>
            <a:pPr algn="ctr" defTabSz="914377">
              <a:defRPr/>
            </a:pPr>
            <a:r>
              <a:rPr lang="zh-CN" altLang="en-US" sz="2800" b="0" spc="0" dirty="0">
                <a:latin typeface="微软雅黑" panose="020B0503020204020204" pitchFamily="34" charset="-122"/>
                <a:ea typeface="微软雅黑" panose="020B0503020204020204" pitchFamily="34" charset="-122"/>
              </a:rPr>
              <a:t>高安全：</a:t>
            </a:r>
            <a:r>
              <a:rPr lang="en-US" altLang="zh-CN" sz="2800" b="0" spc="0" dirty="0" err="1">
                <a:latin typeface="微软雅黑" panose="020B0503020204020204" pitchFamily="34" charset="-122"/>
                <a:ea typeface="微软雅黑" panose="020B0503020204020204" pitchFamily="34" charset="-122"/>
              </a:rPr>
              <a:t>oGRecorder</a:t>
            </a:r>
            <a:r>
              <a:rPr lang="zh-CN" altLang="en-US" sz="2800" b="0" spc="0" dirty="0">
                <a:latin typeface="微软雅黑" panose="020B0503020204020204" pitchFamily="34" charset="-122"/>
                <a:ea typeface="微软雅黑" panose="020B0503020204020204" pitchFamily="34" charset="-122"/>
              </a:rPr>
              <a:t>数据保险柜，实现对</a:t>
            </a:r>
            <a:r>
              <a:rPr lang="en-US" altLang="zh-CN" sz="2800" b="0" spc="0" dirty="0">
                <a:latin typeface="微软雅黑" panose="020B0503020204020204" pitchFamily="34" charset="-122"/>
                <a:ea typeface="微软雅黑" panose="020B0503020204020204" pitchFamily="34" charset="-122"/>
              </a:rPr>
              <a:t>WAL</a:t>
            </a:r>
            <a:r>
              <a:rPr lang="zh-CN" altLang="en-US" sz="2800" b="0" spc="0" dirty="0">
                <a:latin typeface="微软雅黑" panose="020B0503020204020204" pitchFamily="34" charset="-122"/>
                <a:ea typeface="微软雅黑" panose="020B0503020204020204" pitchFamily="34" charset="-122"/>
              </a:rPr>
              <a:t>日志的完整性保护</a:t>
            </a:r>
          </a:p>
        </p:txBody>
      </p:sp>
      <p:grpSp>
        <p:nvGrpSpPr>
          <p:cNvPr id="39" name="组合 38">
            <a:extLst>
              <a:ext uri="{FF2B5EF4-FFF2-40B4-BE49-F238E27FC236}">
                <a16:creationId xmlns:a16="http://schemas.microsoft.com/office/drawing/2014/main" id="{9A02BAA1-75F9-4F08-84E7-3D00F69FC8DA}"/>
              </a:ext>
            </a:extLst>
          </p:cNvPr>
          <p:cNvGrpSpPr/>
          <p:nvPr/>
        </p:nvGrpSpPr>
        <p:grpSpPr>
          <a:xfrm>
            <a:off x="468897" y="1621817"/>
            <a:ext cx="5421634" cy="3323201"/>
            <a:chOff x="639719" y="1724248"/>
            <a:chExt cx="5296652" cy="3469189"/>
          </a:xfrm>
          <a:noFill/>
        </p:grpSpPr>
        <p:sp>
          <p:nvSpPr>
            <p:cNvPr id="40" name="流程图: 可选过程 39">
              <a:extLst>
                <a:ext uri="{FF2B5EF4-FFF2-40B4-BE49-F238E27FC236}">
                  <a16:creationId xmlns:a16="http://schemas.microsoft.com/office/drawing/2014/main" id="{9FFBF455-EAF8-46A1-8972-0F3413E18DA2}"/>
                </a:ext>
              </a:extLst>
            </p:cNvPr>
            <p:cNvSpPr/>
            <p:nvPr/>
          </p:nvSpPr>
          <p:spPr>
            <a:xfrm>
              <a:off x="739300" y="4103520"/>
              <a:ext cx="1059072" cy="763447"/>
            </a:xfrm>
            <a:prstGeom prst="flowChartAlternateProcess">
              <a:avLst/>
            </a:prstGeom>
            <a:grpFill/>
            <a:ln w="635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72" tIns="0" rIns="121872" bIns="60936" numCol="1" spcCol="0" rtlCol="0" fromWordArt="0" anchor="t" anchorCtr="0" forceAA="0" compatLnSpc="1">
              <a:noAutofit/>
            </a:bodyPr>
            <a:lstStyle/>
            <a:p>
              <a:pPr algn="ctr" defTabSz="1218712">
                <a:defRPr/>
              </a:pPr>
              <a:r>
                <a:rPr kumimoji="1" lang="zh-CN" altLang="en-US" sz="1399" dirty="0">
                  <a:solidFill>
                    <a:srgbClr val="000000"/>
                  </a:solidFill>
                  <a:latin typeface="微软雅黑" panose="020B0503020204020204" pitchFamily="34" charset="-122"/>
                  <a:ea typeface="微软雅黑" panose="020B0503020204020204" pitchFamily="34" charset="-122"/>
                  <a:cs typeface="+mn-ea"/>
                  <a:sym typeface="+mn-lt"/>
                </a:rPr>
                <a:t>合作软件</a:t>
              </a:r>
              <a:endParaRPr kumimoji="1" lang="en-US" altLang="zh-CN" sz="1399" dirty="0">
                <a:solidFill>
                  <a:srgbClr val="000000"/>
                </a:solidFill>
                <a:latin typeface="微软雅黑" panose="020B0503020204020204" pitchFamily="34" charset="-122"/>
                <a:ea typeface="微软雅黑" panose="020B0503020204020204" pitchFamily="34" charset="-122"/>
                <a:cs typeface="+mn-ea"/>
                <a:sym typeface="+mn-lt"/>
              </a:endParaRPr>
            </a:p>
          </p:txBody>
        </p:sp>
        <p:sp>
          <p:nvSpPr>
            <p:cNvPr id="41" name="流程图: 可选过程 40">
              <a:extLst>
                <a:ext uri="{FF2B5EF4-FFF2-40B4-BE49-F238E27FC236}">
                  <a16:creationId xmlns:a16="http://schemas.microsoft.com/office/drawing/2014/main" id="{ACA73B19-D8C4-47BF-9AEC-DEFA4881F45D}"/>
                </a:ext>
              </a:extLst>
            </p:cNvPr>
            <p:cNvSpPr/>
            <p:nvPr/>
          </p:nvSpPr>
          <p:spPr>
            <a:xfrm>
              <a:off x="699780" y="4064432"/>
              <a:ext cx="1059072" cy="763447"/>
            </a:xfrm>
            <a:prstGeom prst="flowChartAlternateProcess">
              <a:avLst/>
            </a:prstGeom>
            <a:grpFill/>
            <a:ln w="635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72" tIns="0" rIns="121872" bIns="60936" numCol="1" spcCol="0" rtlCol="0" fromWordArt="0" anchor="t" anchorCtr="0" forceAA="0" compatLnSpc="1">
              <a:noAutofit/>
            </a:bodyPr>
            <a:lstStyle/>
            <a:p>
              <a:pPr algn="ctr" defTabSz="1218712">
                <a:defRPr/>
              </a:pPr>
              <a:endParaRPr kumimoji="1" lang="en-US" altLang="zh-CN" sz="1399" dirty="0">
                <a:solidFill>
                  <a:srgbClr val="000000"/>
                </a:solidFill>
                <a:latin typeface="微软雅黑" panose="020B0503020204020204" pitchFamily="34" charset="-122"/>
                <a:ea typeface="微软雅黑" panose="020B0503020204020204" pitchFamily="34" charset="-122"/>
                <a:cs typeface="+mn-ea"/>
                <a:sym typeface="+mn-lt"/>
              </a:endParaRPr>
            </a:p>
          </p:txBody>
        </p:sp>
        <p:sp>
          <p:nvSpPr>
            <p:cNvPr id="42" name="流程图: 可选过程 41">
              <a:extLst>
                <a:ext uri="{FF2B5EF4-FFF2-40B4-BE49-F238E27FC236}">
                  <a16:creationId xmlns:a16="http://schemas.microsoft.com/office/drawing/2014/main" id="{623A1697-D26F-443B-8709-8411431BD0C8}"/>
                </a:ext>
              </a:extLst>
            </p:cNvPr>
            <p:cNvSpPr/>
            <p:nvPr/>
          </p:nvSpPr>
          <p:spPr>
            <a:xfrm>
              <a:off x="659147" y="4023107"/>
              <a:ext cx="1059072" cy="763447"/>
            </a:xfrm>
            <a:prstGeom prst="flowChartAlternateProcess">
              <a:avLst/>
            </a:prstGeom>
            <a:grpFill/>
            <a:ln w="635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72" tIns="0" rIns="121872" bIns="60936" numCol="1" spcCol="0" rtlCol="0" fromWordArt="0" anchor="t" anchorCtr="0" forceAA="0" compatLnSpc="1">
              <a:noAutofit/>
            </a:bodyPr>
            <a:lstStyle/>
            <a:p>
              <a:pPr algn="ctr" defTabSz="1218712">
                <a:defRPr/>
              </a:pPr>
              <a:endParaRPr kumimoji="1" lang="en-US" altLang="zh-CN" sz="1200" dirty="0">
                <a:solidFill>
                  <a:srgbClr val="000000"/>
                </a:solidFill>
                <a:latin typeface="微软雅黑" panose="020B0503020204020204" pitchFamily="34" charset="-122"/>
                <a:ea typeface="微软雅黑" panose="020B0503020204020204" pitchFamily="34" charset="-122"/>
                <a:cs typeface="+mn-ea"/>
                <a:sym typeface="+mn-lt"/>
              </a:endParaRPr>
            </a:p>
          </p:txBody>
        </p:sp>
        <p:sp>
          <p:nvSpPr>
            <p:cNvPr id="43" name="矩形 42">
              <a:extLst>
                <a:ext uri="{FF2B5EF4-FFF2-40B4-BE49-F238E27FC236}">
                  <a16:creationId xmlns:a16="http://schemas.microsoft.com/office/drawing/2014/main" id="{2A442B08-A61A-437A-BAE7-6F6D5E4105C3}"/>
                </a:ext>
              </a:extLst>
            </p:cNvPr>
            <p:cNvSpPr/>
            <p:nvPr/>
          </p:nvSpPr>
          <p:spPr>
            <a:xfrm>
              <a:off x="2303452" y="2144182"/>
              <a:ext cx="2053900" cy="3049255"/>
            </a:xfrm>
            <a:prstGeom prst="rect">
              <a:avLst/>
            </a:prstGeom>
            <a:grpFill/>
            <a:ln w="12700" cap="flat" cmpd="sng" algn="ctr">
              <a:solidFill>
                <a:srgbClr val="C00000"/>
              </a:solidFill>
              <a:prstDash val="solid"/>
              <a:miter lim="800000"/>
            </a:ln>
            <a:effectLst/>
          </p:spPr>
          <p:txBody>
            <a:bodyPr rot="0" spcFirstLastPara="0" vertOverflow="overflow" horzOverflow="overflow" vert="horz" wrap="square" lIns="91371" tIns="45685" rIns="91371" bIns="45685" numCol="1" spcCol="0" rtlCol="0" fromWordArt="0" anchor="ctr" anchorCtr="0" forceAA="0" compatLnSpc="1">
              <a:noAutofit/>
            </a:bodyPr>
            <a:lstStyle/>
            <a:p>
              <a:pPr algn="ctr" defTabSz="914034">
                <a:defRPr/>
              </a:pPr>
              <a:endParaRPr lang="zh-CN" altLang="en-US" sz="1464" b="1" kern="0">
                <a:solidFill>
                  <a:srgbClr val="666666"/>
                </a:solidFill>
                <a:latin typeface="微软雅黑" panose="020B0503020204020204" pitchFamily="34" charset="-122"/>
                <a:ea typeface="微软雅黑" panose="020B0503020204020204" pitchFamily="34" charset="-122"/>
                <a:cs typeface="+mn-ea"/>
                <a:sym typeface="+mn-lt"/>
              </a:endParaRPr>
            </a:p>
          </p:txBody>
        </p:sp>
        <p:sp>
          <p:nvSpPr>
            <p:cNvPr id="44" name="矩形 43">
              <a:extLst>
                <a:ext uri="{FF2B5EF4-FFF2-40B4-BE49-F238E27FC236}">
                  <a16:creationId xmlns:a16="http://schemas.microsoft.com/office/drawing/2014/main" id="{D6B65F6A-DAC2-494C-A0D3-D69D19CB509A}"/>
                </a:ext>
              </a:extLst>
            </p:cNvPr>
            <p:cNvSpPr/>
            <p:nvPr/>
          </p:nvSpPr>
          <p:spPr>
            <a:xfrm>
              <a:off x="2574645" y="2288133"/>
              <a:ext cx="1583128" cy="1382025"/>
            </a:xfrm>
            <a:prstGeom prst="rect">
              <a:avLst/>
            </a:prstGeom>
            <a:grpFill/>
            <a:ln w="6350" cap="flat" cmpd="sng" algn="ctr">
              <a:solidFill>
                <a:srgbClr val="1D1D1A"/>
              </a:solidFill>
              <a:prstDash val="solid"/>
              <a:miter lim="800000"/>
            </a:ln>
            <a:effectLst/>
          </p:spPr>
          <p:txBody>
            <a:bodyPr tIns="0" rtlCol="0" anchor="t"/>
            <a:lstStyle/>
            <a:p>
              <a:pPr defTabSz="914034">
                <a:defRPr/>
              </a:pPr>
              <a:r>
                <a:rPr lang="en-US" altLang="zh-CN" sz="1464" b="1" kern="0" dirty="0">
                  <a:solidFill>
                    <a:srgbClr val="C00000"/>
                  </a:solidFill>
                  <a:latin typeface="Arial" panose="020B0604020202020204"/>
                  <a:ea typeface="微软雅黑"/>
                  <a:cs typeface="+mn-ea"/>
                  <a:sym typeface="+mn-lt"/>
                </a:rPr>
                <a:t>       </a:t>
              </a:r>
            </a:p>
          </p:txBody>
        </p:sp>
        <p:sp>
          <p:nvSpPr>
            <p:cNvPr id="45" name="矩形 44">
              <a:extLst>
                <a:ext uri="{FF2B5EF4-FFF2-40B4-BE49-F238E27FC236}">
                  <a16:creationId xmlns:a16="http://schemas.microsoft.com/office/drawing/2014/main" id="{D8DA6651-DF66-412E-BCDF-D581239F14B9}"/>
                </a:ext>
              </a:extLst>
            </p:cNvPr>
            <p:cNvSpPr/>
            <p:nvPr/>
          </p:nvSpPr>
          <p:spPr>
            <a:xfrm>
              <a:off x="2518817" y="2372132"/>
              <a:ext cx="1583128" cy="1388235"/>
            </a:xfrm>
            <a:prstGeom prst="rect">
              <a:avLst/>
            </a:prstGeom>
            <a:grpFill/>
            <a:ln w="6350" cap="flat" cmpd="sng" algn="ctr">
              <a:solidFill>
                <a:srgbClr val="1D1D1A"/>
              </a:solidFill>
              <a:prstDash val="solid"/>
              <a:miter lim="800000"/>
            </a:ln>
            <a:effectLst/>
          </p:spPr>
          <p:txBody>
            <a:bodyPr tIns="0" rtlCol="0" anchor="t"/>
            <a:lstStyle/>
            <a:p>
              <a:pPr defTabSz="914034">
                <a:defRPr/>
              </a:pPr>
              <a:endParaRPr lang="en-US" altLang="zh-CN" sz="1464" b="1" kern="0" dirty="0">
                <a:solidFill>
                  <a:srgbClr val="C00000"/>
                </a:solidFill>
                <a:latin typeface="Arial" panose="020B0604020202020204"/>
                <a:ea typeface="微软雅黑"/>
                <a:cs typeface="+mn-ea"/>
                <a:sym typeface="+mn-lt"/>
              </a:endParaRPr>
            </a:p>
          </p:txBody>
        </p:sp>
        <p:grpSp>
          <p:nvGrpSpPr>
            <p:cNvPr id="46" name="组合 45">
              <a:extLst>
                <a:ext uri="{FF2B5EF4-FFF2-40B4-BE49-F238E27FC236}">
                  <a16:creationId xmlns:a16="http://schemas.microsoft.com/office/drawing/2014/main" id="{B65B7337-147F-40E9-92A0-FE14519ACFE6}"/>
                </a:ext>
              </a:extLst>
            </p:cNvPr>
            <p:cNvGrpSpPr/>
            <p:nvPr/>
          </p:nvGrpSpPr>
          <p:grpSpPr>
            <a:xfrm>
              <a:off x="639719" y="2443130"/>
              <a:ext cx="1140337" cy="1249558"/>
              <a:chOff x="498201" y="1643276"/>
              <a:chExt cx="1188336" cy="1734897"/>
            </a:xfrm>
            <a:grpFill/>
          </p:grpSpPr>
          <p:sp>
            <p:nvSpPr>
              <p:cNvPr id="96" name="流程图: 可选过程 95">
                <a:extLst>
                  <a:ext uri="{FF2B5EF4-FFF2-40B4-BE49-F238E27FC236}">
                    <a16:creationId xmlns:a16="http://schemas.microsoft.com/office/drawing/2014/main" id="{1E5E805E-B48D-4CC4-82DC-4B299140E1F5}"/>
                  </a:ext>
                </a:extLst>
              </p:cNvPr>
              <p:cNvSpPr/>
              <p:nvPr/>
            </p:nvSpPr>
            <p:spPr>
              <a:xfrm>
                <a:off x="582887" y="1705150"/>
                <a:ext cx="1103650" cy="1673023"/>
              </a:xfrm>
              <a:prstGeom prst="flowChartAlternateProcess">
                <a:avLst/>
              </a:prstGeom>
              <a:grpFill/>
              <a:ln w="635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72" tIns="60936" rIns="121872" bIns="60936" numCol="1" spcCol="0" rtlCol="0" fromWordArt="0" anchor="ctr" anchorCtr="0" forceAA="0" compatLnSpc="1">
                <a:noAutofit/>
              </a:bodyPr>
              <a:lstStyle/>
              <a:p>
                <a:pPr algn="ctr" defTabSz="1218712">
                  <a:defRPr/>
                </a:pPr>
                <a:endParaRPr lang="zh-CN" altLang="en-US" sz="2134">
                  <a:solidFill>
                    <a:srgbClr val="666666"/>
                  </a:solidFill>
                  <a:latin typeface="Arial" panose="020B0604020202020204"/>
                  <a:ea typeface="微软雅黑"/>
                  <a:cs typeface="+mn-ea"/>
                  <a:sym typeface="+mn-lt"/>
                </a:endParaRPr>
              </a:p>
            </p:txBody>
          </p:sp>
          <p:sp>
            <p:nvSpPr>
              <p:cNvPr id="97" name="流程图: 可选过程 96">
                <a:extLst>
                  <a:ext uri="{FF2B5EF4-FFF2-40B4-BE49-F238E27FC236}">
                    <a16:creationId xmlns:a16="http://schemas.microsoft.com/office/drawing/2014/main" id="{450B1CAB-51C5-4A93-9BD9-BD94F0DC7BF6}"/>
                  </a:ext>
                </a:extLst>
              </p:cNvPr>
              <p:cNvSpPr/>
              <p:nvPr/>
            </p:nvSpPr>
            <p:spPr>
              <a:xfrm>
                <a:off x="540544" y="1674213"/>
                <a:ext cx="1103650" cy="1673023"/>
              </a:xfrm>
              <a:prstGeom prst="flowChartAlternateProcess">
                <a:avLst/>
              </a:prstGeom>
              <a:grpFill/>
              <a:ln w="635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72" tIns="60936" rIns="121872" bIns="60936" numCol="1" spcCol="0" rtlCol="0" fromWordArt="0" anchor="ctr" anchorCtr="0" forceAA="0" compatLnSpc="1">
                <a:noAutofit/>
              </a:bodyPr>
              <a:lstStyle/>
              <a:p>
                <a:pPr algn="ctr" defTabSz="1218712">
                  <a:defRPr/>
                </a:pPr>
                <a:endParaRPr lang="zh-CN" altLang="en-US" sz="2134">
                  <a:solidFill>
                    <a:srgbClr val="666666"/>
                  </a:solidFill>
                  <a:latin typeface="Arial" panose="020B0604020202020204"/>
                  <a:ea typeface="微软雅黑"/>
                  <a:cs typeface="+mn-ea"/>
                  <a:sym typeface="+mn-lt"/>
                </a:endParaRPr>
              </a:p>
            </p:txBody>
          </p:sp>
          <p:sp>
            <p:nvSpPr>
              <p:cNvPr id="98" name="流程图: 可选过程 97">
                <a:extLst>
                  <a:ext uri="{FF2B5EF4-FFF2-40B4-BE49-F238E27FC236}">
                    <a16:creationId xmlns:a16="http://schemas.microsoft.com/office/drawing/2014/main" id="{D5B32DBD-D970-4B74-9152-1AC26829CA98}"/>
                  </a:ext>
                </a:extLst>
              </p:cNvPr>
              <p:cNvSpPr/>
              <p:nvPr/>
            </p:nvSpPr>
            <p:spPr>
              <a:xfrm>
                <a:off x="498201" y="1643276"/>
                <a:ext cx="1163937" cy="1673024"/>
              </a:xfrm>
              <a:prstGeom prst="flowChartAlternateProcess">
                <a:avLst/>
              </a:prstGeom>
              <a:grpFill/>
              <a:ln w="635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72" tIns="0" rIns="121872" bIns="60936" numCol="1" spcCol="0" rtlCol="0" fromWordArt="0" anchor="t" anchorCtr="0" forceAA="0" compatLnSpc="1">
                <a:noAutofit/>
              </a:bodyPr>
              <a:lstStyle/>
              <a:p>
                <a:pPr algn="ctr" defTabSz="1218712">
                  <a:defRPr/>
                </a:pPr>
                <a:r>
                  <a:rPr kumimoji="1" lang="en-US" altLang="zh-CN" sz="1050" b="1" dirty="0">
                    <a:solidFill>
                      <a:srgbClr val="000000"/>
                    </a:solidFill>
                    <a:latin typeface="微软雅黑" panose="020B0503020204020204" pitchFamily="34" charset="-122"/>
                    <a:ea typeface="微软雅黑" panose="020B0503020204020204" pitchFamily="34" charset="-122"/>
                    <a:cs typeface="+mn-ea"/>
                    <a:sym typeface="+mn-lt"/>
                  </a:rPr>
                  <a:t>openGauss</a:t>
                </a:r>
                <a:endParaRPr lang="zh-CN" altLang="en-US" sz="1050" b="1" dirty="0">
                  <a:solidFill>
                    <a:srgbClr val="666666"/>
                  </a:solidFill>
                  <a:latin typeface="Arial" panose="020B0604020202020204"/>
                  <a:ea typeface="微软雅黑"/>
                  <a:cs typeface="+mn-ea"/>
                  <a:sym typeface="+mn-lt"/>
                </a:endParaRPr>
              </a:p>
            </p:txBody>
          </p:sp>
        </p:grpSp>
        <p:sp>
          <p:nvSpPr>
            <p:cNvPr id="47" name="矩形: 圆角 70">
              <a:extLst>
                <a:ext uri="{FF2B5EF4-FFF2-40B4-BE49-F238E27FC236}">
                  <a16:creationId xmlns:a16="http://schemas.microsoft.com/office/drawing/2014/main" id="{DB051E08-0DB6-467B-9AB9-EF7EE32F0826}"/>
                </a:ext>
              </a:extLst>
            </p:cNvPr>
            <p:cNvSpPr/>
            <p:nvPr/>
          </p:nvSpPr>
          <p:spPr>
            <a:xfrm>
              <a:off x="705342" y="2007093"/>
              <a:ext cx="1048329" cy="31981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712">
                <a:defRPr/>
              </a:pPr>
              <a:r>
                <a:rPr lang="zh-CN" altLang="en-US" sz="1399" dirty="0">
                  <a:solidFill>
                    <a:srgbClr val="FFFFFF"/>
                  </a:solidFill>
                  <a:latin typeface="Arial" panose="020B0604020202020204"/>
                  <a:ea typeface="微软雅黑"/>
                  <a:cs typeface="+mn-ea"/>
                  <a:sym typeface="+mn-lt"/>
                </a:rPr>
                <a:t>机密采集</a:t>
              </a:r>
            </a:p>
          </p:txBody>
        </p:sp>
        <p:sp>
          <p:nvSpPr>
            <p:cNvPr id="48" name="矩形: 圆角 71">
              <a:extLst>
                <a:ext uri="{FF2B5EF4-FFF2-40B4-BE49-F238E27FC236}">
                  <a16:creationId xmlns:a16="http://schemas.microsoft.com/office/drawing/2014/main" id="{C8B37E57-EB51-4216-951C-93D54FECA546}"/>
                </a:ext>
              </a:extLst>
            </p:cNvPr>
            <p:cNvSpPr/>
            <p:nvPr/>
          </p:nvSpPr>
          <p:spPr>
            <a:xfrm>
              <a:off x="2349287" y="1724248"/>
              <a:ext cx="2005291" cy="35060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712">
                <a:defRPr/>
              </a:pPr>
              <a:r>
                <a:rPr lang="zh-CN" altLang="en-US" sz="1399" dirty="0">
                  <a:solidFill>
                    <a:srgbClr val="FFFFFF"/>
                  </a:solidFill>
                  <a:latin typeface="Arial" panose="020B0604020202020204"/>
                  <a:ea typeface="微软雅黑"/>
                  <a:cs typeface="+mn-ea"/>
                  <a:sym typeface="+mn-lt"/>
                </a:rPr>
                <a:t>黑匣子 数据机密保护</a:t>
              </a:r>
            </a:p>
          </p:txBody>
        </p:sp>
        <p:sp>
          <p:nvSpPr>
            <p:cNvPr id="49" name="文本框 48">
              <a:extLst>
                <a:ext uri="{FF2B5EF4-FFF2-40B4-BE49-F238E27FC236}">
                  <a16:creationId xmlns:a16="http://schemas.microsoft.com/office/drawing/2014/main" id="{94E728B5-196E-444A-853E-FB8587CC0045}"/>
                </a:ext>
              </a:extLst>
            </p:cNvPr>
            <p:cNvSpPr txBox="1"/>
            <p:nvPr/>
          </p:nvSpPr>
          <p:spPr>
            <a:xfrm>
              <a:off x="1789129" y="3025900"/>
              <a:ext cx="729687" cy="267376"/>
            </a:xfrm>
            <a:prstGeom prst="rect">
              <a:avLst/>
            </a:prstGeom>
            <a:grpFill/>
          </p:spPr>
          <p:txBody>
            <a:bodyPr wrap="none" rtlCol="0">
              <a:spAutoFit/>
            </a:bodyPr>
            <a:lstStyle/>
            <a:p>
              <a:pPr defTabSz="1218712">
                <a:defRPr/>
              </a:pPr>
              <a:r>
                <a:rPr lang="zh-CN" altLang="en-US" sz="1065" b="1" dirty="0">
                  <a:solidFill>
                    <a:srgbClr val="C7000A"/>
                  </a:solidFill>
                  <a:latin typeface="Arial" panose="020B0604020202020204"/>
                  <a:ea typeface="微软雅黑"/>
                  <a:cs typeface="+mn-ea"/>
                  <a:sym typeface="+mn-lt"/>
                </a:rPr>
                <a:t>双向认证</a:t>
              </a:r>
            </a:p>
          </p:txBody>
        </p:sp>
        <p:sp>
          <p:nvSpPr>
            <p:cNvPr id="50" name="矩形 49">
              <a:extLst>
                <a:ext uri="{FF2B5EF4-FFF2-40B4-BE49-F238E27FC236}">
                  <a16:creationId xmlns:a16="http://schemas.microsoft.com/office/drawing/2014/main" id="{F01FE03A-ED1D-4105-8619-A0A2DDC63D87}"/>
                </a:ext>
              </a:extLst>
            </p:cNvPr>
            <p:cNvSpPr/>
            <p:nvPr/>
          </p:nvSpPr>
          <p:spPr>
            <a:xfrm>
              <a:off x="2521813" y="4278047"/>
              <a:ext cx="1790738" cy="765672"/>
            </a:xfrm>
            <a:prstGeom prst="rect">
              <a:avLst/>
            </a:prstGeom>
            <a:grpFill/>
            <a:ln w="6350">
              <a:solidFill>
                <a:srgbClr val="1D1D1A"/>
              </a:solidFill>
              <a:prstDash val="solid"/>
            </a:ln>
            <a:effectLst/>
          </p:spPr>
          <p:txBody>
            <a:bodyPr vert="horz" wrap="square" lIns="95963" tIns="60897" rIns="121796" bIns="60897" numCol="1" rtlCol="0" anchor="ctr" anchorCtr="0" compatLnSpc="1"/>
            <a:lstStyle/>
            <a:p>
              <a:pPr defTabSz="1218078" fontAlgn="base">
                <a:lnSpc>
                  <a:spcPct val="110000"/>
                </a:lnSpc>
                <a:spcBef>
                  <a:spcPct val="0"/>
                </a:spcBef>
                <a:spcAft>
                  <a:spcPct val="0"/>
                </a:spcAft>
                <a:buClr>
                  <a:srgbClr val="000000"/>
                </a:buClr>
                <a:defRPr/>
              </a:pPr>
              <a:endParaRPr lang="en-US" altLang="zh-CN" sz="1599" b="1" kern="0" dirty="0">
                <a:solidFill>
                  <a:srgbClr val="C00000"/>
                </a:solidFill>
                <a:latin typeface="Arial" panose="020B0604020202020204"/>
                <a:ea typeface="微软雅黑"/>
                <a:cs typeface="+mn-ea"/>
                <a:sym typeface="+mn-lt"/>
              </a:endParaRPr>
            </a:p>
          </p:txBody>
        </p:sp>
        <p:sp>
          <p:nvSpPr>
            <p:cNvPr id="51" name="database_51319">
              <a:extLst>
                <a:ext uri="{FF2B5EF4-FFF2-40B4-BE49-F238E27FC236}">
                  <a16:creationId xmlns:a16="http://schemas.microsoft.com/office/drawing/2014/main" id="{CB526E8F-7897-45FC-84DC-EC59E1BCA4AD}"/>
                </a:ext>
              </a:extLst>
            </p:cNvPr>
            <p:cNvSpPr/>
            <p:nvPr/>
          </p:nvSpPr>
          <p:spPr bwMode="auto">
            <a:xfrm>
              <a:off x="3432210" y="4411282"/>
              <a:ext cx="151102" cy="333488"/>
            </a:xfrm>
            <a:custGeom>
              <a:avLst/>
              <a:gdLst>
                <a:gd name="connsiteX0" fmla="*/ 271 w 499606"/>
                <a:gd name="connsiteY0" fmla="*/ 391513 h 605463"/>
                <a:gd name="connsiteX1" fmla="*/ 249841 w 499606"/>
                <a:gd name="connsiteY1" fmla="*/ 475565 h 605463"/>
                <a:gd name="connsiteX2" fmla="*/ 499411 w 499606"/>
                <a:gd name="connsiteY2" fmla="*/ 391513 h 605463"/>
                <a:gd name="connsiteX3" fmla="*/ 499411 w 499606"/>
                <a:gd name="connsiteY3" fmla="*/ 514725 h 605463"/>
                <a:gd name="connsiteX4" fmla="*/ 249841 w 499606"/>
                <a:gd name="connsiteY4" fmla="*/ 605463 h 605463"/>
                <a:gd name="connsiteX5" fmla="*/ 271 w 499606"/>
                <a:gd name="connsiteY5" fmla="*/ 514725 h 605463"/>
                <a:gd name="connsiteX6" fmla="*/ 212 w 499606"/>
                <a:gd name="connsiteY6" fmla="*/ 215793 h 605463"/>
                <a:gd name="connsiteX7" fmla="*/ 249803 w 499606"/>
                <a:gd name="connsiteY7" fmla="*/ 299845 h 605463"/>
                <a:gd name="connsiteX8" fmla="*/ 499394 w 499606"/>
                <a:gd name="connsiteY8" fmla="*/ 215793 h 605463"/>
                <a:gd name="connsiteX9" fmla="*/ 499394 w 499606"/>
                <a:gd name="connsiteY9" fmla="*/ 339005 h 605463"/>
                <a:gd name="connsiteX10" fmla="*/ 249803 w 499606"/>
                <a:gd name="connsiteY10" fmla="*/ 429743 h 605463"/>
                <a:gd name="connsiteX11" fmla="*/ 212 w 499606"/>
                <a:gd name="connsiteY11" fmla="*/ 339005 h 605463"/>
                <a:gd name="connsiteX12" fmla="*/ 212 w 499606"/>
                <a:gd name="connsiteY12" fmla="*/ 215793 h 605463"/>
                <a:gd name="connsiteX13" fmla="*/ 249841 w 499606"/>
                <a:gd name="connsiteY13" fmla="*/ 0 h 605463"/>
                <a:gd name="connsiteX14" fmla="*/ 499411 w 499606"/>
                <a:gd name="connsiteY14" fmla="*/ 90720 h 605463"/>
                <a:gd name="connsiteX15" fmla="*/ 499411 w 499606"/>
                <a:gd name="connsiteY15" fmla="*/ 165682 h 605463"/>
                <a:gd name="connsiteX16" fmla="*/ 249841 w 499606"/>
                <a:gd name="connsiteY16" fmla="*/ 256402 h 605463"/>
                <a:gd name="connsiteX17" fmla="*/ 271 w 499606"/>
                <a:gd name="connsiteY17" fmla="*/ 165682 h 605463"/>
                <a:gd name="connsiteX18" fmla="*/ 271 w 499606"/>
                <a:gd name="connsiteY18" fmla="*/ 90720 h 605463"/>
                <a:gd name="connsiteX19" fmla="*/ 249841 w 499606"/>
                <a:gd name="connsiteY19" fmla="*/ 0 h 60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9606" h="605463">
                  <a:moveTo>
                    <a:pt x="271" y="391513"/>
                  </a:moveTo>
                  <a:cubicBezTo>
                    <a:pt x="9833" y="438315"/>
                    <a:pt x="118363" y="475565"/>
                    <a:pt x="249841" y="475565"/>
                  </a:cubicBezTo>
                  <a:cubicBezTo>
                    <a:pt x="381798" y="475565"/>
                    <a:pt x="489849" y="438315"/>
                    <a:pt x="499411" y="391513"/>
                  </a:cubicBezTo>
                  <a:lnTo>
                    <a:pt x="499411" y="514725"/>
                  </a:lnTo>
                  <a:cubicBezTo>
                    <a:pt x="499411" y="564870"/>
                    <a:pt x="388013" y="605463"/>
                    <a:pt x="249841" y="605463"/>
                  </a:cubicBezTo>
                  <a:cubicBezTo>
                    <a:pt x="112147" y="605463"/>
                    <a:pt x="271" y="564870"/>
                    <a:pt x="271" y="514725"/>
                  </a:cubicBezTo>
                  <a:close/>
                  <a:moveTo>
                    <a:pt x="212" y="215793"/>
                  </a:moveTo>
                  <a:cubicBezTo>
                    <a:pt x="9775" y="262595"/>
                    <a:pt x="118314" y="299845"/>
                    <a:pt x="249803" y="299845"/>
                  </a:cubicBezTo>
                  <a:cubicBezTo>
                    <a:pt x="381771" y="299845"/>
                    <a:pt x="489831" y="262595"/>
                    <a:pt x="499394" y="215793"/>
                  </a:cubicBezTo>
                  <a:cubicBezTo>
                    <a:pt x="499872" y="218181"/>
                    <a:pt x="499394" y="339005"/>
                    <a:pt x="499394" y="339005"/>
                  </a:cubicBezTo>
                  <a:cubicBezTo>
                    <a:pt x="499394" y="389150"/>
                    <a:pt x="387987" y="429743"/>
                    <a:pt x="249803" y="429743"/>
                  </a:cubicBezTo>
                  <a:cubicBezTo>
                    <a:pt x="112098" y="429743"/>
                    <a:pt x="212" y="389150"/>
                    <a:pt x="212" y="339005"/>
                  </a:cubicBezTo>
                  <a:cubicBezTo>
                    <a:pt x="212" y="339005"/>
                    <a:pt x="-266" y="218181"/>
                    <a:pt x="212" y="215793"/>
                  </a:cubicBezTo>
                  <a:close/>
                  <a:moveTo>
                    <a:pt x="249841" y="0"/>
                  </a:moveTo>
                  <a:cubicBezTo>
                    <a:pt x="388013" y="0"/>
                    <a:pt x="499411" y="40585"/>
                    <a:pt x="499411" y="90720"/>
                  </a:cubicBezTo>
                  <a:lnTo>
                    <a:pt x="499411" y="165682"/>
                  </a:lnTo>
                  <a:cubicBezTo>
                    <a:pt x="499411" y="215817"/>
                    <a:pt x="388013" y="256402"/>
                    <a:pt x="249841" y="256402"/>
                  </a:cubicBezTo>
                  <a:cubicBezTo>
                    <a:pt x="112147" y="256402"/>
                    <a:pt x="271" y="215817"/>
                    <a:pt x="271" y="165682"/>
                  </a:cubicBezTo>
                  <a:lnTo>
                    <a:pt x="271" y="90720"/>
                  </a:lnTo>
                  <a:cubicBezTo>
                    <a:pt x="271" y="40585"/>
                    <a:pt x="112147" y="0"/>
                    <a:pt x="249841" y="0"/>
                  </a:cubicBezTo>
                  <a:close/>
                </a:path>
              </a:pathLst>
            </a:custGeom>
            <a:solidFill>
              <a:schemeClr val="bg2"/>
            </a:solidFill>
            <a:ln>
              <a:noFill/>
            </a:ln>
          </p:spPr>
          <p:txBody>
            <a:bodyPr vert="horz" wrap="square" lIns="121652" tIns="60825" rIns="121652" bIns="60825" numCol="1" rtlCol="0" anchor="t" anchorCtr="0" compatLnSpc="1">
              <a:noAutofit/>
            </a:bodyPr>
            <a:lstStyle/>
            <a:p>
              <a:pPr defTabSz="1621776">
                <a:defRPr/>
              </a:pPr>
              <a:endParaRPr lang="en-US" sz="1200" kern="0" dirty="0">
                <a:solidFill>
                  <a:prstClr val="black">
                    <a:lumMod val="50000"/>
                    <a:lumOff val="50000"/>
                  </a:prstClr>
                </a:solidFill>
                <a:latin typeface="Arial" panose="020B0604020202020204"/>
                <a:ea typeface="微软雅黑"/>
                <a:sym typeface="+mn-lt"/>
              </a:endParaRPr>
            </a:p>
          </p:txBody>
        </p:sp>
        <p:sp>
          <p:nvSpPr>
            <p:cNvPr id="52" name="two-databases_51333">
              <a:extLst>
                <a:ext uri="{FF2B5EF4-FFF2-40B4-BE49-F238E27FC236}">
                  <a16:creationId xmlns:a16="http://schemas.microsoft.com/office/drawing/2014/main" id="{120FEC17-427A-42D8-8606-CDE436BE7E33}"/>
                </a:ext>
              </a:extLst>
            </p:cNvPr>
            <p:cNvSpPr/>
            <p:nvPr/>
          </p:nvSpPr>
          <p:spPr bwMode="auto">
            <a:xfrm>
              <a:off x="3904488" y="4388508"/>
              <a:ext cx="273728" cy="418471"/>
            </a:xfrm>
            <a:custGeom>
              <a:avLst/>
              <a:gdLst>
                <a:gd name="connsiteX0" fmla="*/ 229534 w 596711"/>
                <a:gd name="connsiteY0" fmla="*/ 417307 h 574373"/>
                <a:gd name="connsiteX1" fmla="*/ 413123 w 596711"/>
                <a:gd name="connsiteY1" fmla="*/ 478892 h 574373"/>
                <a:gd name="connsiteX2" fmla="*/ 595755 w 596711"/>
                <a:gd name="connsiteY2" fmla="*/ 417307 h 574373"/>
                <a:gd name="connsiteX3" fmla="*/ 596711 w 596711"/>
                <a:gd name="connsiteY3" fmla="*/ 422081 h 574373"/>
                <a:gd name="connsiteX4" fmla="*/ 596711 w 596711"/>
                <a:gd name="connsiteY4" fmla="*/ 507537 h 574373"/>
                <a:gd name="connsiteX5" fmla="*/ 413123 w 596711"/>
                <a:gd name="connsiteY5" fmla="*/ 574373 h 574373"/>
                <a:gd name="connsiteX6" fmla="*/ 229534 w 596711"/>
                <a:gd name="connsiteY6" fmla="*/ 507537 h 574373"/>
                <a:gd name="connsiteX7" fmla="*/ 229534 w 596711"/>
                <a:gd name="connsiteY7" fmla="*/ 422081 h 574373"/>
                <a:gd name="connsiteX8" fmla="*/ 229534 w 596711"/>
                <a:gd name="connsiteY8" fmla="*/ 287877 h 574373"/>
                <a:gd name="connsiteX9" fmla="*/ 413123 w 596711"/>
                <a:gd name="connsiteY9" fmla="*/ 349963 h 574373"/>
                <a:gd name="connsiteX10" fmla="*/ 595755 w 596711"/>
                <a:gd name="connsiteY10" fmla="*/ 287877 h 574373"/>
                <a:gd name="connsiteX11" fmla="*/ 596711 w 596711"/>
                <a:gd name="connsiteY11" fmla="*/ 293130 h 574373"/>
                <a:gd name="connsiteX12" fmla="*/ 596711 w 596711"/>
                <a:gd name="connsiteY12" fmla="*/ 378618 h 574373"/>
                <a:gd name="connsiteX13" fmla="*/ 413123 w 596711"/>
                <a:gd name="connsiteY13" fmla="*/ 445480 h 574373"/>
                <a:gd name="connsiteX14" fmla="*/ 229534 w 596711"/>
                <a:gd name="connsiteY14" fmla="*/ 378618 h 574373"/>
                <a:gd name="connsiteX15" fmla="*/ 229534 w 596711"/>
                <a:gd name="connsiteY15" fmla="*/ 293130 h 574373"/>
                <a:gd name="connsiteX16" fmla="*/ 0 w 596711"/>
                <a:gd name="connsiteY16" fmla="*/ 287877 h 574373"/>
                <a:gd name="connsiteX17" fmla="*/ 183584 w 596711"/>
                <a:gd name="connsiteY17" fmla="*/ 349492 h 574373"/>
                <a:gd name="connsiteX18" fmla="*/ 203663 w 596711"/>
                <a:gd name="connsiteY18" fmla="*/ 349015 h 574373"/>
                <a:gd name="connsiteX19" fmla="*/ 203663 w 596711"/>
                <a:gd name="connsiteY19" fmla="*/ 373852 h 574373"/>
                <a:gd name="connsiteX20" fmla="*/ 203663 w 596711"/>
                <a:gd name="connsiteY20" fmla="*/ 444542 h 574373"/>
                <a:gd name="connsiteX21" fmla="*/ 183584 w 596711"/>
                <a:gd name="connsiteY21" fmla="*/ 445020 h 574373"/>
                <a:gd name="connsiteX22" fmla="*/ 0 w 596711"/>
                <a:gd name="connsiteY22" fmla="*/ 378151 h 574373"/>
                <a:gd name="connsiteX23" fmla="*/ 0 w 596711"/>
                <a:gd name="connsiteY23" fmla="*/ 292653 h 574373"/>
                <a:gd name="connsiteX24" fmla="*/ 0 w 596711"/>
                <a:gd name="connsiteY24" fmla="*/ 158524 h 574373"/>
                <a:gd name="connsiteX25" fmla="*/ 183584 w 596711"/>
                <a:gd name="connsiteY25" fmla="*/ 220580 h 574373"/>
                <a:gd name="connsiteX26" fmla="*/ 203663 w 596711"/>
                <a:gd name="connsiteY26" fmla="*/ 220103 h 574373"/>
                <a:gd name="connsiteX27" fmla="*/ 203663 w 596711"/>
                <a:gd name="connsiteY27" fmla="*/ 315574 h 574373"/>
                <a:gd name="connsiteX28" fmla="*/ 183584 w 596711"/>
                <a:gd name="connsiteY28" fmla="*/ 316051 h 574373"/>
                <a:gd name="connsiteX29" fmla="*/ 0 w 596711"/>
                <a:gd name="connsiteY29" fmla="*/ 249221 h 574373"/>
                <a:gd name="connsiteX30" fmla="*/ 0 w 596711"/>
                <a:gd name="connsiteY30" fmla="*/ 163775 h 574373"/>
                <a:gd name="connsiteX31" fmla="*/ 413123 w 596711"/>
                <a:gd name="connsiteY31" fmla="*/ 129353 h 574373"/>
                <a:gd name="connsiteX32" fmla="*/ 596711 w 596711"/>
                <a:gd name="connsiteY32" fmla="*/ 196204 h 574373"/>
                <a:gd name="connsiteX33" fmla="*/ 596711 w 596711"/>
                <a:gd name="connsiteY33" fmla="*/ 251118 h 574373"/>
                <a:gd name="connsiteX34" fmla="*/ 413123 w 596711"/>
                <a:gd name="connsiteY34" fmla="*/ 317970 h 574373"/>
                <a:gd name="connsiteX35" fmla="*/ 229534 w 596711"/>
                <a:gd name="connsiteY35" fmla="*/ 251118 h 574373"/>
                <a:gd name="connsiteX36" fmla="*/ 229534 w 596711"/>
                <a:gd name="connsiteY36" fmla="*/ 196204 h 574373"/>
                <a:gd name="connsiteX37" fmla="*/ 413123 w 596711"/>
                <a:gd name="connsiteY37" fmla="*/ 129353 h 574373"/>
                <a:gd name="connsiteX38" fmla="*/ 183589 w 596711"/>
                <a:gd name="connsiteY38" fmla="*/ 0 h 574373"/>
                <a:gd name="connsiteX39" fmla="*/ 367177 w 596711"/>
                <a:gd name="connsiteY39" fmla="*/ 66851 h 574373"/>
                <a:gd name="connsiteX40" fmla="*/ 367177 w 596711"/>
                <a:gd name="connsiteY40" fmla="*/ 105530 h 574373"/>
                <a:gd name="connsiteX41" fmla="*/ 204147 w 596711"/>
                <a:gd name="connsiteY41" fmla="*/ 188139 h 574373"/>
                <a:gd name="connsiteX42" fmla="*/ 183589 w 596711"/>
                <a:gd name="connsiteY42" fmla="*/ 188617 h 574373"/>
                <a:gd name="connsiteX43" fmla="*/ 0 w 596711"/>
                <a:gd name="connsiteY43" fmla="*/ 121765 h 574373"/>
                <a:gd name="connsiteX44" fmla="*/ 0 w 596711"/>
                <a:gd name="connsiteY44" fmla="*/ 66851 h 574373"/>
                <a:gd name="connsiteX45" fmla="*/ 183589 w 596711"/>
                <a:gd name="connsiteY45" fmla="*/ 0 h 574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6711" h="574373">
                  <a:moveTo>
                    <a:pt x="229534" y="417307"/>
                  </a:moveTo>
                  <a:cubicBezTo>
                    <a:pt x="236705" y="451680"/>
                    <a:pt x="316547" y="478892"/>
                    <a:pt x="413123" y="478892"/>
                  </a:cubicBezTo>
                  <a:cubicBezTo>
                    <a:pt x="509698" y="478892"/>
                    <a:pt x="589061" y="451680"/>
                    <a:pt x="595755" y="417307"/>
                  </a:cubicBezTo>
                  <a:cubicBezTo>
                    <a:pt x="596233" y="418739"/>
                    <a:pt x="596711" y="420172"/>
                    <a:pt x="596711" y="422081"/>
                  </a:cubicBezTo>
                  <a:lnTo>
                    <a:pt x="596711" y="507537"/>
                  </a:lnTo>
                  <a:cubicBezTo>
                    <a:pt x="596711" y="544774"/>
                    <a:pt x="514479" y="574373"/>
                    <a:pt x="413123" y="574373"/>
                  </a:cubicBezTo>
                  <a:cubicBezTo>
                    <a:pt x="311766" y="574373"/>
                    <a:pt x="229534" y="544774"/>
                    <a:pt x="229534" y="507537"/>
                  </a:cubicBezTo>
                  <a:lnTo>
                    <a:pt x="229534" y="422081"/>
                  </a:lnTo>
                  <a:close/>
                  <a:moveTo>
                    <a:pt x="229534" y="287877"/>
                  </a:moveTo>
                  <a:cubicBezTo>
                    <a:pt x="236705" y="322741"/>
                    <a:pt x="316547" y="349963"/>
                    <a:pt x="413123" y="349963"/>
                  </a:cubicBezTo>
                  <a:cubicBezTo>
                    <a:pt x="509698" y="349963"/>
                    <a:pt x="589061" y="322741"/>
                    <a:pt x="595755" y="287877"/>
                  </a:cubicBezTo>
                  <a:cubicBezTo>
                    <a:pt x="596233" y="289787"/>
                    <a:pt x="596711" y="291220"/>
                    <a:pt x="596711" y="293130"/>
                  </a:cubicBezTo>
                  <a:lnTo>
                    <a:pt x="596711" y="378618"/>
                  </a:lnTo>
                  <a:cubicBezTo>
                    <a:pt x="596711" y="415392"/>
                    <a:pt x="514479" y="445480"/>
                    <a:pt x="413123" y="445480"/>
                  </a:cubicBezTo>
                  <a:cubicBezTo>
                    <a:pt x="311766" y="445480"/>
                    <a:pt x="229534" y="415392"/>
                    <a:pt x="229534" y="378618"/>
                  </a:cubicBezTo>
                  <a:lnTo>
                    <a:pt x="229534" y="293130"/>
                  </a:lnTo>
                  <a:close/>
                  <a:moveTo>
                    <a:pt x="0" y="287877"/>
                  </a:moveTo>
                  <a:cubicBezTo>
                    <a:pt x="7171" y="322267"/>
                    <a:pt x="86533" y="349492"/>
                    <a:pt x="183584" y="349492"/>
                  </a:cubicBezTo>
                  <a:cubicBezTo>
                    <a:pt x="190277" y="349492"/>
                    <a:pt x="196970" y="349492"/>
                    <a:pt x="203663" y="349015"/>
                  </a:cubicBezTo>
                  <a:lnTo>
                    <a:pt x="203663" y="373852"/>
                  </a:lnTo>
                  <a:lnTo>
                    <a:pt x="203663" y="444542"/>
                  </a:lnTo>
                  <a:cubicBezTo>
                    <a:pt x="196970" y="445020"/>
                    <a:pt x="190277" y="445020"/>
                    <a:pt x="183584" y="445020"/>
                  </a:cubicBezTo>
                  <a:cubicBezTo>
                    <a:pt x="82230" y="445020"/>
                    <a:pt x="0" y="414929"/>
                    <a:pt x="0" y="378151"/>
                  </a:cubicBezTo>
                  <a:lnTo>
                    <a:pt x="0" y="292653"/>
                  </a:lnTo>
                  <a:close/>
                  <a:moveTo>
                    <a:pt x="0" y="158524"/>
                  </a:moveTo>
                  <a:cubicBezTo>
                    <a:pt x="7171" y="193371"/>
                    <a:pt x="86533" y="220580"/>
                    <a:pt x="183584" y="220580"/>
                  </a:cubicBezTo>
                  <a:cubicBezTo>
                    <a:pt x="190277" y="220580"/>
                    <a:pt x="196970" y="220580"/>
                    <a:pt x="203663" y="220103"/>
                  </a:cubicBezTo>
                  <a:lnTo>
                    <a:pt x="203663" y="315574"/>
                  </a:lnTo>
                  <a:cubicBezTo>
                    <a:pt x="196970" y="316051"/>
                    <a:pt x="190277" y="316051"/>
                    <a:pt x="183584" y="316051"/>
                  </a:cubicBezTo>
                  <a:cubicBezTo>
                    <a:pt x="82230" y="316051"/>
                    <a:pt x="0" y="285978"/>
                    <a:pt x="0" y="249221"/>
                  </a:cubicBezTo>
                  <a:lnTo>
                    <a:pt x="0" y="163775"/>
                  </a:lnTo>
                  <a:close/>
                  <a:moveTo>
                    <a:pt x="413123" y="129353"/>
                  </a:moveTo>
                  <a:cubicBezTo>
                    <a:pt x="514479" y="129353"/>
                    <a:pt x="596711" y="159436"/>
                    <a:pt x="596711" y="196204"/>
                  </a:cubicBezTo>
                  <a:lnTo>
                    <a:pt x="596711" y="251118"/>
                  </a:lnTo>
                  <a:cubicBezTo>
                    <a:pt x="596711" y="288364"/>
                    <a:pt x="514479" y="317970"/>
                    <a:pt x="413123" y="317970"/>
                  </a:cubicBezTo>
                  <a:cubicBezTo>
                    <a:pt x="311766" y="317970"/>
                    <a:pt x="229534" y="288364"/>
                    <a:pt x="229534" y="251118"/>
                  </a:cubicBezTo>
                  <a:lnTo>
                    <a:pt x="229534" y="196204"/>
                  </a:lnTo>
                  <a:cubicBezTo>
                    <a:pt x="229534" y="159436"/>
                    <a:pt x="311766" y="129353"/>
                    <a:pt x="413123" y="129353"/>
                  </a:cubicBezTo>
                  <a:close/>
                  <a:moveTo>
                    <a:pt x="183589" y="0"/>
                  </a:moveTo>
                  <a:cubicBezTo>
                    <a:pt x="284945" y="0"/>
                    <a:pt x="367177" y="30083"/>
                    <a:pt x="367177" y="66851"/>
                  </a:cubicBezTo>
                  <a:lnTo>
                    <a:pt x="367177" y="105530"/>
                  </a:lnTo>
                  <a:cubicBezTo>
                    <a:pt x="282554" y="112693"/>
                    <a:pt x="207493" y="140388"/>
                    <a:pt x="204147" y="188139"/>
                  </a:cubicBezTo>
                  <a:cubicBezTo>
                    <a:pt x="197453" y="188617"/>
                    <a:pt x="190282" y="188617"/>
                    <a:pt x="183589" y="188617"/>
                  </a:cubicBezTo>
                  <a:cubicBezTo>
                    <a:pt x="82232" y="188617"/>
                    <a:pt x="0" y="158534"/>
                    <a:pt x="0" y="121765"/>
                  </a:cubicBezTo>
                  <a:lnTo>
                    <a:pt x="0" y="66851"/>
                  </a:lnTo>
                  <a:cubicBezTo>
                    <a:pt x="0" y="30083"/>
                    <a:pt x="82232" y="0"/>
                    <a:pt x="183589" y="0"/>
                  </a:cubicBezTo>
                  <a:close/>
                </a:path>
              </a:pathLst>
            </a:custGeom>
            <a:solidFill>
              <a:schemeClr val="bg2"/>
            </a:solidFill>
            <a:ln>
              <a:noFill/>
            </a:ln>
          </p:spPr>
          <p:txBody>
            <a:bodyPr vert="horz" wrap="square" lIns="121652" tIns="60825" rIns="121652" bIns="60825" numCol="1" rtlCol="0" anchor="t" anchorCtr="0" compatLnSpc="1">
              <a:noAutofit/>
            </a:bodyPr>
            <a:lstStyle/>
            <a:p>
              <a:pPr defTabSz="1621776">
                <a:defRPr/>
              </a:pPr>
              <a:endParaRPr lang="en-US" sz="1200" kern="0" dirty="0">
                <a:solidFill>
                  <a:prstClr val="black">
                    <a:lumMod val="50000"/>
                    <a:lumOff val="50000"/>
                  </a:prstClr>
                </a:solidFill>
                <a:latin typeface="Arial" panose="020B0604020202020204"/>
                <a:ea typeface="微软雅黑"/>
                <a:sym typeface="+mn-lt"/>
              </a:endParaRPr>
            </a:p>
          </p:txBody>
        </p:sp>
        <p:sp>
          <p:nvSpPr>
            <p:cNvPr id="53" name="database_51319">
              <a:extLst>
                <a:ext uri="{FF2B5EF4-FFF2-40B4-BE49-F238E27FC236}">
                  <a16:creationId xmlns:a16="http://schemas.microsoft.com/office/drawing/2014/main" id="{F010998C-FF90-4D85-ADED-A460925EBBBB}"/>
                </a:ext>
              </a:extLst>
            </p:cNvPr>
            <p:cNvSpPr/>
            <p:nvPr/>
          </p:nvSpPr>
          <p:spPr bwMode="auto">
            <a:xfrm>
              <a:off x="4142172" y="4384723"/>
              <a:ext cx="151102" cy="351157"/>
            </a:xfrm>
            <a:custGeom>
              <a:avLst/>
              <a:gdLst>
                <a:gd name="connsiteX0" fmla="*/ 271 w 499606"/>
                <a:gd name="connsiteY0" fmla="*/ 391513 h 605463"/>
                <a:gd name="connsiteX1" fmla="*/ 249841 w 499606"/>
                <a:gd name="connsiteY1" fmla="*/ 475565 h 605463"/>
                <a:gd name="connsiteX2" fmla="*/ 499411 w 499606"/>
                <a:gd name="connsiteY2" fmla="*/ 391513 h 605463"/>
                <a:gd name="connsiteX3" fmla="*/ 499411 w 499606"/>
                <a:gd name="connsiteY3" fmla="*/ 514725 h 605463"/>
                <a:gd name="connsiteX4" fmla="*/ 249841 w 499606"/>
                <a:gd name="connsiteY4" fmla="*/ 605463 h 605463"/>
                <a:gd name="connsiteX5" fmla="*/ 271 w 499606"/>
                <a:gd name="connsiteY5" fmla="*/ 514725 h 605463"/>
                <a:gd name="connsiteX6" fmla="*/ 212 w 499606"/>
                <a:gd name="connsiteY6" fmla="*/ 215793 h 605463"/>
                <a:gd name="connsiteX7" fmla="*/ 249803 w 499606"/>
                <a:gd name="connsiteY7" fmla="*/ 299845 h 605463"/>
                <a:gd name="connsiteX8" fmla="*/ 499394 w 499606"/>
                <a:gd name="connsiteY8" fmla="*/ 215793 h 605463"/>
                <a:gd name="connsiteX9" fmla="*/ 499394 w 499606"/>
                <a:gd name="connsiteY9" fmla="*/ 339005 h 605463"/>
                <a:gd name="connsiteX10" fmla="*/ 249803 w 499606"/>
                <a:gd name="connsiteY10" fmla="*/ 429743 h 605463"/>
                <a:gd name="connsiteX11" fmla="*/ 212 w 499606"/>
                <a:gd name="connsiteY11" fmla="*/ 339005 h 605463"/>
                <a:gd name="connsiteX12" fmla="*/ 212 w 499606"/>
                <a:gd name="connsiteY12" fmla="*/ 215793 h 605463"/>
                <a:gd name="connsiteX13" fmla="*/ 249841 w 499606"/>
                <a:gd name="connsiteY13" fmla="*/ 0 h 605463"/>
                <a:gd name="connsiteX14" fmla="*/ 499411 w 499606"/>
                <a:gd name="connsiteY14" fmla="*/ 90720 h 605463"/>
                <a:gd name="connsiteX15" fmla="*/ 499411 w 499606"/>
                <a:gd name="connsiteY15" fmla="*/ 165682 h 605463"/>
                <a:gd name="connsiteX16" fmla="*/ 249841 w 499606"/>
                <a:gd name="connsiteY16" fmla="*/ 256402 h 605463"/>
                <a:gd name="connsiteX17" fmla="*/ 271 w 499606"/>
                <a:gd name="connsiteY17" fmla="*/ 165682 h 605463"/>
                <a:gd name="connsiteX18" fmla="*/ 271 w 499606"/>
                <a:gd name="connsiteY18" fmla="*/ 90720 h 605463"/>
                <a:gd name="connsiteX19" fmla="*/ 249841 w 499606"/>
                <a:gd name="connsiteY19" fmla="*/ 0 h 60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9606" h="605463">
                  <a:moveTo>
                    <a:pt x="271" y="391513"/>
                  </a:moveTo>
                  <a:cubicBezTo>
                    <a:pt x="9833" y="438315"/>
                    <a:pt x="118363" y="475565"/>
                    <a:pt x="249841" y="475565"/>
                  </a:cubicBezTo>
                  <a:cubicBezTo>
                    <a:pt x="381798" y="475565"/>
                    <a:pt x="489849" y="438315"/>
                    <a:pt x="499411" y="391513"/>
                  </a:cubicBezTo>
                  <a:lnTo>
                    <a:pt x="499411" y="514725"/>
                  </a:lnTo>
                  <a:cubicBezTo>
                    <a:pt x="499411" y="564870"/>
                    <a:pt x="388013" y="605463"/>
                    <a:pt x="249841" y="605463"/>
                  </a:cubicBezTo>
                  <a:cubicBezTo>
                    <a:pt x="112147" y="605463"/>
                    <a:pt x="271" y="564870"/>
                    <a:pt x="271" y="514725"/>
                  </a:cubicBezTo>
                  <a:close/>
                  <a:moveTo>
                    <a:pt x="212" y="215793"/>
                  </a:moveTo>
                  <a:cubicBezTo>
                    <a:pt x="9775" y="262595"/>
                    <a:pt x="118314" y="299845"/>
                    <a:pt x="249803" y="299845"/>
                  </a:cubicBezTo>
                  <a:cubicBezTo>
                    <a:pt x="381771" y="299845"/>
                    <a:pt x="489831" y="262595"/>
                    <a:pt x="499394" y="215793"/>
                  </a:cubicBezTo>
                  <a:cubicBezTo>
                    <a:pt x="499872" y="218181"/>
                    <a:pt x="499394" y="339005"/>
                    <a:pt x="499394" y="339005"/>
                  </a:cubicBezTo>
                  <a:cubicBezTo>
                    <a:pt x="499394" y="389150"/>
                    <a:pt x="387987" y="429743"/>
                    <a:pt x="249803" y="429743"/>
                  </a:cubicBezTo>
                  <a:cubicBezTo>
                    <a:pt x="112098" y="429743"/>
                    <a:pt x="212" y="389150"/>
                    <a:pt x="212" y="339005"/>
                  </a:cubicBezTo>
                  <a:cubicBezTo>
                    <a:pt x="212" y="339005"/>
                    <a:pt x="-266" y="218181"/>
                    <a:pt x="212" y="215793"/>
                  </a:cubicBezTo>
                  <a:close/>
                  <a:moveTo>
                    <a:pt x="249841" y="0"/>
                  </a:moveTo>
                  <a:cubicBezTo>
                    <a:pt x="388013" y="0"/>
                    <a:pt x="499411" y="40585"/>
                    <a:pt x="499411" y="90720"/>
                  </a:cubicBezTo>
                  <a:lnTo>
                    <a:pt x="499411" y="165682"/>
                  </a:lnTo>
                  <a:cubicBezTo>
                    <a:pt x="499411" y="215817"/>
                    <a:pt x="388013" y="256402"/>
                    <a:pt x="249841" y="256402"/>
                  </a:cubicBezTo>
                  <a:cubicBezTo>
                    <a:pt x="112147" y="256402"/>
                    <a:pt x="271" y="215817"/>
                    <a:pt x="271" y="165682"/>
                  </a:cubicBezTo>
                  <a:lnTo>
                    <a:pt x="271" y="90720"/>
                  </a:lnTo>
                  <a:cubicBezTo>
                    <a:pt x="271" y="40585"/>
                    <a:pt x="112147" y="0"/>
                    <a:pt x="249841" y="0"/>
                  </a:cubicBezTo>
                  <a:close/>
                </a:path>
              </a:pathLst>
            </a:custGeom>
            <a:solidFill>
              <a:schemeClr val="bg2"/>
            </a:solidFill>
            <a:ln>
              <a:noFill/>
            </a:ln>
          </p:spPr>
          <p:txBody>
            <a:bodyPr vert="horz" wrap="square" lIns="121652" tIns="60825" rIns="121652" bIns="60825" numCol="1" rtlCol="0" anchor="t" anchorCtr="0" compatLnSpc="1">
              <a:noAutofit/>
            </a:bodyPr>
            <a:lstStyle/>
            <a:p>
              <a:pPr defTabSz="1621776">
                <a:defRPr/>
              </a:pPr>
              <a:endParaRPr lang="en-US" sz="1200" kern="0" dirty="0">
                <a:solidFill>
                  <a:prstClr val="black">
                    <a:lumMod val="50000"/>
                    <a:lumOff val="50000"/>
                  </a:prstClr>
                </a:solidFill>
                <a:latin typeface="Arial" panose="020B0604020202020204"/>
                <a:ea typeface="微软雅黑"/>
                <a:sym typeface="+mn-lt"/>
              </a:endParaRPr>
            </a:p>
          </p:txBody>
        </p:sp>
        <p:sp>
          <p:nvSpPr>
            <p:cNvPr id="54" name="文本框 53">
              <a:extLst>
                <a:ext uri="{FF2B5EF4-FFF2-40B4-BE49-F238E27FC236}">
                  <a16:creationId xmlns:a16="http://schemas.microsoft.com/office/drawing/2014/main" id="{70B8F609-B422-4D3C-8D9E-E81DA3FBD61F}"/>
                </a:ext>
              </a:extLst>
            </p:cNvPr>
            <p:cNvSpPr txBox="1"/>
            <p:nvPr/>
          </p:nvSpPr>
          <p:spPr>
            <a:xfrm>
              <a:off x="2466532" y="4285405"/>
              <a:ext cx="796153" cy="449373"/>
            </a:xfrm>
            <a:prstGeom prst="rect">
              <a:avLst/>
            </a:prstGeom>
            <a:grpFill/>
          </p:spPr>
          <p:txBody>
            <a:bodyPr wrap="square" lIns="0" tIns="0" rIns="0" bIns="0" rtlCol="0">
              <a:spAutoFit/>
            </a:bodyPr>
            <a:lstStyle/>
            <a:p>
              <a:pPr algn="ctr" defTabSz="1218712">
                <a:defRPr/>
              </a:pPr>
              <a:r>
                <a:rPr kumimoji="1" lang="en-US" altLang="zh-CN" sz="1399" dirty="0">
                  <a:solidFill>
                    <a:srgbClr val="000000"/>
                  </a:solidFill>
                  <a:latin typeface="Arial" panose="020B0604020202020204"/>
                  <a:ea typeface="微软雅黑"/>
                  <a:cs typeface="+mn-ea"/>
                  <a:sym typeface="+mn-lt"/>
                </a:rPr>
                <a:t>Dorado  NAS</a:t>
              </a:r>
              <a:endParaRPr kumimoji="1" lang="zh-CN" altLang="en-US" sz="1399" dirty="0">
                <a:solidFill>
                  <a:srgbClr val="000000"/>
                </a:solidFill>
                <a:latin typeface="Arial" panose="020B0604020202020204"/>
                <a:ea typeface="微软雅黑"/>
                <a:cs typeface="+mn-ea"/>
                <a:sym typeface="+mn-lt"/>
              </a:endParaRPr>
            </a:p>
          </p:txBody>
        </p:sp>
        <p:pic>
          <p:nvPicPr>
            <p:cNvPr id="55" name="Picture 56" descr="Lock Icon, Transparent Lock.PNG Images &amp;amp; Vector - FreeIconsPNG">
              <a:extLst>
                <a:ext uri="{FF2B5EF4-FFF2-40B4-BE49-F238E27FC236}">
                  <a16:creationId xmlns:a16="http://schemas.microsoft.com/office/drawing/2014/main" id="{9382BDE8-E331-4A67-80BB-7F36EC990E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79916" y="4351886"/>
              <a:ext cx="242324" cy="195483"/>
            </a:xfrm>
            <a:prstGeom prst="rect">
              <a:avLst/>
            </a:prstGeom>
            <a:grpFill/>
            <a:ln w="12700" cap="flat" cmpd="sng" algn="ctr">
              <a:noFill/>
              <a:prstDash val="solid"/>
              <a:miter lim="800000"/>
              <a:headEnd/>
              <a:tailEnd/>
            </a:ln>
            <a:effectLst/>
          </p:spPr>
        </p:pic>
        <p:sp>
          <p:nvSpPr>
            <p:cNvPr id="56" name="two-databases_51333">
              <a:extLst>
                <a:ext uri="{FF2B5EF4-FFF2-40B4-BE49-F238E27FC236}">
                  <a16:creationId xmlns:a16="http://schemas.microsoft.com/office/drawing/2014/main" id="{A5925841-C235-4BB6-A1BF-BB820391A78D}"/>
                </a:ext>
              </a:extLst>
            </p:cNvPr>
            <p:cNvSpPr/>
            <p:nvPr/>
          </p:nvSpPr>
          <p:spPr bwMode="auto">
            <a:xfrm>
              <a:off x="3194526" y="4415064"/>
              <a:ext cx="273728" cy="397415"/>
            </a:xfrm>
            <a:custGeom>
              <a:avLst/>
              <a:gdLst>
                <a:gd name="connsiteX0" fmla="*/ 229534 w 596711"/>
                <a:gd name="connsiteY0" fmla="*/ 417307 h 574373"/>
                <a:gd name="connsiteX1" fmla="*/ 413123 w 596711"/>
                <a:gd name="connsiteY1" fmla="*/ 478892 h 574373"/>
                <a:gd name="connsiteX2" fmla="*/ 595755 w 596711"/>
                <a:gd name="connsiteY2" fmla="*/ 417307 h 574373"/>
                <a:gd name="connsiteX3" fmla="*/ 596711 w 596711"/>
                <a:gd name="connsiteY3" fmla="*/ 422081 h 574373"/>
                <a:gd name="connsiteX4" fmla="*/ 596711 w 596711"/>
                <a:gd name="connsiteY4" fmla="*/ 507537 h 574373"/>
                <a:gd name="connsiteX5" fmla="*/ 413123 w 596711"/>
                <a:gd name="connsiteY5" fmla="*/ 574373 h 574373"/>
                <a:gd name="connsiteX6" fmla="*/ 229534 w 596711"/>
                <a:gd name="connsiteY6" fmla="*/ 507537 h 574373"/>
                <a:gd name="connsiteX7" fmla="*/ 229534 w 596711"/>
                <a:gd name="connsiteY7" fmla="*/ 422081 h 574373"/>
                <a:gd name="connsiteX8" fmla="*/ 229534 w 596711"/>
                <a:gd name="connsiteY8" fmla="*/ 287877 h 574373"/>
                <a:gd name="connsiteX9" fmla="*/ 413123 w 596711"/>
                <a:gd name="connsiteY9" fmla="*/ 349963 h 574373"/>
                <a:gd name="connsiteX10" fmla="*/ 595755 w 596711"/>
                <a:gd name="connsiteY10" fmla="*/ 287877 h 574373"/>
                <a:gd name="connsiteX11" fmla="*/ 596711 w 596711"/>
                <a:gd name="connsiteY11" fmla="*/ 293130 h 574373"/>
                <a:gd name="connsiteX12" fmla="*/ 596711 w 596711"/>
                <a:gd name="connsiteY12" fmla="*/ 378618 h 574373"/>
                <a:gd name="connsiteX13" fmla="*/ 413123 w 596711"/>
                <a:gd name="connsiteY13" fmla="*/ 445480 h 574373"/>
                <a:gd name="connsiteX14" fmla="*/ 229534 w 596711"/>
                <a:gd name="connsiteY14" fmla="*/ 378618 h 574373"/>
                <a:gd name="connsiteX15" fmla="*/ 229534 w 596711"/>
                <a:gd name="connsiteY15" fmla="*/ 293130 h 574373"/>
                <a:gd name="connsiteX16" fmla="*/ 0 w 596711"/>
                <a:gd name="connsiteY16" fmla="*/ 287877 h 574373"/>
                <a:gd name="connsiteX17" fmla="*/ 183584 w 596711"/>
                <a:gd name="connsiteY17" fmla="*/ 349492 h 574373"/>
                <a:gd name="connsiteX18" fmla="*/ 203663 w 596711"/>
                <a:gd name="connsiteY18" fmla="*/ 349015 h 574373"/>
                <a:gd name="connsiteX19" fmla="*/ 203663 w 596711"/>
                <a:gd name="connsiteY19" fmla="*/ 373852 h 574373"/>
                <a:gd name="connsiteX20" fmla="*/ 203663 w 596711"/>
                <a:gd name="connsiteY20" fmla="*/ 444542 h 574373"/>
                <a:gd name="connsiteX21" fmla="*/ 183584 w 596711"/>
                <a:gd name="connsiteY21" fmla="*/ 445020 h 574373"/>
                <a:gd name="connsiteX22" fmla="*/ 0 w 596711"/>
                <a:gd name="connsiteY22" fmla="*/ 378151 h 574373"/>
                <a:gd name="connsiteX23" fmla="*/ 0 w 596711"/>
                <a:gd name="connsiteY23" fmla="*/ 292653 h 574373"/>
                <a:gd name="connsiteX24" fmla="*/ 0 w 596711"/>
                <a:gd name="connsiteY24" fmla="*/ 158524 h 574373"/>
                <a:gd name="connsiteX25" fmla="*/ 183584 w 596711"/>
                <a:gd name="connsiteY25" fmla="*/ 220580 h 574373"/>
                <a:gd name="connsiteX26" fmla="*/ 203663 w 596711"/>
                <a:gd name="connsiteY26" fmla="*/ 220103 h 574373"/>
                <a:gd name="connsiteX27" fmla="*/ 203663 w 596711"/>
                <a:gd name="connsiteY27" fmla="*/ 315574 h 574373"/>
                <a:gd name="connsiteX28" fmla="*/ 183584 w 596711"/>
                <a:gd name="connsiteY28" fmla="*/ 316051 h 574373"/>
                <a:gd name="connsiteX29" fmla="*/ 0 w 596711"/>
                <a:gd name="connsiteY29" fmla="*/ 249221 h 574373"/>
                <a:gd name="connsiteX30" fmla="*/ 0 w 596711"/>
                <a:gd name="connsiteY30" fmla="*/ 163775 h 574373"/>
                <a:gd name="connsiteX31" fmla="*/ 413123 w 596711"/>
                <a:gd name="connsiteY31" fmla="*/ 129353 h 574373"/>
                <a:gd name="connsiteX32" fmla="*/ 596711 w 596711"/>
                <a:gd name="connsiteY32" fmla="*/ 196204 h 574373"/>
                <a:gd name="connsiteX33" fmla="*/ 596711 w 596711"/>
                <a:gd name="connsiteY33" fmla="*/ 251118 h 574373"/>
                <a:gd name="connsiteX34" fmla="*/ 413123 w 596711"/>
                <a:gd name="connsiteY34" fmla="*/ 317970 h 574373"/>
                <a:gd name="connsiteX35" fmla="*/ 229534 w 596711"/>
                <a:gd name="connsiteY35" fmla="*/ 251118 h 574373"/>
                <a:gd name="connsiteX36" fmla="*/ 229534 w 596711"/>
                <a:gd name="connsiteY36" fmla="*/ 196204 h 574373"/>
                <a:gd name="connsiteX37" fmla="*/ 413123 w 596711"/>
                <a:gd name="connsiteY37" fmla="*/ 129353 h 574373"/>
                <a:gd name="connsiteX38" fmla="*/ 183589 w 596711"/>
                <a:gd name="connsiteY38" fmla="*/ 0 h 574373"/>
                <a:gd name="connsiteX39" fmla="*/ 367177 w 596711"/>
                <a:gd name="connsiteY39" fmla="*/ 66851 h 574373"/>
                <a:gd name="connsiteX40" fmla="*/ 367177 w 596711"/>
                <a:gd name="connsiteY40" fmla="*/ 105530 h 574373"/>
                <a:gd name="connsiteX41" fmla="*/ 204147 w 596711"/>
                <a:gd name="connsiteY41" fmla="*/ 188139 h 574373"/>
                <a:gd name="connsiteX42" fmla="*/ 183589 w 596711"/>
                <a:gd name="connsiteY42" fmla="*/ 188617 h 574373"/>
                <a:gd name="connsiteX43" fmla="*/ 0 w 596711"/>
                <a:gd name="connsiteY43" fmla="*/ 121765 h 574373"/>
                <a:gd name="connsiteX44" fmla="*/ 0 w 596711"/>
                <a:gd name="connsiteY44" fmla="*/ 66851 h 574373"/>
                <a:gd name="connsiteX45" fmla="*/ 183589 w 596711"/>
                <a:gd name="connsiteY45" fmla="*/ 0 h 574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6711" h="574373">
                  <a:moveTo>
                    <a:pt x="229534" y="417307"/>
                  </a:moveTo>
                  <a:cubicBezTo>
                    <a:pt x="236705" y="451680"/>
                    <a:pt x="316547" y="478892"/>
                    <a:pt x="413123" y="478892"/>
                  </a:cubicBezTo>
                  <a:cubicBezTo>
                    <a:pt x="509698" y="478892"/>
                    <a:pt x="589061" y="451680"/>
                    <a:pt x="595755" y="417307"/>
                  </a:cubicBezTo>
                  <a:cubicBezTo>
                    <a:pt x="596233" y="418739"/>
                    <a:pt x="596711" y="420172"/>
                    <a:pt x="596711" y="422081"/>
                  </a:cubicBezTo>
                  <a:lnTo>
                    <a:pt x="596711" y="507537"/>
                  </a:lnTo>
                  <a:cubicBezTo>
                    <a:pt x="596711" y="544774"/>
                    <a:pt x="514479" y="574373"/>
                    <a:pt x="413123" y="574373"/>
                  </a:cubicBezTo>
                  <a:cubicBezTo>
                    <a:pt x="311766" y="574373"/>
                    <a:pt x="229534" y="544774"/>
                    <a:pt x="229534" y="507537"/>
                  </a:cubicBezTo>
                  <a:lnTo>
                    <a:pt x="229534" y="422081"/>
                  </a:lnTo>
                  <a:close/>
                  <a:moveTo>
                    <a:pt x="229534" y="287877"/>
                  </a:moveTo>
                  <a:cubicBezTo>
                    <a:pt x="236705" y="322741"/>
                    <a:pt x="316547" y="349963"/>
                    <a:pt x="413123" y="349963"/>
                  </a:cubicBezTo>
                  <a:cubicBezTo>
                    <a:pt x="509698" y="349963"/>
                    <a:pt x="589061" y="322741"/>
                    <a:pt x="595755" y="287877"/>
                  </a:cubicBezTo>
                  <a:cubicBezTo>
                    <a:pt x="596233" y="289787"/>
                    <a:pt x="596711" y="291220"/>
                    <a:pt x="596711" y="293130"/>
                  </a:cubicBezTo>
                  <a:lnTo>
                    <a:pt x="596711" y="378618"/>
                  </a:lnTo>
                  <a:cubicBezTo>
                    <a:pt x="596711" y="415392"/>
                    <a:pt x="514479" y="445480"/>
                    <a:pt x="413123" y="445480"/>
                  </a:cubicBezTo>
                  <a:cubicBezTo>
                    <a:pt x="311766" y="445480"/>
                    <a:pt x="229534" y="415392"/>
                    <a:pt x="229534" y="378618"/>
                  </a:cubicBezTo>
                  <a:lnTo>
                    <a:pt x="229534" y="293130"/>
                  </a:lnTo>
                  <a:close/>
                  <a:moveTo>
                    <a:pt x="0" y="287877"/>
                  </a:moveTo>
                  <a:cubicBezTo>
                    <a:pt x="7171" y="322267"/>
                    <a:pt x="86533" y="349492"/>
                    <a:pt x="183584" y="349492"/>
                  </a:cubicBezTo>
                  <a:cubicBezTo>
                    <a:pt x="190277" y="349492"/>
                    <a:pt x="196970" y="349492"/>
                    <a:pt x="203663" y="349015"/>
                  </a:cubicBezTo>
                  <a:lnTo>
                    <a:pt x="203663" y="373852"/>
                  </a:lnTo>
                  <a:lnTo>
                    <a:pt x="203663" y="444542"/>
                  </a:lnTo>
                  <a:cubicBezTo>
                    <a:pt x="196970" y="445020"/>
                    <a:pt x="190277" y="445020"/>
                    <a:pt x="183584" y="445020"/>
                  </a:cubicBezTo>
                  <a:cubicBezTo>
                    <a:pt x="82230" y="445020"/>
                    <a:pt x="0" y="414929"/>
                    <a:pt x="0" y="378151"/>
                  </a:cubicBezTo>
                  <a:lnTo>
                    <a:pt x="0" y="292653"/>
                  </a:lnTo>
                  <a:close/>
                  <a:moveTo>
                    <a:pt x="0" y="158524"/>
                  </a:moveTo>
                  <a:cubicBezTo>
                    <a:pt x="7171" y="193371"/>
                    <a:pt x="86533" y="220580"/>
                    <a:pt x="183584" y="220580"/>
                  </a:cubicBezTo>
                  <a:cubicBezTo>
                    <a:pt x="190277" y="220580"/>
                    <a:pt x="196970" y="220580"/>
                    <a:pt x="203663" y="220103"/>
                  </a:cubicBezTo>
                  <a:lnTo>
                    <a:pt x="203663" y="315574"/>
                  </a:lnTo>
                  <a:cubicBezTo>
                    <a:pt x="196970" y="316051"/>
                    <a:pt x="190277" y="316051"/>
                    <a:pt x="183584" y="316051"/>
                  </a:cubicBezTo>
                  <a:cubicBezTo>
                    <a:pt x="82230" y="316051"/>
                    <a:pt x="0" y="285978"/>
                    <a:pt x="0" y="249221"/>
                  </a:cubicBezTo>
                  <a:lnTo>
                    <a:pt x="0" y="163775"/>
                  </a:lnTo>
                  <a:close/>
                  <a:moveTo>
                    <a:pt x="413123" y="129353"/>
                  </a:moveTo>
                  <a:cubicBezTo>
                    <a:pt x="514479" y="129353"/>
                    <a:pt x="596711" y="159436"/>
                    <a:pt x="596711" y="196204"/>
                  </a:cubicBezTo>
                  <a:lnTo>
                    <a:pt x="596711" y="251118"/>
                  </a:lnTo>
                  <a:cubicBezTo>
                    <a:pt x="596711" y="288364"/>
                    <a:pt x="514479" y="317970"/>
                    <a:pt x="413123" y="317970"/>
                  </a:cubicBezTo>
                  <a:cubicBezTo>
                    <a:pt x="311766" y="317970"/>
                    <a:pt x="229534" y="288364"/>
                    <a:pt x="229534" y="251118"/>
                  </a:cubicBezTo>
                  <a:lnTo>
                    <a:pt x="229534" y="196204"/>
                  </a:lnTo>
                  <a:cubicBezTo>
                    <a:pt x="229534" y="159436"/>
                    <a:pt x="311766" y="129353"/>
                    <a:pt x="413123" y="129353"/>
                  </a:cubicBezTo>
                  <a:close/>
                  <a:moveTo>
                    <a:pt x="183589" y="0"/>
                  </a:moveTo>
                  <a:cubicBezTo>
                    <a:pt x="284945" y="0"/>
                    <a:pt x="367177" y="30083"/>
                    <a:pt x="367177" y="66851"/>
                  </a:cubicBezTo>
                  <a:lnTo>
                    <a:pt x="367177" y="105530"/>
                  </a:lnTo>
                  <a:cubicBezTo>
                    <a:pt x="282554" y="112693"/>
                    <a:pt x="207493" y="140388"/>
                    <a:pt x="204147" y="188139"/>
                  </a:cubicBezTo>
                  <a:cubicBezTo>
                    <a:pt x="197453" y="188617"/>
                    <a:pt x="190282" y="188617"/>
                    <a:pt x="183589" y="188617"/>
                  </a:cubicBezTo>
                  <a:cubicBezTo>
                    <a:pt x="82232" y="188617"/>
                    <a:pt x="0" y="158534"/>
                    <a:pt x="0" y="121765"/>
                  </a:cubicBezTo>
                  <a:lnTo>
                    <a:pt x="0" y="66851"/>
                  </a:lnTo>
                  <a:cubicBezTo>
                    <a:pt x="0" y="30083"/>
                    <a:pt x="82232" y="0"/>
                    <a:pt x="183589" y="0"/>
                  </a:cubicBezTo>
                  <a:close/>
                </a:path>
              </a:pathLst>
            </a:custGeom>
            <a:solidFill>
              <a:schemeClr val="bg2"/>
            </a:solidFill>
            <a:ln>
              <a:noFill/>
            </a:ln>
          </p:spPr>
          <p:txBody>
            <a:bodyPr vert="horz" wrap="square" lIns="121652" tIns="60825" rIns="121652" bIns="60825" numCol="1" rtlCol="0" anchor="t" anchorCtr="0" compatLnSpc="1">
              <a:noAutofit/>
            </a:bodyPr>
            <a:lstStyle/>
            <a:p>
              <a:pPr defTabSz="1621776">
                <a:defRPr/>
              </a:pPr>
              <a:endParaRPr lang="en-US" sz="1200" kern="0" dirty="0">
                <a:solidFill>
                  <a:prstClr val="black">
                    <a:lumMod val="50000"/>
                    <a:lumOff val="50000"/>
                  </a:prstClr>
                </a:solidFill>
                <a:latin typeface="Arial" panose="020B0604020202020204"/>
                <a:ea typeface="微软雅黑"/>
                <a:sym typeface="+mn-lt"/>
              </a:endParaRPr>
            </a:p>
          </p:txBody>
        </p:sp>
        <p:pic>
          <p:nvPicPr>
            <p:cNvPr id="57" name="Picture 56" descr="Lock Icon, Transparent Lock.PNG Images &amp;amp; Vector - FreeIconsPNG">
              <a:extLst>
                <a:ext uri="{FF2B5EF4-FFF2-40B4-BE49-F238E27FC236}">
                  <a16:creationId xmlns:a16="http://schemas.microsoft.com/office/drawing/2014/main" id="{1EC4E5AA-D19F-4E72-911D-0C00DEB9C9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6594" y="4361333"/>
              <a:ext cx="250449" cy="191874"/>
            </a:xfrm>
            <a:prstGeom prst="rect">
              <a:avLst/>
            </a:prstGeom>
            <a:grpFill/>
            <a:ln w="12700" cap="flat" cmpd="sng" algn="ctr">
              <a:noFill/>
              <a:prstDash val="solid"/>
              <a:miter lim="800000"/>
              <a:headEnd/>
              <a:tailEnd/>
            </a:ln>
            <a:effectLst/>
          </p:spPr>
        </p:pic>
        <p:sp>
          <p:nvSpPr>
            <p:cNvPr id="58" name="文本框 57">
              <a:extLst>
                <a:ext uri="{FF2B5EF4-FFF2-40B4-BE49-F238E27FC236}">
                  <a16:creationId xmlns:a16="http://schemas.microsoft.com/office/drawing/2014/main" id="{45EA5B1B-12BB-4593-ABAD-8D3E33F43F51}"/>
                </a:ext>
              </a:extLst>
            </p:cNvPr>
            <p:cNvSpPr txBox="1"/>
            <p:nvPr/>
          </p:nvSpPr>
          <p:spPr>
            <a:xfrm>
              <a:off x="2850940" y="4715420"/>
              <a:ext cx="1275078" cy="289168"/>
            </a:xfrm>
            <a:prstGeom prst="rect">
              <a:avLst/>
            </a:prstGeom>
            <a:grpFill/>
          </p:spPr>
          <p:txBody>
            <a:bodyPr wrap="none" rtlCol="0">
              <a:spAutoFit/>
            </a:bodyPr>
            <a:lstStyle/>
            <a:p>
              <a:pPr defTabSz="1218712">
                <a:defRPr/>
              </a:pPr>
              <a:r>
                <a:rPr lang="en-US" altLang="zh-CN" sz="1200" b="1" dirty="0">
                  <a:solidFill>
                    <a:srgbClr val="C7000A"/>
                  </a:solidFill>
                  <a:latin typeface="Arial" panose="020B0604020202020204"/>
                  <a:ea typeface="微软雅黑"/>
                  <a:cs typeface="+mn-ea"/>
                  <a:sym typeface="+mn-lt"/>
                </a:rPr>
                <a:t>WORM</a:t>
              </a:r>
              <a:r>
                <a:rPr lang="zh-CN" altLang="en-US" sz="1200" b="1" dirty="0">
                  <a:solidFill>
                    <a:srgbClr val="C7000A"/>
                  </a:solidFill>
                  <a:latin typeface="Arial" panose="020B0604020202020204"/>
                  <a:ea typeface="微软雅黑"/>
                  <a:cs typeface="+mn-ea"/>
                  <a:sym typeface="+mn-lt"/>
                </a:rPr>
                <a:t>机密存储</a:t>
              </a:r>
            </a:p>
          </p:txBody>
        </p:sp>
        <p:sp>
          <p:nvSpPr>
            <p:cNvPr id="59" name="流程图: 可选过程 58">
              <a:extLst>
                <a:ext uri="{FF2B5EF4-FFF2-40B4-BE49-F238E27FC236}">
                  <a16:creationId xmlns:a16="http://schemas.microsoft.com/office/drawing/2014/main" id="{403A8852-2414-4712-B31F-02DE7031F7FD}"/>
                </a:ext>
              </a:extLst>
            </p:cNvPr>
            <p:cNvSpPr/>
            <p:nvPr/>
          </p:nvSpPr>
          <p:spPr>
            <a:xfrm>
              <a:off x="736832" y="3079139"/>
              <a:ext cx="854636" cy="453560"/>
            </a:xfrm>
            <a:prstGeom prst="flowChartAlternateProcess">
              <a:avLst/>
            </a:prstGeom>
            <a:grpFill/>
            <a:ln w="12700" cap="flat" cmpd="sng" algn="ctr">
              <a:solidFill>
                <a:srgbClr val="C00000"/>
              </a:solidFill>
              <a:prstDash val="solid"/>
              <a:miter lim="800000"/>
            </a:ln>
            <a:effectLst/>
          </p:spPr>
          <p:txBody>
            <a:bodyPr rot="0" spcFirstLastPara="0" vertOverflow="overflow" horzOverflow="overflow" vert="horz" wrap="square" lIns="0" tIns="45685" rIns="0" bIns="45685" numCol="1" spcCol="0" rtlCol="0" fromWordArt="0" anchor="ctr" anchorCtr="0" forceAA="0" compatLnSpc="1">
              <a:noAutofit/>
            </a:bodyPr>
            <a:lstStyle/>
            <a:p>
              <a:pPr algn="ctr" defTabSz="914034">
                <a:defRPr/>
              </a:pPr>
              <a:r>
                <a:rPr lang="en-US" altLang="zh-CN" sz="1000" kern="0" dirty="0" err="1">
                  <a:solidFill>
                    <a:srgbClr val="C00000"/>
                  </a:solidFill>
                  <a:latin typeface="微软雅黑"/>
                  <a:ea typeface="微软雅黑"/>
                </a:rPr>
                <a:t>liteSender</a:t>
              </a:r>
              <a:endParaRPr lang="en-US" altLang="zh-CN" sz="1000" kern="0" dirty="0">
                <a:solidFill>
                  <a:srgbClr val="C00000"/>
                </a:solidFill>
                <a:latin typeface="微软雅黑"/>
                <a:ea typeface="微软雅黑"/>
              </a:endParaRPr>
            </a:p>
            <a:p>
              <a:pPr algn="ctr" defTabSz="914034">
                <a:defRPr/>
              </a:pPr>
              <a:r>
                <a:rPr lang="zh-CN" altLang="en-US" sz="800" kern="0" dirty="0">
                  <a:solidFill>
                    <a:srgbClr val="C00000"/>
                  </a:solidFill>
                  <a:latin typeface="微软雅黑"/>
                  <a:ea typeface="微软雅黑"/>
                </a:rPr>
                <a:t>（</a:t>
              </a:r>
              <a:r>
                <a:rPr lang="en-US" altLang="zh-CN" sz="800" kern="0" dirty="0" err="1">
                  <a:solidFill>
                    <a:srgbClr val="C00000"/>
                  </a:solidFill>
                  <a:latin typeface="微软雅黑"/>
                  <a:ea typeface="微软雅黑"/>
                </a:rPr>
                <a:t>oGRecorderSDK</a:t>
              </a:r>
              <a:r>
                <a:rPr lang="zh-CN" altLang="en-US" sz="800" kern="0" dirty="0">
                  <a:solidFill>
                    <a:srgbClr val="C00000"/>
                  </a:solidFill>
                  <a:latin typeface="微软雅黑"/>
                  <a:ea typeface="微软雅黑"/>
                </a:rPr>
                <a:t>）</a:t>
              </a:r>
              <a:endParaRPr lang="en-US" altLang="zh-CN" sz="800" kern="0" dirty="0">
                <a:solidFill>
                  <a:srgbClr val="C00000"/>
                </a:solidFill>
                <a:latin typeface="微软雅黑"/>
                <a:ea typeface="微软雅黑"/>
              </a:endParaRPr>
            </a:p>
          </p:txBody>
        </p:sp>
        <p:sp>
          <p:nvSpPr>
            <p:cNvPr id="61" name="矩形 60">
              <a:extLst>
                <a:ext uri="{FF2B5EF4-FFF2-40B4-BE49-F238E27FC236}">
                  <a16:creationId xmlns:a16="http://schemas.microsoft.com/office/drawing/2014/main" id="{6614D3EC-6718-4B47-9E5E-2743C76850F3}"/>
                </a:ext>
              </a:extLst>
            </p:cNvPr>
            <p:cNvSpPr/>
            <p:nvPr/>
          </p:nvSpPr>
          <p:spPr>
            <a:xfrm>
              <a:off x="2462988" y="2458556"/>
              <a:ext cx="1583128" cy="1392019"/>
            </a:xfrm>
            <a:prstGeom prst="rect">
              <a:avLst/>
            </a:prstGeom>
            <a:grpFill/>
            <a:ln w="6350" cap="flat" cmpd="sng" algn="ctr">
              <a:solidFill>
                <a:srgbClr val="1D1D1A"/>
              </a:solidFill>
              <a:prstDash val="solid"/>
              <a:miter lim="800000"/>
            </a:ln>
            <a:effectLst/>
          </p:spPr>
          <p:txBody>
            <a:bodyPr tIns="47981" rtlCol="0" anchor="t"/>
            <a:lstStyle/>
            <a:p>
              <a:pPr algn="ctr" defTabSz="914034">
                <a:defRPr/>
              </a:pPr>
              <a:r>
                <a:rPr lang="en-US" altLang="zh-CN" sz="1399" b="1" kern="0" dirty="0">
                  <a:solidFill>
                    <a:srgbClr val="C00000"/>
                  </a:solidFill>
                  <a:latin typeface="Arial" panose="020B0604020202020204"/>
                  <a:ea typeface="微软雅黑"/>
                  <a:cs typeface="+mn-ea"/>
                  <a:sym typeface="+mn-lt"/>
                </a:rPr>
                <a:t>TEE </a:t>
              </a:r>
              <a:r>
                <a:rPr lang="zh-CN" altLang="en-US" sz="1399" b="1" kern="0" dirty="0">
                  <a:solidFill>
                    <a:srgbClr val="C00000"/>
                  </a:solidFill>
                  <a:latin typeface="Arial" panose="020B0604020202020204"/>
                  <a:ea typeface="微软雅黑"/>
                  <a:cs typeface="+mn-ea"/>
                  <a:sym typeface="+mn-lt"/>
                </a:rPr>
                <a:t>机密虚机</a:t>
              </a:r>
              <a:endParaRPr lang="en-US" altLang="zh-CN" sz="1399" b="1" kern="0" dirty="0">
                <a:solidFill>
                  <a:srgbClr val="C00000"/>
                </a:solidFill>
                <a:latin typeface="Arial" panose="020B0604020202020204"/>
                <a:ea typeface="微软雅黑"/>
                <a:cs typeface="+mn-ea"/>
                <a:sym typeface="+mn-lt"/>
              </a:endParaRPr>
            </a:p>
          </p:txBody>
        </p:sp>
        <p:sp>
          <p:nvSpPr>
            <p:cNvPr id="62" name="流程图: 可选过程 61">
              <a:extLst>
                <a:ext uri="{FF2B5EF4-FFF2-40B4-BE49-F238E27FC236}">
                  <a16:creationId xmlns:a16="http://schemas.microsoft.com/office/drawing/2014/main" id="{FB66528C-E4E8-4893-A865-090E85ABDB08}"/>
                </a:ext>
              </a:extLst>
            </p:cNvPr>
            <p:cNvSpPr/>
            <p:nvPr/>
          </p:nvSpPr>
          <p:spPr>
            <a:xfrm>
              <a:off x="2758237" y="3108729"/>
              <a:ext cx="1151913" cy="374023"/>
            </a:xfrm>
            <a:prstGeom prst="flowChartAlternateProcess">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60936" rIns="0" bIns="60936" numCol="1" spcCol="0" rtlCol="0" fromWordArt="0" anchor="ctr" anchorCtr="0" forceAA="0" compatLnSpc="1">
              <a:noAutofit/>
            </a:bodyPr>
            <a:lstStyle/>
            <a:p>
              <a:pPr algn="ctr" defTabSz="1218712">
                <a:defRPr/>
              </a:pPr>
              <a:r>
                <a:rPr lang="en-US" altLang="zh-CN" sz="1200" kern="0" dirty="0" err="1">
                  <a:solidFill>
                    <a:srgbClr val="C00000"/>
                  </a:solidFill>
                  <a:latin typeface="微软雅黑"/>
                  <a:ea typeface="微软雅黑"/>
                </a:rPr>
                <a:t>oGRecorde</a:t>
              </a:r>
              <a:r>
                <a:rPr lang="en-US" altLang="zh-CN" sz="1399" kern="0" dirty="0" err="1">
                  <a:solidFill>
                    <a:srgbClr val="C00000"/>
                  </a:solidFill>
                  <a:latin typeface="微软雅黑"/>
                  <a:ea typeface="微软雅黑"/>
                </a:rPr>
                <a:t>r</a:t>
              </a:r>
              <a:endParaRPr lang="zh-CN" altLang="en-US" sz="1464" dirty="0">
                <a:solidFill>
                  <a:srgbClr val="C00000"/>
                </a:solidFill>
                <a:latin typeface="Arial" panose="020B0604020202020204"/>
                <a:ea typeface="微软雅黑"/>
                <a:cs typeface="+mn-ea"/>
                <a:sym typeface="+mn-lt"/>
              </a:endParaRPr>
            </a:p>
          </p:txBody>
        </p:sp>
        <p:cxnSp>
          <p:nvCxnSpPr>
            <p:cNvPr id="63" name="直接箭头连接符 62">
              <a:extLst>
                <a:ext uri="{FF2B5EF4-FFF2-40B4-BE49-F238E27FC236}">
                  <a16:creationId xmlns:a16="http://schemas.microsoft.com/office/drawing/2014/main" id="{060E1E53-0BBA-4B4A-B59D-72D73D7753B8}"/>
                </a:ext>
              </a:extLst>
            </p:cNvPr>
            <p:cNvCxnSpPr>
              <a:stCxn id="59" idx="3"/>
              <a:endCxn id="62" idx="1"/>
            </p:cNvCxnSpPr>
            <p:nvPr/>
          </p:nvCxnSpPr>
          <p:spPr>
            <a:xfrm flipV="1">
              <a:off x="1591468" y="3295740"/>
              <a:ext cx="1166769" cy="10178"/>
            </a:xfrm>
            <a:prstGeom prst="straightConnector1">
              <a:avLst/>
            </a:prstGeom>
            <a:grpFill/>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4" name="文本框 63">
              <a:extLst>
                <a:ext uri="{FF2B5EF4-FFF2-40B4-BE49-F238E27FC236}">
                  <a16:creationId xmlns:a16="http://schemas.microsoft.com/office/drawing/2014/main" id="{D95E9E17-7151-47E3-A2D5-6AEC9C3629D2}"/>
                </a:ext>
              </a:extLst>
            </p:cNvPr>
            <p:cNvSpPr txBox="1"/>
            <p:nvPr/>
          </p:nvSpPr>
          <p:spPr>
            <a:xfrm>
              <a:off x="2878409" y="3997489"/>
              <a:ext cx="1173719" cy="267375"/>
            </a:xfrm>
            <a:prstGeom prst="rect">
              <a:avLst/>
            </a:prstGeom>
            <a:grpFill/>
          </p:spPr>
          <p:txBody>
            <a:bodyPr wrap="none" rtlCol="0" anchor="ctr">
              <a:spAutoFit/>
            </a:bodyPr>
            <a:lstStyle/>
            <a:p>
              <a:pPr defTabSz="1218712">
                <a:defRPr/>
              </a:pPr>
              <a:r>
                <a:rPr lang="en-US" altLang="zh-CN" sz="1065" b="1" dirty="0">
                  <a:solidFill>
                    <a:srgbClr val="C7000A"/>
                  </a:solidFill>
                  <a:latin typeface="Arial" panose="020B0604020202020204"/>
                  <a:ea typeface="微软雅黑"/>
                  <a:cs typeface="+mn-ea"/>
                  <a:sym typeface="+mn-lt"/>
                </a:rPr>
                <a:t>PCIPC + RDMA</a:t>
              </a:r>
              <a:endParaRPr lang="zh-CN" altLang="en-US" sz="1065" b="1" dirty="0">
                <a:solidFill>
                  <a:srgbClr val="C7000A"/>
                </a:solidFill>
                <a:latin typeface="Arial" panose="020B0604020202020204"/>
                <a:ea typeface="微软雅黑"/>
                <a:cs typeface="+mn-ea"/>
                <a:sym typeface="+mn-lt"/>
              </a:endParaRPr>
            </a:p>
          </p:txBody>
        </p:sp>
        <p:cxnSp>
          <p:nvCxnSpPr>
            <p:cNvPr id="65" name="直接箭头连接符 64">
              <a:extLst>
                <a:ext uri="{FF2B5EF4-FFF2-40B4-BE49-F238E27FC236}">
                  <a16:creationId xmlns:a16="http://schemas.microsoft.com/office/drawing/2014/main" id="{4B6C363D-D014-4753-9621-CD88DD2466CF}"/>
                </a:ext>
              </a:extLst>
            </p:cNvPr>
            <p:cNvCxnSpPr/>
            <p:nvPr/>
          </p:nvCxnSpPr>
          <p:spPr>
            <a:xfrm flipH="1" flipV="1">
              <a:off x="3710299" y="3848509"/>
              <a:ext cx="885" cy="602880"/>
            </a:xfrm>
            <a:prstGeom prst="straightConnector1">
              <a:avLst/>
            </a:prstGeom>
            <a:grpFill/>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6" name="流程图: 可选过程 65">
              <a:extLst>
                <a:ext uri="{FF2B5EF4-FFF2-40B4-BE49-F238E27FC236}">
                  <a16:creationId xmlns:a16="http://schemas.microsoft.com/office/drawing/2014/main" id="{F7C6E3F4-DBCF-4A10-8882-76BD66CBB388}"/>
                </a:ext>
              </a:extLst>
            </p:cNvPr>
            <p:cNvSpPr/>
            <p:nvPr/>
          </p:nvSpPr>
          <p:spPr>
            <a:xfrm>
              <a:off x="736832" y="4362419"/>
              <a:ext cx="866606" cy="354482"/>
            </a:xfrm>
            <a:prstGeom prst="flowChartAlternateProcess">
              <a:avLst/>
            </a:prstGeom>
            <a:grpFill/>
            <a:ln w="12700" cap="flat" cmpd="sng" algn="ctr">
              <a:solidFill>
                <a:srgbClr val="C00000"/>
              </a:solidFill>
              <a:prstDash val="solid"/>
              <a:miter lim="800000"/>
            </a:ln>
            <a:effectLst/>
          </p:spPr>
          <p:txBody>
            <a:bodyPr rot="0" spcFirstLastPara="0" vertOverflow="overflow" horzOverflow="overflow" vert="horz" wrap="square" lIns="0" tIns="45685" rIns="0" bIns="45685" numCol="1" spcCol="0" rtlCol="0" fromWordArt="0" anchor="ctr" anchorCtr="0" forceAA="0" compatLnSpc="1">
              <a:noAutofit/>
            </a:bodyPr>
            <a:lstStyle/>
            <a:p>
              <a:pPr algn="ctr" defTabSz="914034">
                <a:defRPr/>
              </a:pPr>
              <a:r>
                <a:rPr lang="en-US" altLang="zh-CN" sz="1100" kern="0" dirty="0" err="1">
                  <a:solidFill>
                    <a:srgbClr val="C00000"/>
                  </a:solidFill>
                  <a:latin typeface="微软雅黑"/>
                  <a:ea typeface="微软雅黑"/>
                </a:rPr>
                <a:t>oGRecorderSDK</a:t>
              </a:r>
              <a:endParaRPr lang="zh-CN" altLang="en-US" sz="1065" kern="0" dirty="0">
                <a:solidFill>
                  <a:srgbClr val="C00000"/>
                </a:solidFill>
                <a:latin typeface="微软雅黑" panose="020B0503020204020204" pitchFamily="34" charset="-122"/>
                <a:ea typeface="微软雅黑" panose="020B0503020204020204" pitchFamily="34" charset="-122"/>
                <a:cs typeface="+mn-ea"/>
                <a:sym typeface="+mn-lt"/>
              </a:endParaRPr>
            </a:p>
          </p:txBody>
        </p:sp>
        <p:cxnSp>
          <p:nvCxnSpPr>
            <p:cNvPr id="67" name="连接符: 肘形 99">
              <a:extLst>
                <a:ext uri="{FF2B5EF4-FFF2-40B4-BE49-F238E27FC236}">
                  <a16:creationId xmlns:a16="http://schemas.microsoft.com/office/drawing/2014/main" id="{8BE891CE-5E5B-4A71-8E64-AEA56975B21B}"/>
                </a:ext>
              </a:extLst>
            </p:cNvPr>
            <p:cNvCxnSpPr>
              <a:cxnSpLocks/>
              <a:stCxn id="66" idx="3"/>
              <a:endCxn id="62" idx="1"/>
            </p:cNvCxnSpPr>
            <p:nvPr/>
          </p:nvCxnSpPr>
          <p:spPr>
            <a:xfrm flipV="1">
              <a:off x="1603439" y="3295740"/>
              <a:ext cx="1154799" cy="1243920"/>
            </a:xfrm>
            <a:prstGeom prst="bentConnector3">
              <a:avLst>
                <a:gd name="adj1" fmla="val 50000"/>
              </a:avLst>
            </a:prstGeom>
            <a:grpFill/>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8" name="椭圆 67">
              <a:extLst>
                <a:ext uri="{FF2B5EF4-FFF2-40B4-BE49-F238E27FC236}">
                  <a16:creationId xmlns:a16="http://schemas.microsoft.com/office/drawing/2014/main" id="{5D95DF3F-EC97-4617-AB72-2301E2258046}"/>
                </a:ext>
              </a:extLst>
            </p:cNvPr>
            <p:cNvSpPr/>
            <p:nvPr/>
          </p:nvSpPr>
          <p:spPr bwMode="auto">
            <a:xfrm>
              <a:off x="1871486" y="2806097"/>
              <a:ext cx="174762" cy="259169"/>
            </a:xfrm>
            <a:prstGeom prst="ellipse">
              <a:avLst/>
            </a:prstGeom>
            <a:grpFill/>
            <a:ln w="9525" cap="flat" cmpd="sng" algn="ctr">
              <a:noFill/>
              <a:prstDash val="solid"/>
              <a:round/>
              <a:headEnd type="none" w="med" len="med"/>
              <a:tailEnd type="none" w="med" len="med"/>
            </a:ln>
            <a:effectLst/>
          </p:spPr>
          <p:txBody>
            <a:bodyPr vert="horz" wrap="none" lIns="68312" tIns="34154" rIns="68312" bIns="34154" numCol="1" rtlCol="0" anchor="ctr" anchorCtr="0" compatLnSpc="1">
              <a:noAutofit/>
            </a:bodyPr>
            <a:lstStyle/>
            <a:p>
              <a:pPr algn="ctr" defTabSz="874680" eaLnBrk="0" hangingPunct="0">
                <a:defRPr/>
              </a:pPr>
              <a:r>
                <a:rPr lang="en-US" altLang="zh-CN" sz="1065" b="1" kern="0" dirty="0">
                  <a:solidFill>
                    <a:prstClr val="white"/>
                  </a:solidFill>
                  <a:latin typeface="Arial" panose="020B0604020202020204"/>
                  <a:ea typeface="微软雅黑"/>
                  <a:cs typeface="+mn-ea"/>
                  <a:sym typeface="+mn-lt"/>
                </a:rPr>
                <a:t>1</a:t>
              </a:r>
              <a:endParaRPr lang="zh-CN" altLang="en-US" sz="1065" b="1" kern="0" dirty="0">
                <a:solidFill>
                  <a:prstClr val="white"/>
                </a:solidFill>
                <a:latin typeface="Arial" panose="020B0604020202020204"/>
                <a:ea typeface="微软雅黑"/>
                <a:cs typeface="+mn-ea"/>
                <a:sym typeface="+mn-lt"/>
              </a:endParaRPr>
            </a:p>
          </p:txBody>
        </p:sp>
        <p:sp>
          <p:nvSpPr>
            <p:cNvPr id="78" name="椭圆 77">
              <a:extLst>
                <a:ext uri="{FF2B5EF4-FFF2-40B4-BE49-F238E27FC236}">
                  <a16:creationId xmlns:a16="http://schemas.microsoft.com/office/drawing/2014/main" id="{97116806-4593-434D-960F-C4846C279781}"/>
                </a:ext>
              </a:extLst>
            </p:cNvPr>
            <p:cNvSpPr/>
            <p:nvPr/>
          </p:nvSpPr>
          <p:spPr bwMode="auto">
            <a:xfrm>
              <a:off x="2606186" y="2864785"/>
              <a:ext cx="174762" cy="259169"/>
            </a:xfrm>
            <a:prstGeom prst="ellipse">
              <a:avLst/>
            </a:prstGeom>
            <a:grpFill/>
            <a:ln w="9525" cap="flat" cmpd="sng" algn="ctr">
              <a:noFill/>
              <a:prstDash val="solid"/>
              <a:round/>
              <a:headEnd type="none" w="med" len="med"/>
              <a:tailEnd type="none" w="med" len="med"/>
            </a:ln>
            <a:effectLst/>
          </p:spPr>
          <p:txBody>
            <a:bodyPr vert="horz" wrap="none" lIns="68312" tIns="34154" rIns="68312" bIns="34154" numCol="1" rtlCol="0" anchor="ctr" anchorCtr="0" compatLnSpc="1">
              <a:noAutofit/>
            </a:bodyPr>
            <a:lstStyle/>
            <a:p>
              <a:pPr algn="ctr" defTabSz="874680" eaLnBrk="0" hangingPunct="0">
                <a:defRPr/>
              </a:pPr>
              <a:r>
                <a:rPr lang="en-US" altLang="zh-CN" sz="1065" b="1" kern="0" dirty="0">
                  <a:solidFill>
                    <a:prstClr val="white"/>
                  </a:solidFill>
                  <a:latin typeface="Arial" panose="020B0604020202020204"/>
                  <a:ea typeface="微软雅黑"/>
                  <a:cs typeface="+mn-ea"/>
                  <a:sym typeface="+mn-lt"/>
                </a:rPr>
                <a:t>2</a:t>
              </a:r>
              <a:endParaRPr lang="zh-CN" altLang="en-US" sz="1065" b="1" kern="0" dirty="0">
                <a:solidFill>
                  <a:prstClr val="white"/>
                </a:solidFill>
                <a:latin typeface="Arial" panose="020B0604020202020204"/>
                <a:ea typeface="微软雅黑"/>
                <a:cs typeface="+mn-ea"/>
                <a:sym typeface="+mn-lt"/>
              </a:endParaRPr>
            </a:p>
          </p:txBody>
        </p:sp>
        <p:sp>
          <p:nvSpPr>
            <p:cNvPr id="79" name="椭圆 78">
              <a:extLst>
                <a:ext uri="{FF2B5EF4-FFF2-40B4-BE49-F238E27FC236}">
                  <a16:creationId xmlns:a16="http://schemas.microsoft.com/office/drawing/2014/main" id="{683E9538-87A8-4523-805A-B446B7988DC8}"/>
                </a:ext>
              </a:extLst>
            </p:cNvPr>
            <p:cNvSpPr/>
            <p:nvPr/>
          </p:nvSpPr>
          <p:spPr bwMode="auto">
            <a:xfrm>
              <a:off x="2780822" y="4028779"/>
              <a:ext cx="174762" cy="259169"/>
            </a:xfrm>
            <a:prstGeom prst="ellipse">
              <a:avLst/>
            </a:prstGeom>
            <a:grpFill/>
            <a:ln w="9525" cap="flat" cmpd="sng" algn="ctr">
              <a:noFill/>
              <a:prstDash val="solid"/>
              <a:round/>
              <a:headEnd type="none" w="med" len="med"/>
              <a:tailEnd type="none" w="med" len="med"/>
            </a:ln>
            <a:effectLst/>
          </p:spPr>
          <p:txBody>
            <a:bodyPr vert="horz" wrap="none" lIns="68312" tIns="34154" rIns="68312" bIns="34154" numCol="1" rtlCol="0" anchor="ctr" anchorCtr="0" compatLnSpc="1">
              <a:noAutofit/>
            </a:bodyPr>
            <a:lstStyle/>
            <a:p>
              <a:pPr algn="ctr" defTabSz="874680" eaLnBrk="0" hangingPunct="0">
                <a:defRPr/>
              </a:pPr>
              <a:r>
                <a:rPr lang="en-US" altLang="zh-CN" sz="1065" b="1" kern="0" dirty="0">
                  <a:solidFill>
                    <a:prstClr val="white"/>
                  </a:solidFill>
                  <a:latin typeface="Arial" panose="020B0604020202020204"/>
                  <a:ea typeface="微软雅黑"/>
                  <a:cs typeface="+mn-ea"/>
                  <a:sym typeface="+mn-lt"/>
                </a:rPr>
                <a:t>3</a:t>
              </a:r>
              <a:endParaRPr lang="zh-CN" altLang="en-US" sz="1065" b="1" kern="0" dirty="0">
                <a:solidFill>
                  <a:prstClr val="white"/>
                </a:solidFill>
                <a:latin typeface="Arial" panose="020B0604020202020204"/>
                <a:ea typeface="微软雅黑"/>
                <a:cs typeface="+mn-ea"/>
                <a:sym typeface="+mn-lt"/>
              </a:endParaRPr>
            </a:p>
          </p:txBody>
        </p:sp>
        <p:sp>
          <p:nvSpPr>
            <p:cNvPr id="80" name="椭圆 79">
              <a:extLst>
                <a:ext uri="{FF2B5EF4-FFF2-40B4-BE49-F238E27FC236}">
                  <a16:creationId xmlns:a16="http://schemas.microsoft.com/office/drawing/2014/main" id="{920CC356-7370-4D0A-AAC1-C5931192C64C}"/>
                </a:ext>
              </a:extLst>
            </p:cNvPr>
            <p:cNvSpPr/>
            <p:nvPr/>
          </p:nvSpPr>
          <p:spPr bwMode="auto">
            <a:xfrm>
              <a:off x="2574776" y="4737491"/>
              <a:ext cx="218468" cy="253958"/>
            </a:xfrm>
            <a:prstGeom prst="ellipse">
              <a:avLst/>
            </a:prstGeom>
            <a:grpFill/>
            <a:ln w="9525" cap="flat" cmpd="sng" algn="ctr">
              <a:noFill/>
              <a:prstDash val="solid"/>
              <a:round/>
              <a:headEnd type="none" w="med" len="med"/>
              <a:tailEnd type="none" w="med" len="med"/>
            </a:ln>
            <a:effectLst/>
          </p:spPr>
          <p:txBody>
            <a:bodyPr vert="horz" wrap="none" lIns="68312" tIns="34154" rIns="68312" bIns="34154" numCol="1" rtlCol="0" anchor="ctr" anchorCtr="0" compatLnSpc="1">
              <a:noAutofit/>
            </a:bodyPr>
            <a:lstStyle/>
            <a:p>
              <a:pPr algn="ctr" defTabSz="874680" eaLnBrk="0" hangingPunct="0">
                <a:defRPr/>
              </a:pPr>
              <a:r>
                <a:rPr lang="en-US" altLang="zh-CN" sz="1065" b="1" kern="0" dirty="0">
                  <a:solidFill>
                    <a:prstClr val="white"/>
                  </a:solidFill>
                  <a:latin typeface="Arial" panose="020B0604020202020204"/>
                  <a:ea typeface="微软雅黑"/>
                  <a:cs typeface="+mn-ea"/>
                  <a:sym typeface="+mn-lt"/>
                </a:rPr>
                <a:t>4</a:t>
              </a:r>
              <a:endParaRPr lang="zh-CN" altLang="en-US" sz="1065" b="1" kern="0" dirty="0">
                <a:solidFill>
                  <a:prstClr val="white"/>
                </a:solidFill>
                <a:latin typeface="Arial" panose="020B0604020202020204"/>
                <a:ea typeface="微软雅黑"/>
                <a:cs typeface="+mn-ea"/>
                <a:sym typeface="+mn-lt"/>
              </a:endParaRPr>
            </a:p>
          </p:txBody>
        </p:sp>
        <p:sp>
          <p:nvSpPr>
            <p:cNvPr id="81" name="矩形: 圆角 109">
              <a:extLst>
                <a:ext uri="{FF2B5EF4-FFF2-40B4-BE49-F238E27FC236}">
                  <a16:creationId xmlns:a16="http://schemas.microsoft.com/office/drawing/2014/main" id="{6BF9A4F0-3D3B-46C8-AB93-1282F6B2771A}"/>
                </a:ext>
              </a:extLst>
            </p:cNvPr>
            <p:cNvSpPr/>
            <p:nvPr/>
          </p:nvSpPr>
          <p:spPr>
            <a:xfrm>
              <a:off x="4795755" y="2089935"/>
              <a:ext cx="1048329" cy="31981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712">
                <a:defRPr/>
              </a:pPr>
              <a:r>
                <a:rPr lang="zh-CN" altLang="en-US" sz="1399" dirty="0">
                  <a:solidFill>
                    <a:srgbClr val="FFFFFF"/>
                  </a:solidFill>
                  <a:latin typeface="Arial" panose="020B0604020202020204"/>
                  <a:ea typeface="微软雅黑"/>
                  <a:cs typeface="+mn-ea"/>
                  <a:sym typeface="+mn-lt"/>
                </a:rPr>
                <a:t>机密回放</a:t>
              </a:r>
            </a:p>
          </p:txBody>
        </p:sp>
        <p:grpSp>
          <p:nvGrpSpPr>
            <p:cNvPr id="82" name="组合 81">
              <a:extLst>
                <a:ext uri="{FF2B5EF4-FFF2-40B4-BE49-F238E27FC236}">
                  <a16:creationId xmlns:a16="http://schemas.microsoft.com/office/drawing/2014/main" id="{08E639CE-7F9C-47E9-9E0D-E647413EB33E}"/>
                </a:ext>
              </a:extLst>
            </p:cNvPr>
            <p:cNvGrpSpPr/>
            <p:nvPr/>
          </p:nvGrpSpPr>
          <p:grpSpPr>
            <a:xfrm>
              <a:off x="4753379" y="2510960"/>
              <a:ext cx="1182992" cy="1249558"/>
              <a:chOff x="-212410" y="1643276"/>
              <a:chExt cx="1232786" cy="1734897"/>
            </a:xfrm>
            <a:grpFill/>
          </p:grpSpPr>
          <p:sp>
            <p:nvSpPr>
              <p:cNvPr id="91" name="流程图: 可选过程 90">
                <a:extLst>
                  <a:ext uri="{FF2B5EF4-FFF2-40B4-BE49-F238E27FC236}">
                    <a16:creationId xmlns:a16="http://schemas.microsoft.com/office/drawing/2014/main" id="{E1891F2D-337A-44F4-A143-B71FF72A2699}"/>
                  </a:ext>
                </a:extLst>
              </p:cNvPr>
              <p:cNvSpPr/>
              <p:nvPr/>
            </p:nvSpPr>
            <p:spPr>
              <a:xfrm>
                <a:off x="-127715" y="1705149"/>
                <a:ext cx="1103650" cy="1673024"/>
              </a:xfrm>
              <a:prstGeom prst="flowChartAlternateProcess">
                <a:avLst/>
              </a:prstGeom>
              <a:grpFill/>
              <a:ln w="635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72" tIns="60936" rIns="121872" bIns="60936" numCol="1" spcCol="0" rtlCol="0" fromWordArt="0" anchor="ctr" anchorCtr="0" forceAA="0" compatLnSpc="1">
                <a:noAutofit/>
              </a:bodyPr>
              <a:lstStyle/>
              <a:p>
                <a:pPr algn="ctr" defTabSz="1218712">
                  <a:defRPr/>
                </a:pPr>
                <a:endParaRPr lang="zh-CN" altLang="en-US" sz="2134">
                  <a:solidFill>
                    <a:srgbClr val="666666"/>
                  </a:solidFill>
                  <a:latin typeface="Arial" panose="020B0604020202020204"/>
                  <a:ea typeface="微软雅黑"/>
                  <a:cs typeface="+mn-ea"/>
                  <a:sym typeface="+mn-lt"/>
                </a:endParaRPr>
              </a:p>
            </p:txBody>
          </p:sp>
          <p:sp>
            <p:nvSpPr>
              <p:cNvPr id="92" name="流程图: 可选过程 91">
                <a:extLst>
                  <a:ext uri="{FF2B5EF4-FFF2-40B4-BE49-F238E27FC236}">
                    <a16:creationId xmlns:a16="http://schemas.microsoft.com/office/drawing/2014/main" id="{B1B29469-411B-43F8-9EAF-DC9B4A46B9B4}"/>
                  </a:ext>
                </a:extLst>
              </p:cNvPr>
              <p:cNvSpPr/>
              <p:nvPr/>
            </p:nvSpPr>
            <p:spPr>
              <a:xfrm>
                <a:off x="-170061" y="1674213"/>
                <a:ext cx="1103650" cy="1673024"/>
              </a:xfrm>
              <a:prstGeom prst="flowChartAlternateProcess">
                <a:avLst/>
              </a:prstGeom>
              <a:grpFill/>
              <a:ln w="635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72" tIns="60936" rIns="121872" bIns="60936" numCol="1" spcCol="0" rtlCol="0" fromWordArt="0" anchor="ctr" anchorCtr="0" forceAA="0" compatLnSpc="1">
                <a:noAutofit/>
              </a:bodyPr>
              <a:lstStyle/>
              <a:p>
                <a:pPr algn="ctr" defTabSz="1218712">
                  <a:defRPr/>
                </a:pPr>
                <a:endParaRPr lang="zh-CN" altLang="en-US" sz="2134">
                  <a:solidFill>
                    <a:srgbClr val="666666"/>
                  </a:solidFill>
                  <a:latin typeface="Arial" panose="020B0604020202020204"/>
                  <a:ea typeface="微软雅黑"/>
                  <a:cs typeface="+mn-ea"/>
                  <a:sym typeface="+mn-lt"/>
                </a:endParaRPr>
              </a:p>
            </p:txBody>
          </p:sp>
          <p:sp>
            <p:nvSpPr>
              <p:cNvPr id="95" name="流程图: 可选过程 94">
                <a:extLst>
                  <a:ext uri="{FF2B5EF4-FFF2-40B4-BE49-F238E27FC236}">
                    <a16:creationId xmlns:a16="http://schemas.microsoft.com/office/drawing/2014/main" id="{C17F272F-8C72-49F6-9107-3E7AF894F270}"/>
                  </a:ext>
                </a:extLst>
              </p:cNvPr>
              <p:cNvSpPr/>
              <p:nvPr/>
            </p:nvSpPr>
            <p:spPr>
              <a:xfrm>
                <a:off x="-212410" y="1643276"/>
                <a:ext cx="1232786" cy="1673024"/>
              </a:xfrm>
              <a:prstGeom prst="flowChartAlternateProcess">
                <a:avLst/>
              </a:prstGeom>
              <a:grpFill/>
              <a:ln w="635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72" tIns="0" rIns="121872" bIns="60936" numCol="1" spcCol="0" rtlCol="0" fromWordArt="0" anchor="t" anchorCtr="0" forceAA="0" compatLnSpc="1">
                <a:noAutofit/>
              </a:bodyPr>
              <a:lstStyle/>
              <a:p>
                <a:pPr algn="ctr" defTabSz="1218712">
                  <a:defRPr/>
                </a:pPr>
                <a:r>
                  <a:rPr kumimoji="1" lang="en-US" altLang="zh-CN" sz="1050" b="1" dirty="0">
                    <a:solidFill>
                      <a:srgbClr val="000000"/>
                    </a:solidFill>
                    <a:latin typeface="微软雅黑" panose="020B0503020204020204" pitchFamily="34" charset="-122"/>
                    <a:ea typeface="微软雅黑" panose="020B0503020204020204" pitchFamily="34" charset="-122"/>
                    <a:cs typeface="+mn-ea"/>
                    <a:sym typeface="+mn-lt"/>
                  </a:rPr>
                  <a:t>openGauss</a:t>
                </a:r>
                <a:endParaRPr lang="zh-CN" altLang="en-US" sz="1050" b="1" dirty="0">
                  <a:solidFill>
                    <a:srgbClr val="666666"/>
                  </a:solidFill>
                  <a:latin typeface="Arial" panose="020B0604020202020204"/>
                  <a:ea typeface="微软雅黑"/>
                  <a:cs typeface="+mn-ea"/>
                  <a:sym typeface="+mn-lt"/>
                </a:endParaRPr>
              </a:p>
            </p:txBody>
          </p:sp>
        </p:grpSp>
        <p:sp>
          <p:nvSpPr>
            <p:cNvPr id="83" name="流程图: 可选过程 82">
              <a:extLst>
                <a:ext uri="{FF2B5EF4-FFF2-40B4-BE49-F238E27FC236}">
                  <a16:creationId xmlns:a16="http://schemas.microsoft.com/office/drawing/2014/main" id="{E3FF05CA-8B83-4B84-A691-58DDF666A426}"/>
                </a:ext>
              </a:extLst>
            </p:cNvPr>
            <p:cNvSpPr/>
            <p:nvPr/>
          </p:nvSpPr>
          <p:spPr>
            <a:xfrm>
              <a:off x="4850497" y="3146968"/>
              <a:ext cx="854636" cy="453560"/>
            </a:xfrm>
            <a:prstGeom prst="flowChartAlternateProcess">
              <a:avLst/>
            </a:prstGeom>
            <a:grpFill/>
            <a:ln w="12700" cap="flat" cmpd="sng" algn="ctr">
              <a:solidFill>
                <a:srgbClr val="C00000"/>
              </a:solidFill>
              <a:prstDash val="solid"/>
              <a:miter lim="800000"/>
            </a:ln>
            <a:effectLst/>
          </p:spPr>
          <p:txBody>
            <a:bodyPr rot="0" spcFirstLastPara="0" vertOverflow="overflow" horzOverflow="overflow" vert="horz" wrap="square" lIns="0" tIns="45685" rIns="0" bIns="45685" numCol="1" spcCol="0" rtlCol="0" fromWordArt="0" anchor="ctr" anchorCtr="0" forceAA="0" compatLnSpc="1">
              <a:noAutofit/>
            </a:bodyPr>
            <a:lstStyle/>
            <a:p>
              <a:pPr algn="ctr" defTabSz="914034">
                <a:defRPr/>
              </a:pPr>
              <a:r>
                <a:rPr lang="en-US" altLang="zh-CN" sz="1000" kern="0" dirty="0" err="1">
                  <a:solidFill>
                    <a:srgbClr val="C00000"/>
                  </a:solidFill>
                  <a:latin typeface="微软雅黑"/>
                  <a:ea typeface="微软雅黑"/>
                </a:rPr>
                <a:t>liteReceiver</a:t>
              </a:r>
              <a:r>
                <a:rPr lang="zh-CN" altLang="en-US" sz="800" kern="0" dirty="0">
                  <a:solidFill>
                    <a:srgbClr val="C00000"/>
                  </a:solidFill>
                  <a:latin typeface="微软雅黑"/>
                  <a:ea typeface="微软雅黑"/>
                </a:rPr>
                <a:t>（</a:t>
              </a:r>
              <a:r>
                <a:rPr lang="en-US" altLang="zh-CN" sz="800" kern="0" dirty="0" err="1">
                  <a:solidFill>
                    <a:srgbClr val="C00000"/>
                  </a:solidFill>
                  <a:latin typeface="微软雅黑"/>
                  <a:ea typeface="微软雅黑"/>
                </a:rPr>
                <a:t>ogRecorderSDK</a:t>
              </a:r>
              <a:r>
                <a:rPr lang="zh-CN" altLang="en-US" sz="800" kern="0" dirty="0">
                  <a:solidFill>
                    <a:srgbClr val="C00000"/>
                  </a:solidFill>
                  <a:latin typeface="微软雅黑"/>
                  <a:ea typeface="微软雅黑"/>
                </a:rPr>
                <a:t>）</a:t>
              </a:r>
              <a:endParaRPr lang="en-US" altLang="zh-CN" sz="800" kern="0" dirty="0">
                <a:solidFill>
                  <a:srgbClr val="C00000"/>
                </a:solidFill>
                <a:latin typeface="微软雅黑"/>
                <a:ea typeface="微软雅黑"/>
              </a:endParaRPr>
            </a:p>
          </p:txBody>
        </p:sp>
        <p:sp>
          <p:nvSpPr>
            <p:cNvPr id="84" name="流程图: 可选过程 83">
              <a:extLst>
                <a:ext uri="{FF2B5EF4-FFF2-40B4-BE49-F238E27FC236}">
                  <a16:creationId xmlns:a16="http://schemas.microsoft.com/office/drawing/2014/main" id="{4B906141-B83E-4C81-BB37-46DF2A3C6A40}"/>
                </a:ext>
              </a:extLst>
            </p:cNvPr>
            <p:cNvSpPr/>
            <p:nvPr/>
          </p:nvSpPr>
          <p:spPr>
            <a:xfrm>
              <a:off x="4840325" y="4088120"/>
              <a:ext cx="1059072" cy="763447"/>
            </a:xfrm>
            <a:prstGeom prst="flowChartAlternateProcess">
              <a:avLst/>
            </a:prstGeom>
            <a:grpFill/>
            <a:ln w="635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72" tIns="0" rIns="121872" bIns="60936" numCol="1" spcCol="0" rtlCol="0" fromWordArt="0" anchor="t" anchorCtr="0" forceAA="0" compatLnSpc="1">
              <a:noAutofit/>
            </a:bodyPr>
            <a:lstStyle/>
            <a:p>
              <a:pPr algn="ctr" defTabSz="1218712">
                <a:defRPr/>
              </a:pPr>
              <a:r>
                <a:rPr kumimoji="1" lang="zh-CN" altLang="en-US" sz="1399" dirty="0">
                  <a:solidFill>
                    <a:srgbClr val="000000"/>
                  </a:solidFill>
                  <a:latin typeface="微软雅黑" panose="020B0503020204020204" pitchFamily="34" charset="-122"/>
                  <a:ea typeface="微软雅黑" panose="020B0503020204020204" pitchFamily="34" charset="-122"/>
                  <a:cs typeface="+mn-ea"/>
                  <a:sym typeface="+mn-lt"/>
                </a:rPr>
                <a:t>合作软件</a:t>
              </a:r>
              <a:endParaRPr kumimoji="1" lang="en-US" altLang="zh-CN" sz="1399" dirty="0">
                <a:solidFill>
                  <a:srgbClr val="000000"/>
                </a:solidFill>
                <a:latin typeface="微软雅黑" panose="020B0503020204020204" pitchFamily="34" charset="-122"/>
                <a:ea typeface="微软雅黑" panose="020B0503020204020204" pitchFamily="34" charset="-122"/>
                <a:cs typeface="+mn-ea"/>
                <a:sym typeface="+mn-lt"/>
              </a:endParaRPr>
            </a:p>
          </p:txBody>
        </p:sp>
        <p:sp>
          <p:nvSpPr>
            <p:cNvPr id="85" name="流程图: 可选过程 84">
              <a:extLst>
                <a:ext uri="{FF2B5EF4-FFF2-40B4-BE49-F238E27FC236}">
                  <a16:creationId xmlns:a16="http://schemas.microsoft.com/office/drawing/2014/main" id="{7464AD85-5B95-4C78-B39D-B36770DA4BE8}"/>
                </a:ext>
              </a:extLst>
            </p:cNvPr>
            <p:cNvSpPr/>
            <p:nvPr/>
          </p:nvSpPr>
          <p:spPr>
            <a:xfrm>
              <a:off x="4792480" y="4049032"/>
              <a:ext cx="1059072" cy="763447"/>
            </a:xfrm>
            <a:prstGeom prst="flowChartAlternateProcess">
              <a:avLst/>
            </a:prstGeom>
            <a:grpFill/>
            <a:ln w="635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72" tIns="0" rIns="121872" bIns="60936" numCol="1" spcCol="0" rtlCol="0" fromWordArt="0" anchor="t" anchorCtr="0" forceAA="0" compatLnSpc="1">
              <a:noAutofit/>
            </a:bodyPr>
            <a:lstStyle/>
            <a:p>
              <a:pPr algn="ctr" defTabSz="1218712">
                <a:defRPr/>
              </a:pPr>
              <a:endParaRPr kumimoji="1" lang="en-US" altLang="zh-CN" sz="1399" dirty="0">
                <a:solidFill>
                  <a:srgbClr val="000000"/>
                </a:solidFill>
                <a:latin typeface="微软雅黑" panose="020B0503020204020204" pitchFamily="34" charset="-122"/>
                <a:ea typeface="微软雅黑" panose="020B0503020204020204" pitchFamily="34" charset="-122"/>
                <a:cs typeface="+mn-ea"/>
                <a:sym typeface="+mn-lt"/>
              </a:endParaRPr>
            </a:p>
          </p:txBody>
        </p:sp>
        <p:sp>
          <p:nvSpPr>
            <p:cNvPr id="86" name="流程图: 可选过程 85">
              <a:extLst>
                <a:ext uri="{FF2B5EF4-FFF2-40B4-BE49-F238E27FC236}">
                  <a16:creationId xmlns:a16="http://schemas.microsoft.com/office/drawing/2014/main" id="{899A8CF3-55FD-4A26-BF55-4A8A8A79489B}"/>
                </a:ext>
              </a:extLst>
            </p:cNvPr>
            <p:cNvSpPr/>
            <p:nvPr/>
          </p:nvSpPr>
          <p:spPr>
            <a:xfrm>
              <a:off x="4760173" y="4007708"/>
              <a:ext cx="1059072" cy="763447"/>
            </a:xfrm>
            <a:prstGeom prst="flowChartAlternateProcess">
              <a:avLst/>
            </a:prstGeom>
            <a:grpFill/>
            <a:ln w="635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72" tIns="0" rIns="121872" bIns="60936" numCol="1" spcCol="0" rtlCol="0" fromWordArt="0" anchor="t" anchorCtr="0" forceAA="0" compatLnSpc="1">
              <a:noAutofit/>
            </a:bodyPr>
            <a:lstStyle/>
            <a:p>
              <a:pPr algn="ctr" defTabSz="1218712">
                <a:defRPr/>
              </a:pPr>
              <a:endParaRPr kumimoji="1" lang="en-US" altLang="zh-CN" sz="1200" dirty="0">
                <a:solidFill>
                  <a:srgbClr val="000000"/>
                </a:solidFill>
                <a:latin typeface="微软雅黑" panose="020B0503020204020204" pitchFamily="34" charset="-122"/>
                <a:ea typeface="微软雅黑" panose="020B0503020204020204" pitchFamily="34" charset="-122"/>
                <a:cs typeface="+mn-ea"/>
                <a:sym typeface="+mn-lt"/>
              </a:endParaRPr>
            </a:p>
          </p:txBody>
        </p:sp>
        <p:sp>
          <p:nvSpPr>
            <p:cNvPr id="87" name="流程图: 可选过程 86">
              <a:extLst>
                <a:ext uri="{FF2B5EF4-FFF2-40B4-BE49-F238E27FC236}">
                  <a16:creationId xmlns:a16="http://schemas.microsoft.com/office/drawing/2014/main" id="{A4F3CDD2-A91C-4ABA-B884-EA810A34C68B}"/>
                </a:ext>
              </a:extLst>
            </p:cNvPr>
            <p:cNvSpPr/>
            <p:nvPr/>
          </p:nvSpPr>
          <p:spPr>
            <a:xfrm>
              <a:off x="4840325" y="4347019"/>
              <a:ext cx="864808" cy="369882"/>
            </a:xfrm>
            <a:prstGeom prst="flowChartAlternateProcess">
              <a:avLst/>
            </a:prstGeom>
            <a:grpFill/>
            <a:ln w="12700" cap="flat" cmpd="sng" algn="ctr">
              <a:solidFill>
                <a:srgbClr val="C00000"/>
              </a:solidFill>
              <a:prstDash val="solid"/>
              <a:miter lim="800000"/>
            </a:ln>
            <a:effectLst/>
          </p:spPr>
          <p:txBody>
            <a:bodyPr rot="0" spcFirstLastPara="0" vertOverflow="overflow" horzOverflow="overflow" vert="horz" wrap="square" lIns="0" tIns="45685" rIns="0" bIns="45685" numCol="1" spcCol="0" rtlCol="0" fromWordArt="0" anchor="ctr" anchorCtr="0" forceAA="0" compatLnSpc="1">
              <a:noAutofit/>
            </a:bodyPr>
            <a:lstStyle/>
            <a:p>
              <a:pPr algn="ctr" defTabSz="914034">
                <a:defRPr/>
              </a:pPr>
              <a:r>
                <a:rPr lang="en-US" altLang="zh-CN" sz="1100" kern="0" dirty="0" err="1">
                  <a:solidFill>
                    <a:srgbClr val="C00000"/>
                  </a:solidFill>
                  <a:latin typeface="微软雅黑"/>
                  <a:ea typeface="微软雅黑"/>
                </a:rPr>
                <a:t>ogRecorderSDK</a:t>
              </a:r>
              <a:endParaRPr lang="zh-CN" altLang="en-US" sz="1065" kern="0" dirty="0">
                <a:solidFill>
                  <a:srgbClr val="C00000"/>
                </a:solidFill>
                <a:latin typeface="微软雅黑" panose="020B0503020204020204" pitchFamily="34" charset="-122"/>
                <a:ea typeface="微软雅黑" panose="020B0503020204020204" pitchFamily="34" charset="-122"/>
                <a:cs typeface="+mn-ea"/>
                <a:sym typeface="+mn-lt"/>
              </a:endParaRPr>
            </a:p>
          </p:txBody>
        </p:sp>
        <p:cxnSp>
          <p:nvCxnSpPr>
            <p:cNvPr id="88" name="连接符: 肘形 118">
              <a:extLst>
                <a:ext uri="{FF2B5EF4-FFF2-40B4-BE49-F238E27FC236}">
                  <a16:creationId xmlns:a16="http://schemas.microsoft.com/office/drawing/2014/main" id="{600A625B-3CFA-4594-A3A2-03641E56219A}"/>
                </a:ext>
              </a:extLst>
            </p:cNvPr>
            <p:cNvCxnSpPr>
              <a:cxnSpLocks/>
              <a:stCxn id="83" idx="1"/>
              <a:endCxn id="43" idx="3"/>
            </p:cNvCxnSpPr>
            <p:nvPr/>
          </p:nvCxnSpPr>
          <p:spPr>
            <a:xfrm rot="10800000" flipV="1">
              <a:off x="4357352" y="3373747"/>
              <a:ext cx="493145" cy="295062"/>
            </a:xfrm>
            <a:prstGeom prst="bentConnector3">
              <a:avLst>
                <a:gd name="adj1" fmla="val 50000"/>
              </a:avLst>
            </a:prstGeom>
            <a:grpFill/>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9" name="连接符: 肘形 117">
              <a:extLst>
                <a:ext uri="{FF2B5EF4-FFF2-40B4-BE49-F238E27FC236}">
                  <a16:creationId xmlns:a16="http://schemas.microsoft.com/office/drawing/2014/main" id="{2DEACECB-DCA4-4B5E-83A5-9DD873B275D3}"/>
                </a:ext>
              </a:extLst>
            </p:cNvPr>
            <p:cNvCxnSpPr>
              <a:cxnSpLocks/>
              <a:stCxn id="87" idx="1"/>
              <a:endCxn id="43" idx="3"/>
            </p:cNvCxnSpPr>
            <p:nvPr/>
          </p:nvCxnSpPr>
          <p:spPr>
            <a:xfrm rot="10800000">
              <a:off x="4357352" y="3668810"/>
              <a:ext cx="482974" cy="863150"/>
            </a:xfrm>
            <a:prstGeom prst="bentConnector3">
              <a:avLst>
                <a:gd name="adj1" fmla="val 50000"/>
              </a:avLst>
            </a:prstGeom>
            <a:grpFill/>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6371731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0D5E8F0-3220-4F3D-8BC2-D9B8EFF952DC}"/>
              </a:ext>
            </a:extLst>
          </p:cNvPr>
          <p:cNvGrpSpPr/>
          <p:nvPr/>
        </p:nvGrpSpPr>
        <p:grpSpPr>
          <a:xfrm>
            <a:off x="416257" y="1233690"/>
            <a:ext cx="5765467" cy="4090367"/>
            <a:chOff x="416257" y="1233689"/>
            <a:chExt cx="6596056" cy="4708364"/>
          </a:xfrm>
        </p:grpSpPr>
        <p:sp>
          <p:nvSpPr>
            <p:cNvPr id="3" name="矩形 2">
              <a:extLst>
                <a:ext uri="{FF2B5EF4-FFF2-40B4-BE49-F238E27FC236}">
                  <a16:creationId xmlns:a16="http://schemas.microsoft.com/office/drawing/2014/main" id="{0E5A9E7A-372C-48F7-A33E-1791DDB064A1}"/>
                </a:ext>
              </a:extLst>
            </p:cNvPr>
            <p:cNvSpPr/>
            <p:nvPr/>
          </p:nvSpPr>
          <p:spPr>
            <a:xfrm>
              <a:off x="839785" y="2483744"/>
              <a:ext cx="6129705" cy="2363591"/>
            </a:xfrm>
            <a:prstGeom prst="rect">
              <a:avLst/>
            </a:prstGeom>
            <a:solidFill>
              <a:schemeClr val="bg1">
                <a:lumMod val="85000"/>
                <a:alpha val="57000"/>
              </a:schemeClr>
            </a:solidFill>
            <a:ln w="3175" cap="flat" cmpd="sng" algn="ctr">
              <a:solidFill>
                <a:schemeClr val="bg1">
                  <a:lumMod val="40000"/>
                  <a:lumOff val="60000"/>
                </a:schemeClr>
              </a:solidFill>
              <a:prstDash val="solid"/>
              <a:miter lim="800000"/>
              <a:headEnd type="none" w="med" len="med"/>
              <a:tailEnd type="none" w="med" len="med"/>
            </a:ln>
            <a:effectLst/>
          </p:spPr>
          <p:txBody>
            <a:bodyPr wrap="none" lIns="91217" tIns="45608" rIns="91217" bIns="45608" anchor="ctr" anchorCtr="1">
              <a:noAutofit/>
            </a:bodyPr>
            <a:lstStyle/>
            <a:p>
              <a:pPr defTabSz="912035">
                <a:defRPr/>
              </a:pPr>
              <a:endParaRPr lang="zh-CN" altLang="en-US" sz="1100" b="1" kern="0" dirty="0">
                <a:solidFill>
                  <a:srgbClr val="C7000B"/>
                </a:solidFill>
                <a:latin typeface="微软雅黑" panose="020B0503020204020204" pitchFamily="34" charset="-122"/>
                <a:cs typeface="Arial" panose="020B0604020202020204" pitchFamily="34" charset="0"/>
                <a:sym typeface="+mn-ea"/>
              </a:endParaRPr>
            </a:p>
          </p:txBody>
        </p:sp>
        <p:grpSp>
          <p:nvGrpSpPr>
            <p:cNvPr id="4" name="组合 3">
              <a:extLst>
                <a:ext uri="{FF2B5EF4-FFF2-40B4-BE49-F238E27FC236}">
                  <a16:creationId xmlns:a16="http://schemas.microsoft.com/office/drawing/2014/main" id="{E53B2359-5C63-4A7E-816A-F869909DB235}"/>
                </a:ext>
              </a:extLst>
            </p:cNvPr>
            <p:cNvGrpSpPr/>
            <p:nvPr/>
          </p:nvGrpSpPr>
          <p:grpSpPr>
            <a:xfrm>
              <a:off x="495317" y="2483744"/>
              <a:ext cx="286104" cy="2363592"/>
              <a:chOff x="458896" y="2665022"/>
              <a:chExt cx="325935" cy="2537378"/>
            </a:xfrm>
          </p:grpSpPr>
          <p:sp>
            <p:nvSpPr>
              <p:cNvPr id="74" name="矩形 73">
                <a:extLst>
                  <a:ext uri="{FF2B5EF4-FFF2-40B4-BE49-F238E27FC236}">
                    <a16:creationId xmlns:a16="http://schemas.microsoft.com/office/drawing/2014/main" id="{CF4E0DF5-6330-4AD1-9B4C-DF65ED5750BE}"/>
                  </a:ext>
                </a:extLst>
              </p:cNvPr>
              <p:cNvSpPr/>
              <p:nvPr/>
            </p:nvSpPr>
            <p:spPr>
              <a:xfrm>
                <a:off x="458896" y="2665022"/>
                <a:ext cx="325935" cy="2537378"/>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68">
                  <a:defRPr/>
                </a:pPr>
                <a:endParaRPr lang="zh-CN" altLang="en-US" sz="1200">
                  <a:solidFill>
                    <a:srgbClr val="666666"/>
                  </a:solidFill>
                  <a:latin typeface="微软雅黑" panose="020B0503020204020204" pitchFamily="34" charset="-122"/>
                </a:endParaRPr>
              </a:p>
            </p:txBody>
          </p:sp>
          <p:sp>
            <p:nvSpPr>
              <p:cNvPr id="75" name="文本框 74">
                <a:extLst>
                  <a:ext uri="{FF2B5EF4-FFF2-40B4-BE49-F238E27FC236}">
                    <a16:creationId xmlns:a16="http://schemas.microsoft.com/office/drawing/2014/main" id="{A57C68D6-D853-42BE-9479-037AE1DC8438}"/>
                  </a:ext>
                </a:extLst>
              </p:cNvPr>
              <p:cNvSpPr txBox="1"/>
              <p:nvPr/>
            </p:nvSpPr>
            <p:spPr>
              <a:xfrm>
                <a:off x="552623" y="3232850"/>
                <a:ext cx="223132" cy="693853"/>
              </a:xfrm>
              <a:prstGeom prst="rect">
                <a:avLst/>
              </a:prstGeom>
              <a:noFill/>
            </p:spPr>
            <p:txBody>
              <a:bodyPr wrap="square" lIns="0" tIns="0" rIns="0" bIns="0" rtlCol="0">
                <a:spAutoFit/>
              </a:bodyPr>
              <a:lstStyle/>
              <a:p>
                <a:pPr defTabSz="913303">
                  <a:defRPr/>
                </a:pPr>
                <a:endParaRPr kumimoji="1" lang="en-US" altLang="zh-CN" sz="1050" b="1" dirty="0">
                  <a:solidFill>
                    <a:srgbClr val="1D1D1A"/>
                  </a:solidFill>
                  <a:latin typeface="微软雅黑" panose="020B0503020204020204" pitchFamily="34" charset="-122"/>
                </a:endParaRPr>
              </a:p>
              <a:p>
                <a:pPr defTabSz="913303">
                  <a:defRPr/>
                </a:pPr>
                <a:r>
                  <a:rPr kumimoji="1" lang="zh-CN" altLang="en-US" sz="1050" b="1" dirty="0">
                    <a:solidFill>
                      <a:srgbClr val="1D1D1A"/>
                    </a:solidFill>
                    <a:latin typeface="微软雅黑" panose="020B0503020204020204" pitchFamily="34" charset="-122"/>
                  </a:rPr>
                  <a:t>计算层</a:t>
                </a:r>
              </a:p>
            </p:txBody>
          </p:sp>
        </p:grpSp>
        <p:sp>
          <p:nvSpPr>
            <p:cNvPr id="5" name="圆角矩形 145">
              <a:extLst>
                <a:ext uri="{FF2B5EF4-FFF2-40B4-BE49-F238E27FC236}">
                  <a16:creationId xmlns:a16="http://schemas.microsoft.com/office/drawing/2014/main" id="{CAA6A68C-6758-47DF-ABC1-EFDDB88543BD}"/>
                </a:ext>
              </a:extLst>
            </p:cNvPr>
            <p:cNvSpPr/>
            <p:nvPr/>
          </p:nvSpPr>
          <p:spPr>
            <a:xfrm>
              <a:off x="865256" y="4950317"/>
              <a:ext cx="6104234" cy="926828"/>
            </a:xfrm>
            <a:prstGeom prst="roundRect">
              <a:avLst>
                <a:gd name="adj" fmla="val 0"/>
              </a:avLst>
            </a:prstGeom>
            <a:solidFill>
              <a:srgbClr val="F8F8F8"/>
            </a:solidFill>
            <a:ln w="3175" cap="flat" cmpd="sng" algn="ctr">
              <a:solidFill>
                <a:schemeClr val="bg1">
                  <a:lumMod val="40000"/>
                  <a:lumOff val="60000"/>
                </a:schemeClr>
              </a:solidFill>
              <a:prstDash val="solid"/>
              <a:miter lim="800000"/>
              <a:headEnd type="none" w="med" len="med"/>
              <a:tailEnd type="none" w="med" len="med"/>
            </a:ln>
            <a:effectLst/>
          </p:spPr>
          <p:txBody>
            <a:bodyPr rot="0" spcFirstLastPara="0" vert="horz" wrap="none" lIns="91217" tIns="45608" rIns="91217" bIns="45608" numCol="1" spcCol="0" rtlCol="0" fromWordArt="0" anchor="ctr" anchorCtr="1" forceAA="0" compatLnSpc="0">
              <a:noAutofit/>
            </a:bodyPr>
            <a:lstStyle/>
            <a:p>
              <a:pPr defTabSz="912035">
                <a:defRPr/>
              </a:pPr>
              <a:endParaRPr lang="zh-CN" altLang="en-US" sz="1399" b="1" kern="0" dirty="0">
                <a:solidFill>
                  <a:srgbClr val="C7000B"/>
                </a:solidFill>
                <a:latin typeface="微软雅黑" panose="020B0503020204020204" pitchFamily="34" charset="-122"/>
                <a:cs typeface="Arial" panose="020B0604020202020204" pitchFamily="34" charset="0"/>
                <a:sym typeface="+mn-ea"/>
              </a:endParaRPr>
            </a:p>
          </p:txBody>
        </p:sp>
        <p:grpSp>
          <p:nvGrpSpPr>
            <p:cNvPr id="6" name="组合 5">
              <a:extLst>
                <a:ext uri="{FF2B5EF4-FFF2-40B4-BE49-F238E27FC236}">
                  <a16:creationId xmlns:a16="http://schemas.microsoft.com/office/drawing/2014/main" id="{8AE5F47D-C56C-4DD2-AD1A-55AA1D717C12}"/>
                </a:ext>
              </a:extLst>
            </p:cNvPr>
            <p:cNvGrpSpPr/>
            <p:nvPr/>
          </p:nvGrpSpPr>
          <p:grpSpPr>
            <a:xfrm>
              <a:off x="496049" y="4943743"/>
              <a:ext cx="294270" cy="943639"/>
              <a:chOff x="571661" y="5285593"/>
              <a:chExt cx="335238" cy="1213748"/>
            </a:xfrm>
          </p:grpSpPr>
          <p:sp>
            <p:nvSpPr>
              <p:cNvPr id="72" name="矩形 71">
                <a:extLst>
                  <a:ext uri="{FF2B5EF4-FFF2-40B4-BE49-F238E27FC236}">
                    <a16:creationId xmlns:a16="http://schemas.microsoft.com/office/drawing/2014/main" id="{7DD32F8A-9424-4CC0-8A4E-B2FB9FAC0C3A}"/>
                  </a:ext>
                </a:extLst>
              </p:cNvPr>
              <p:cNvSpPr/>
              <p:nvPr/>
            </p:nvSpPr>
            <p:spPr>
              <a:xfrm>
                <a:off x="571661" y="5285593"/>
                <a:ext cx="335238" cy="1213748"/>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68">
                  <a:defRPr/>
                </a:pPr>
                <a:endParaRPr lang="zh-CN" altLang="en-US" sz="1200">
                  <a:solidFill>
                    <a:srgbClr val="666666"/>
                  </a:solidFill>
                  <a:latin typeface="微软雅黑" panose="020B0503020204020204" pitchFamily="34" charset="-122"/>
                </a:endParaRPr>
              </a:p>
            </p:txBody>
          </p:sp>
          <p:sp>
            <p:nvSpPr>
              <p:cNvPr id="73" name="文本框 72">
                <a:extLst>
                  <a:ext uri="{FF2B5EF4-FFF2-40B4-BE49-F238E27FC236}">
                    <a16:creationId xmlns:a16="http://schemas.microsoft.com/office/drawing/2014/main" id="{F094124C-C406-4253-8544-7D7437749128}"/>
                  </a:ext>
                </a:extLst>
              </p:cNvPr>
              <p:cNvSpPr txBox="1"/>
              <p:nvPr/>
            </p:nvSpPr>
            <p:spPr>
              <a:xfrm>
                <a:off x="668575" y="5477806"/>
                <a:ext cx="215090" cy="717705"/>
              </a:xfrm>
              <a:prstGeom prst="rect">
                <a:avLst/>
              </a:prstGeom>
              <a:noFill/>
            </p:spPr>
            <p:txBody>
              <a:bodyPr wrap="square" lIns="0" tIns="0" rIns="0" bIns="0" rtlCol="0">
                <a:spAutoFit/>
              </a:bodyPr>
              <a:lstStyle/>
              <a:p>
                <a:pPr defTabSz="913303">
                  <a:defRPr/>
                </a:pPr>
                <a:r>
                  <a:rPr kumimoji="1" lang="zh-CN" altLang="en-US" sz="1050" b="1" dirty="0">
                    <a:solidFill>
                      <a:srgbClr val="1D1D1A"/>
                    </a:solidFill>
                    <a:latin typeface="微软雅黑" panose="020B0503020204020204" pitchFamily="34" charset="-122"/>
                  </a:rPr>
                  <a:t>存储层</a:t>
                </a:r>
              </a:p>
            </p:txBody>
          </p:sp>
        </p:grpSp>
        <p:sp>
          <p:nvSpPr>
            <p:cNvPr id="7" name="矩形: 圆角 316">
              <a:extLst>
                <a:ext uri="{FF2B5EF4-FFF2-40B4-BE49-F238E27FC236}">
                  <a16:creationId xmlns:a16="http://schemas.microsoft.com/office/drawing/2014/main" id="{8BC6751E-3350-4BEF-9CD6-4A2F58FED48E}"/>
                </a:ext>
              </a:extLst>
            </p:cNvPr>
            <p:cNvSpPr/>
            <p:nvPr/>
          </p:nvSpPr>
          <p:spPr>
            <a:xfrm>
              <a:off x="871419" y="2518838"/>
              <a:ext cx="2367159" cy="1753065"/>
            </a:xfrm>
            <a:prstGeom prst="roundRect">
              <a:avLst>
                <a:gd name="adj" fmla="val 6389"/>
              </a:avLst>
            </a:prstGeom>
            <a:solidFill>
              <a:srgbClr val="EEEAF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defTabSz="913668">
                <a:defRPr/>
              </a:pPr>
              <a:r>
                <a:rPr lang="en-US" altLang="zh-CN" sz="900" dirty="0">
                  <a:solidFill>
                    <a:srgbClr val="666666"/>
                  </a:solidFill>
                  <a:latin typeface="微软雅黑" panose="020B0503020204020204" pitchFamily="34" charset="-122"/>
                </a:rPr>
                <a:t>TEE VM1</a:t>
              </a:r>
              <a:endParaRPr lang="zh-CN" altLang="en-US" sz="1050" dirty="0">
                <a:solidFill>
                  <a:srgbClr val="C00000"/>
                </a:solidFill>
                <a:latin typeface="微软雅黑" panose="020B0503020204020204" pitchFamily="34" charset="-122"/>
              </a:endParaRPr>
            </a:p>
          </p:txBody>
        </p:sp>
        <p:sp>
          <p:nvSpPr>
            <p:cNvPr id="8" name="矩形 7">
              <a:extLst>
                <a:ext uri="{FF2B5EF4-FFF2-40B4-BE49-F238E27FC236}">
                  <a16:creationId xmlns:a16="http://schemas.microsoft.com/office/drawing/2014/main" id="{D6B775DC-FE27-4451-9D09-3CB6F06F17B9}"/>
                </a:ext>
              </a:extLst>
            </p:cNvPr>
            <p:cNvSpPr/>
            <p:nvPr/>
          </p:nvSpPr>
          <p:spPr>
            <a:xfrm>
              <a:off x="1047698" y="3712207"/>
              <a:ext cx="1688276" cy="290506"/>
            </a:xfrm>
            <a:prstGeom prst="rect">
              <a:avLst/>
            </a:prstGeom>
            <a:solidFill>
              <a:srgbClr val="FFFFFF"/>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68">
                <a:defRPr/>
              </a:pPr>
              <a:r>
                <a:rPr lang="en-US" altLang="zh-CN" sz="900" dirty="0" err="1">
                  <a:solidFill>
                    <a:srgbClr val="1D1D1A"/>
                  </a:solidFill>
                  <a:latin typeface="微软雅黑" panose="020B0503020204020204" pitchFamily="34" charset="-122"/>
                </a:rPr>
                <a:t>VirtCCA+openEuler</a:t>
              </a:r>
              <a:endParaRPr lang="zh-CN" altLang="en-US" sz="900" dirty="0">
                <a:solidFill>
                  <a:srgbClr val="1D1D1A"/>
                </a:solidFill>
                <a:latin typeface="微软雅黑" panose="020B0503020204020204" pitchFamily="34" charset="-122"/>
              </a:endParaRPr>
            </a:p>
          </p:txBody>
        </p:sp>
        <p:cxnSp>
          <p:nvCxnSpPr>
            <p:cNvPr id="9" name="直接连接符 8">
              <a:extLst>
                <a:ext uri="{FF2B5EF4-FFF2-40B4-BE49-F238E27FC236}">
                  <a16:creationId xmlns:a16="http://schemas.microsoft.com/office/drawing/2014/main" id="{89A935CF-6D30-4C29-AC06-F1E0FE07D2FF}"/>
                </a:ext>
              </a:extLst>
            </p:cNvPr>
            <p:cNvCxnSpPr>
              <a:cxnSpLocks/>
            </p:cNvCxnSpPr>
            <p:nvPr/>
          </p:nvCxnSpPr>
          <p:spPr>
            <a:xfrm flipH="1">
              <a:off x="1839985" y="4669552"/>
              <a:ext cx="5291" cy="355565"/>
            </a:xfrm>
            <a:prstGeom prst="line">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 name="Picture 56" descr="Lock Icon, Transparent Lock.PNG Images &amp;amp; Vector - FreeIconsPNG">
              <a:extLst>
                <a:ext uri="{FF2B5EF4-FFF2-40B4-BE49-F238E27FC236}">
                  <a16:creationId xmlns:a16="http://schemas.microsoft.com/office/drawing/2014/main" id="{FDCD3343-63B3-4A61-882B-0A3BC580DE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0584" y="5530931"/>
              <a:ext cx="170972" cy="1626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6" descr="Lock Icon, Transparent Lock.PNG Images &amp;amp; Vector - FreeIconsPNG">
              <a:extLst>
                <a:ext uri="{FF2B5EF4-FFF2-40B4-BE49-F238E27FC236}">
                  <a16:creationId xmlns:a16="http://schemas.microsoft.com/office/drawing/2014/main" id="{88C791FC-0395-4077-BCD4-C01E5696BE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8064" y="5539732"/>
              <a:ext cx="170972" cy="1626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Lock Icon, Transparent Lock.PNG Images &amp;amp; Vector - FreeIconsPNG">
              <a:extLst>
                <a:ext uri="{FF2B5EF4-FFF2-40B4-BE49-F238E27FC236}">
                  <a16:creationId xmlns:a16="http://schemas.microsoft.com/office/drawing/2014/main" id="{A9BCA0AD-A430-40A1-9C0B-BA65A185F8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3067" y="5530931"/>
              <a:ext cx="170972" cy="162631"/>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框 12">
              <a:extLst>
                <a:ext uri="{FF2B5EF4-FFF2-40B4-BE49-F238E27FC236}">
                  <a16:creationId xmlns:a16="http://schemas.microsoft.com/office/drawing/2014/main" id="{9C745149-6195-4413-B961-02F6CE775266}"/>
                </a:ext>
              </a:extLst>
            </p:cNvPr>
            <p:cNvSpPr txBox="1"/>
            <p:nvPr/>
          </p:nvSpPr>
          <p:spPr>
            <a:xfrm>
              <a:off x="1641258" y="2299150"/>
              <a:ext cx="523410" cy="176343"/>
            </a:xfrm>
            <a:prstGeom prst="rect">
              <a:avLst/>
            </a:prstGeom>
            <a:noFill/>
          </p:spPr>
          <p:txBody>
            <a:bodyPr wrap="square" lIns="0" tIns="0" rIns="0" bIns="0" rtlCol="0">
              <a:spAutoFit/>
            </a:bodyPr>
            <a:lstStyle/>
            <a:p>
              <a:pPr defTabSz="913668">
                <a:defRPr/>
              </a:pPr>
              <a:r>
                <a:rPr kumimoji="1" lang="en-US" altLang="zh-CN" sz="1100" kern="0" dirty="0">
                  <a:solidFill>
                    <a:srgbClr val="1D1D1A"/>
                  </a:solidFill>
                  <a:latin typeface="微软雅黑" panose="020B0503020204020204" pitchFamily="34" charset="-122"/>
                </a:rPr>
                <a:t>TCP/IP</a:t>
              </a:r>
              <a:endParaRPr kumimoji="1" lang="zh-CN" altLang="en-US" sz="1100" kern="0" dirty="0">
                <a:solidFill>
                  <a:srgbClr val="1D1D1A"/>
                </a:solidFill>
                <a:latin typeface="微软雅黑" panose="020B0503020204020204" pitchFamily="34" charset="-122"/>
              </a:endParaRPr>
            </a:p>
          </p:txBody>
        </p:sp>
        <p:sp>
          <p:nvSpPr>
            <p:cNvPr id="14" name="矩形 13">
              <a:extLst>
                <a:ext uri="{FF2B5EF4-FFF2-40B4-BE49-F238E27FC236}">
                  <a16:creationId xmlns:a16="http://schemas.microsoft.com/office/drawing/2014/main" id="{36A570F7-D742-4E32-966D-4762CD6042AF}"/>
                </a:ext>
              </a:extLst>
            </p:cNvPr>
            <p:cNvSpPr/>
            <p:nvPr/>
          </p:nvSpPr>
          <p:spPr>
            <a:xfrm>
              <a:off x="1037535" y="4381830"/>
              <a:ext cx="1074075" cy="279136"/>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32" tIns="45666" rIns="91332" bIns="45666" numCol="1" spcCol="0" rtlCol="0" fromWordArt="0" anchor="ctr" anchorCtr="0" forceAA="0" compatLnSpc="1">
              <a:prstTxWarp prst="textNoShape">
                <a:avLst/>
              </a:prstTxWarp>
              <a:noAutofit/>
            </a:bodyPr>
            <a:lstStyle/>
            <a:p>
              <a:pPr algn="ctr" defTabSz="913381">
                <a:defRPr/>
              </a:pPr>
              <a:r>
                <a:rPr lang="zh-CN" altLang="en-US" sz="800" dirty="0">
                  <a:solidFill>
                    <a:srgbClr val="1D1D1A"/>
                  </a:solidFill>
                  <a:latin typeface="微软雅黑" panose="020B0503020204020204" pitchFamily="34" charset="-122"/>
                </a:rPr>
                <a:t>网卡（</a:t>
              </a:r>
              <a:r>
                <a:rPr kumimoji="1" lang="en-US" altLang="zh-CN" sz="800" b="1" kern="0" dirty="0">
                  <a:solidFill>
                    <a:srgbClr val="1D1D1A"/>
                  </a:solidFill>
                  <a:latin typeface="微软雅黑" panose="020B0503020204020204" pitchFamily="34" charset="-122"/>
                </a:rPr>
                <a:t>PCIPC</a:t>
              </a:r>
              <a:r>
                <a:rPr lang="zh-CN" altLang="en-US" sz="800" dirty="0">
                  <a:solidFill>
                    <a:srgbClr val="1D1D1A"/>
                  </a:solidFill>
                  <a:latin typeface="微软雅黑" panose="020B0503020204020204" pitchFamily="34" charset="-122"/>
                </a:rPr>
                <a:t>）</a:t>
              </a:r>
            </a:p>
          </p:txBody>
        </p:sp>
        <p:sp>
          <p:nvSpPr>
            <p:cNvPr id="15" name="矩形 14">
              <a:extLst>
                <a:ext uri="{FF2B5EF4-FFF2-40B4-BE49-F238E27FC236}">
                  <a16:creationId xmlns:a16="http://schemas.microsoft.com/office/drawing/2014/main" id="{6C0B1ABA-514D-49B6-9A9E-068889CDCC85}"/>
                </a:ext>
              </a:extLst>
            </p:cNvPr>
            <p:cNvSpPr/>
            <p:nvPr/>
          </p:nvSpPr>
          <p:spPr>
            <a:xfrm>
              <a:off x="1410319" y="5041627"/>
              <a:ext cx="859333" cy="187525"/>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32" tIns="45666" rIns="91332" bIns="45666" numCol="1" spcCol="0" rtlCol="0" fromWordArt="0" anchor="ctr" anchorCtr="0" forceAA="0" compatLnSpc="1">
              <a:prstTxWarp prst="textNoShape">
                <a:avLst/>
              </a:prstTxWarp>
              <a:noAutofit/>
            </a:bodyPr>
            <a:lstStyle/>
            <a:p>
              <a:pPr algn="ctr" defTabSz="913381">
                <a:defRPr/>
              </a:pPr>
              <a:r>
                <a:rPr lang="zh-CN" altLang="en-US" sz="900" dirty="0">
                  <a:solidFill>
                    <a:srgbClr val="1D1D1A"/>
                  </a:solidFill>
                  <a:latin typeface="微软雅黑" panose="020B0503020204020204" pitchFamily="34" charset="-122"/>
                </a:rPr>
                <a:t>网卡</a:t>
              </a:r>
            </a:p>
          </p:txBody>
        </p:sp>
        <p:sp>
          <p:nvSpPr>
            <p:cNvPr id="16" name="矩形 15">
              <a:extLst>
                <a:ext uri="{FF2B5EF4-FFF2-40B4-BE49-F238E27FC236}">
                  <a16:creationId xmlns:a16="http://schemas.microsoft.com/office/drawing/2014/main" id="{2251249F-A400-4DD4-A764-55116F1F93F0}"/>
                </a:ext>
              </a:extLst>
            </p:cNvPr>
            <p:cNvSpPr/>
            <p:nvPr/>
          </p:nvSpPr>
          <p:spPr>
            <a:xfrm>
              <a:off x="1398454" y="3037172"/>
              <a:ext cx="916772" cy="215444"/>
            </a:xfrm>
            <a:prstGeom prst="rect">
              <a:avLst/>
            </a:prstGeom>
          </p:spPr>
          <p:txBody>
            <a:bodyPr wrap="square">
              <a:spAutoFit/>
            </a:bodyPr>
            <a:lstStyle/>
            <a:p>
              <a:pPr algn="ctr" defTabSz="913668">
                <a:defRPr/>
              </a:pPr>
              <a:r>
                <a:rPr lang="zh-CN" altLang="en-US" sz="800" dirty="0">
                  <a:solidFill>
                    <a:srgbClr val="1D1D1A"/>
                  </a:solidFill>
                  <a:latin typeface="微软雅黑" panose="020B0503020204020204" pitchFamily="34" charset="-122"/>
                </a:rPr>
                <a:t>全表数据加解密</a:t>
              </a:r>
            </a:p>
          </p:txBody>
        </p:sp>
        <p:sp>
          <p:nvSpPr>
            <p:cNvPr id="17" name="矩形 16">
              <a:extLst>
                <a:ext uri="{FF2B5EF4-FFF2-40B4-BE49-F238E27FC236}">
                  <a16:creationId xmlns:a16="http://schemas.microsoft.com/office/drawing/2014/main" id="{CBDF715F-7324-45B4-8788-C3A747800E3D}"/>
                </a:ext>
              </a:extLst>
            </p:cNvPr>
            <p:cNvSpPr/>
            <p:nvPr/>
          </p:nvSpPr>
          <p:spPr>
            <a:xfrm>
              <a:off x="1047698" y="2735754"/>
              <a:ext cx="1711338" cy="941111"/>
            </a:xfrm>
            <a:prstGeom prst="rect">
              <a:avLst/>
            </a:prstGeom>
            <a:solidFill>
              <a:srgbClr val="FFFFFF"/>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68">
                <a:defRPr/>
              </a:pPr>
              <a:endParaRPr lang="zh-CN" altLang="en-US" sz="900" dirty="0">
                <a:solidFill>
                  <a:srgbClr val="666666"/>
                </a:solidFill>
                <a:latin typeface="微软雅黑" panose="020B0503020204020204" pitchFamily="34" charset="-122"/>
              </a:endParaRPr>
            </a:p>
          </p:txBody>
        </p:sp>
        <p:sp>
          <p:nvSpPr>
            <p:cNvPr id="18" name="矩形 17">
              <a:extLst>
                <a:ext uri="{FF2B5EF4-FFF2-40B4-BE49-F238E27FC236}">
                  <a16:creationId xmlns:a16="http://schemas.microsoft.com/office/drawing/2014/main" id="{1F780BD1-96EC-4320-B8C5-2241D8347DF9}"/>
                </a:ext>
              </a:extLst>
            </p:cNvPr>
            <p:cNvSpPr/>
            <p:nvPr/>
          </p:nvSpPr>
          <p:spPr>
            <a:xfrm>
              <a:off x="1124610" y="3271033"/>
              <a:ext cx="1456597" cy="221785"/>
            </a:xfrm>
            <a:prstGeom prst="rect">
              <a:avLst/>
            </a:prstGeom>
          </p:spPr>
          <p:txBody>
            <a:bodyPr wrap="square">
              <a:spAutoFit/>
            </a:bodyPr>
            <a:lstStyle/>
            <a:p>
              <a:pPr algn="ctr" defTabSz="913668">
                <a:defRPr/>
              </a:pPr>
              <a:r>
                <a:rPr lang="en-US" altLang="zh-CN" sz="900" b="1" dirty="0">
                  <a:solidFill>
                    <a:srgbClr val="1D1D1A"/>
                  </a:solidFill>
                  <a:latin typeface="微软雅黑" panose="020B0503020204020204" pitchFamily="34" charset="-122"/>
                </a:rPr>
                <a:t>openGauss (M)</a:t>
              </a:r>
              <a:endParaRPr lang="zh-CN" altLang="en-US" sz="900" b="1" dirty="0">
                <a:solidFill>
                  <a:srgbClr val="1D1D1A"/>
                </a:solidFill>
                <a:latin typeface="微软雅黑" panose="020B0503020204020204" pitchFamily="34" charset="-122"/>
              </a:endParaRPr>
            </a:p>
          </p:txBody>
        </p:sp>
        <p:cxnSp>
          <p:nvCxnSpPr>
            <p:cNvPr id="19" name="直接连接符 18">
              <a:extLst>
                <a:ext uri="{FF2B5EF4-FFF2-40B4-BE49-F238E27FC236}">
                  <a16:creationId xmlns:a16="http://schemas.microsoft.com/office/drawing/2014/main" id="{1F3DADBB-3DDB-4CFE-ADC5-9B15E7108BEF}"/>
                </a:ext>
              </a:extLst>
            </p:cNvPr>
            <p:cNvCxnSpPr>
              <a:cxnSpLocks/>
            </p:cNvCxnSpPr>
            <p:nvPr/>
          </p:nvCxnSpPr>
          <p:spPr>
            <a:xfrm flipH="1">
              <a:off x="1845276" y="3994419"/>
              <a:ext cx="2973" cy="395382"/>
            </a:xfrm>
            <a:prstGeom prst="line">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矩形 19">
              <a:extLst>
                <a:ext uri="{FF2B5EF4-FFF2-40B4-BE49-F238E27FC236}">
                  <a16:creationId xmlns:a16="http://schemas.microsoft.com/office/drawing/2014/main" id="{101EAFBB-F150-449E-9685-12AA8A2DE1E1}"/>
                </a:ext>
              </a:extLst>
            </p:cNvPr>
            <p:cNvSpPr/>
            <p:nvPr/>
          </p:nvSpPr>
          <p:spPr>
            <a:xfrm>
              <a:off x="416257" y="1233689"/>
              <a:ext cx="6596056" cy="4708364"/>
            </a:xfrm>
            <a:prstGeom prst="rect">
              <a:avLst/>
            </a:prstGeom>
            <a:noFill/>
            <a:ln>
              <a:solidFill>
                <a:schemeClr val="bg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4" tIns="45702" rIns="91404" bIns="45702" numCol="1" spcCol="0" rtlCol="0" fromWordArt="0" anchor="t" anchorCtr="0" forceAA="0" compatLnSpc="1">
              <a:prstTxWarp prst="textNoShape">
                <a:avLst/>
              </a:prstTxWarp>
              <a:noAutofit/>
            </a:bodyPr>
            <a:lstStyle/>
            <a:p>
              <a:pPr algn="ctr" defTabSz="914034">
                <a:defRPr/>
              </a:pPr>
              <a:endParaRPr lang="zh-CN" altLang="en-US" sz="1399" b="1" dirty="0">
                <a:solidFill>
                  <a:srgbClr val="1D1D1A">
                    <a:lumMod val="90000"/>
                    <a:lumOff val="10000"/>
                  </a:srgbClr>
                </a:solidFill>
                <a:latin typeface="微软雅黑" panose="020B0503020204020204" pitchFamily="34" charset="-122"/>
              </a:endParaRPr>
            </a:p>
          </p:txBody>
        </p:sp>
        <p:sp>
          <p:nvSpPr>
            <p:cNvPr id="21" name="文本框 20">
              <a:extLst>
                <a:ext uri="{FF2B5EF4-FFF2-40B4-BE49-F238E27FC236}">
                  <a16:creationId xmlns:a16="http://schemas.microsoft.com/office/drawing/2014/main" id="{2CD1E9A8-1ACE-4722-8B2A-56CA1854D5C8}"/>
                </a:ext>
              </a:extLst>
            </p:cNvPr>
            <p:cNvSpPr txBox="1"/>
            <p:nvPr/>
          </p:nvSpPr>
          <p:spPr>
            <a:xfrm>
              <a:off x="3388470" y="5242937"/>
              <a:ext cx="1070808" cy="165542"/>
            </a:xfrm>
            <a:prstGeom prst="rect">
              <a:avLst/>
            </a:prstGeom>
            <a:noFill/>
          </p:spPr>
          <p:txBody>
            <a:bodyPr wrap="square" lIns="0" tIns="0" rIns="0" bIns="0" rtlCol="0">
              <a:spAutoFit/>
            </a:bodyPr>
            <a:lstStyle/>
            <a:p>
              <a:pPr algn="ctr" defTabSz="914034">
                <a:defRPr/>
              </a:pPr>
              <a:r>
                <a:rPr kumimoji="1" lang="zh-CN" altLang="en-US" sz="1050" b="1" dirty="0">
                  <a:solidFill>
                    <a:srgbClr val="000000"/>
                  </a:solidFill>
                  <a:latin typeface="微软雅黑" panose="020B0503020204020204" pitchFamily="34" charset="-122"/>
                </a:rPr>
                <a:t>结构化数据</a:t>
              </a:r>
            </a:p>
          </p:txBody>
        </p:sp>
        <p:sp>
          <p:nvSpPr>
            <p:cNvPr id="22" name="two-databases_51333">
              <a:extLst>
                <a:ext uri="{FF2B5EF4-FFF2-40B4-BE49-F238E27FC236}">
                  <a16:creationId xmlns:a16="http://schemas.microsoft.com/office/drawing/2014/main" id="{E7AEA215-B496-426A-A2B4-F12EFBDCEB32}"/>
                </a:ext>
              </a:extLst>
            </p:cNvPr>
            <p:cNvSpPr/>
            <p:nvPr/>
          </p:nvSpPr>
          <p:spPr bwMode="auto">
            <a:xfrm>
              <a:off x="4007579" y="5495294"/>
              <a:ext cx="280369" cy="251507"/>
            </a:xfrm>
            <a:custGeom>
              <a:avLst/>
              <a:gdLst>
                <a:gd name="connsiteX0" fmla="*/ 229534 w 596711"/>
                <a:gd name="connsiteY0" fmla="*/ 417307 h 574373"/>
                <a:gd name="connsiteX1" fmla="*/ 413123 w 596711"/>
                <a:gd name="connsiteY1" fmla="*/ 478892 h 574373"/>
                <a:gd name="connsiteX2" fmla="*/ 595755 w 596711"/>
                <a:gd name="connsiteY2" fmla="*/ 417307 h 574373"/>
                <a:gd name="connsiteX3" fmla="*/ 596711 w 596711"/>
                <a:gd name="connsiteY3" fmla="*/ 422081 h 574373"/>
                <a:gd name="connsiteX4" fmla="*/ 596711 w 596711"/>
                <a:gd name="connsiteY4" fmla="*/ 507537 h 574373"/>
                <a:gd name="connsiteX5" fmla="*/ 413123 w 596711"/>
                <a:gd name="connsiteY5" fmla="*/ 574373 h 574373"/>
                <a:gd name="connsiteX6" fmla="*/ 229534 w 596711"/>
                <a:gd name="connsiteY6" fmla="*/ 507537 h 574373"/>
                <a:gd name="connsiteX7" fmla="*/ 229534 w 596711"/>
                <a:gd name="connsiteY7" fmla="*/ 422081 h 574373"/>
                <a:gd name="connsiteX8" fmla="*/ 229534 w 596711"/>
                <a:gd name="connsiteY8" fmla="*/ 287877 h 574373"/>
                <a:gd name="connsiteX9" fmla="*/ 413123 w 596711"/>
                <a:gd name="connsiteY9" fmla="*/ 349963 h 574373"/>
                <a:gd name="connsiteX10" fmla="*/ 595755 w 596711"/>
                <a:gd name="connsiteY10" fmla="*/ 287877 h 574373"/>
                <a:gd name="connsiteX11" fmla="*/ 596711 w 596711"/>
                <a:gd name="connsiteY11" fmla="*/ 293130 h 574373"/>
                <a:gd name="connsiteX12" fmla="*/ 596711 w 596711"/>
                <a:gd name="connsiteY12" fmla="*/ 378618 h 574373"/>
                <a:gd name="connsiteX13" fmla="*/ 413123 w 596711"/>
                <a:gd name="connsiteY13" fmla="*/ 445480 h 574373"/>
                <a:gd name="connsiteX14" fmla="*/ 229534 w 596711"/>
                <a:gd name="connsiteY14" fmla="*/ 378618 h 574373"/>
                <a:gd name="connsiteX15" fmla="*/ 229534 w 596711"/>
                <a:gd name="connsiteY15" fmla="*/ 293130 h 574373"/>
                <a:gd name="connsiteX16" fmla="*/ 0 w 596711"/>
                <a:gd name="connsiteY16" fmla="*/ 287877 h 574373"/>
                <a:gd name="connsiteX17" fmla="*/ 183584 w 596711"/>
                <a:gd name="connsiteY17" fmla="*/ 349492 h 574373"/>
                <a:gd name="connsiteX18" fmla="*/ 203663 w 596711"/>
                <a:gd name="connsiteY18" fmla="*/ 349015 h 574373"/>
                <a:gd name="connsiteX19" fmla="*/ 203663 w 596711"/>
                <a:gd name="connsiteY19" fmla="*/ 373852 h 574373"/>
                <a:gd name="connsiteX20" fmla="*/ 203663 w 596711"/>
                <a:gd name="connsiteY20" fmla="*/ 444542 h 574373"/>
                <a:gd name="connsiteX21" fmla="*/ 183584 w 596711"/>
                <a:gd name="connsiteY21" fmla="*/ 445020 h 574373"/>
                <a:gd name="connsiteX22" fmla="*/ 0 w 596711"/>
                <a:gd name="connsiteY22" fmla="*/ 378151 h 574373"/>
                <a:gd name="connsiteX23" fmla="*/ 0 w 596711"/>
                <a:gd name="connsiteY23" fmla="*/ 292653 h 574373"/>
                <a:gd name="connsiteX24" fmla="*/ 0 w 596711"/>
                <a:gd name="connsiteY24" fmla="*/ 158524 h 574373"/>
                <a:gd name="connsiteX25" fmla="*/ 183584 w 596711"/>
                <a:gd name="connsiteY25" fmla="*/ 220580 h 574373"/>
                <a:gd name="connsiteX26" fmla="*/ 203663 w 596711"/>
                <a:gd name="connsiteY26" fmla="*/ 220103 h 574373"/>
                <a:gd name="connsiteX27" fmla="*/ 203663 w 596711"/>
                <a:gd name="connsiteY27" fmla="*/ 315574 h 574373"/>
                <a:gd name="connsiteX28" fmla="*/ 183584 w 596711"/>
                <a:gd name="connsiteY28" fmla="*/ 316051 h 574373"/>
                <a:gd name="connsiteX29" fmla="*/ 0 w 596711"/>
                <a:gd name="connsiteY29" fmla="*/ 249221 h 574373"/>
                <a:gd name="connsiteX30" fmla="*/ 0 w 596711"/>
                <a:gd name="connsiteY30" fmla="*/ 163775 h 574373"/>
                <a:gd name="connsiteX31" fmla="*/ 413123 w 596711"/>
                <a:gd name="connsiteY31" fmla="*/ 129353 h 574373"/>
                <a:gd name="connsiteX32" fmla="*/ 596711 w 596711"/>
                <a:gd name="connsiteY32" fmla="*/ 196204 h 574373"/>
                <a:gd name="connsiteX33" fmla="*/ 596711 w 596711"/>
                <a:gd name="connsiteY33" fmla="*/ 251118 h 574373"/>
                <a:gd name="connsiteX34" fmla="*/ 413123 w 596711"/>
                <a:gd name="connsiteY34" fmla="*/ 317970 h 574373"/>
                <a:gd name="connsiteX35" fmla="*/ 229534 w 596711"/>
                <a:gd name="connsiteY35" fmla="*/ 251118 h 574373"/>
                <a:gd name="connsiteX36" fmla="*/ 229534 w 596711"/>
                <a:gd name="connsiteY36" fmla="*/ 196204 h 574373"/>
                <a:gd name="connsiteX37" fmla="*/ 413123 w 596711"/>
                <a:gd name="connsiteY37" fmla="*/ 129353 h 574373"/>
                <a:gd name="connsiteX38" fmla="*/ 183589 w 596711"/>
                <a:gd name="connsiteY38" fmla="*/ 0 h 574373"/>
                <a:gd name="connsiteX39" fmla="*/ 367177 w 596711"/>
                <a:gd name="connsiteY39" fmla="*/ 66851 h 574373"/>
                <a:gd name="connsiteX40" fmla="*/ 367177 w 596711"/>
                <a:gd name="connsiteY40" fmla="*/ 105530 h 574373"/>
                <a:gd name="connsiteX41" fmla="*/ 204147 w 596711"/>
                <a:gd name="connsiteY41" fmla="*/ 188139 h 574373"/>
                <a:gd name="connsiteX42" fmla="*/ 183589 w 596711"/>
                <a:gd name="connsiteY42" fmla="*/ 188617 h 574373"/>
                <a:gd name="connsiteX43" fmla="*/ 0 w 596711"/>
                <a:gd name="connsiteY43" fmla="*/ 121765 h 574373"/>
                <a:gd name="connsiteX44" fmla="*/ 0 w 596711"/>
                <a:gd name="connsiteY44" fmla="*/ 66851 h 574373"/>
                <a:gd name="connsiteX45" fmla="*/ 183589 w 596711"/>
                <a:gd name="connsiteY45" fmla="*/ 0 h 574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6711" h="574373">
                  <a:moveTo>
                    <a:pt x="229534" y="417307"/>
                  </a:moveTo>
                  <a:cubicBezTo>
                    <a:pt x="236705" y="451680"/>
                    <a:pt x="316547" y="478892"/>
                    <a:pt x="413123" y="478892"/>
                  </a:cubicBezTo>
                  <a:cubicBezTo>
                    <a:pt x="509698" y="478892"/>
                    <a:pt x="589061" y="451680"/>
                    <a:pt x="595755" y="417307"/>
                  </a:cubicBezTo>
                  <a:cubicBezTo>
                    <a:pt x="596233" y="418739"/>
                    <a:pt x="596711" y="420172"/>
                    <a:pt x="596711" y="422081"/>
                  </a:cubicBezTo>
                  <a:lnTo>
                    <a:pt x="596711" y="507537"/>
                  </a:lnTo>
                  <a:cubicBezTo>
                    <a:pt x="596711" y="544774"/>
                    <a:pt x="514479" y="574373"/>
                    <a:pt x="413123" y="574373"/>
                  </a:cubicBezTo>
                  <a:cubicBezTo>
                    <a:pt x="311766" y="574373"/>
                    <a:pt x="229534" y="544774"/>
                    <a:pt x="229534" y="507537"/>
                  </a:cubicBezTo>
                  <a:lnTo>
                    <a:pt x="229534" y="422081"/>
                  </a:lnTo>
                  <a:close/>
                  <a:moveTo>
                    <a:pt x="229534" y="287877"/>
                  </a:moveTo>
                  <a:cubicBezTo>
                    <a:pt x="236705" y="322741"/>
                    <a:pt x="316547" y="349963"/>
                    <a:pt x="413123" y="349963"/>
                  </a:cubicBezTo>
                  <a:cubicBezTo>
                    <a:pt x="509698" y="349963"/>
                    <a:pt x="589061" y="322741"/>
                    <a:pt x="595755" y="287877"/>
                  </a:cubicBezTo>
                  <a:cubicBezTo>
                    <a:pt x="596233" y="289787"/>
                    <a:pt x="596711" y="291220"/>
                    <a:pt x="596711" y="293130"/>
                  </a:cubicBezTo>
                  <a:lnTo>
                    <a:pt x="596711" y="378618"/>
                  </a:lnTo>
                  <a:cubicBezTo>
                    <a:pt x="596711" y="415392"/>
                    <a:pt x="514479" y="445480"/>
                    <a:pt x="413123" y="445480"/>
                  </a:cubicBezTo>
                  <a:cubicBezTo>
                    <a:pt x="311766" y="445480"/>
                    <a:pt x="229534" y="415392"/>
                    <a:pt x="229534" y="378618"/>
                  </a:cubicBezTo>
                  <a:lnTo>
                    <a:pt x="229534" y="293130"/>
                  </a:lnTo>
                  <a:close/>
                  <a:moveTo>
                    <a:pt x="0" y="287877"/>
                  </a:moveTo>
                  <a:cubicBezTo>
                    <a:pt x="7171" y="322267"/>
                    <a:pt x="86533" y="349492"/>
                    <a:pt x="183584" y="349492"/>
                  </a:cubicBezTo>
                  <a:cubicBezTo>
                    <a:pt x="190277" y="349492"/>
                    <a:pt x="196970" y="349492"/>
                    <a:pt x="203663" y="349015"/>
                  </a:cubicBezTo>
                  <a:lnTo>
                    <a:pt x="203663" y="373852"/>
                  </a:lnTo>
                  <a:lnTo>
                    <a:pt x="203663" y="444542"/>
                  </a:lnTo>
                  <a:cubicBezTo>
                    <a:pt x="196970" y="445020"/>
                    <a:pt x="190277" y="445020"/>
                    <a:pt x="183584" y="445020"/>
                  </a:cubicBezTo>
                  <a:cubicBezTo>
                    <a:pt x="82230" y="445020"/>
                    <a:pt x="0" y="414929"/>
                    <a:pt x="0" y="378151"/>
                  </a:cubicBezTo>
                  <a:lnTo>
                    <a:pt x="0" y="292653"/>
                  </a:lnTo>
                  <a:close/>
                  <a:moveTo>
                    <a:pt x="0" y="158524"/>
                  </a:moveTo>
                  <a:cubicBezTo>
                    <a:pt x="7171" y="193371"/>
                    <a:pt x="86533" y="220580"/>
                    <a:pt x="183584" y="220580"/>
                  </a:cubicBezTo>
                  <a:cubicBezTo>
                    <a:pt x="190277" y="220580"/>
                    <a:pt x="196970" y="220580"/>
                    <a:pt x="203663" y="220103"/>
                  </a:cubicBezTo>
                  <a:lnTo>
                    <a:pt x="203663" y="315574"/>
                  </a:lnTo>
                  <a:cubicBezTo>
                    <a:pt x="196970" y="316051"/>
                    <a:pt x="190277" y="316051"/>
                    <a:pt x="183584" y="316051"/>
                  </a:cubicBezTo>
                  <a:cubicBezTo>
                    <a:pt x="82230" y="316051"/>
                    <a:pt x="0" y="285978"/>
                    <a:pt x="0" y="249221"/>
                  </a:cubicBezTo>
                  <a:lnTo>
                    <a:pt x="0" y="163775"/>
                  </a:lnTo>
                  <a:close/>
                  <a:moveTo>
                    <a:pt x="413123" y="129353"/>
                  </a:moveTo>
                  <a:cubicBezTo>
                    <a:pt x="514479" y="129353"/>
                    <a:pt x="596711" y="159436"/>
                    <a:pt x="596711" y="196204"/>
                  </a:cubicBezTo>
                  <a:lnTo>
                    <a:pt x="596711" y="251118"/>
                  </a:lnTo>
                  <a:cubicBezTo>
                    <a:pt x="596711" y="288364"/>
                    <a:pt x="514479" y="317970"/>
                    <a:pt x="413123" y="317970"/>
                  </a:cubicBezTo>
                  <a:cubicBezTo>
                    <a:pt x="311766" y="317970"/>
                    <a:pt x="229534" y="288364"/>
                    <a:pt x="229534" y="251118"/>
                  </a:cubicBezTo>
                  <a:lnTo>
                    <a:pt x="229534" y="196204"/>
                  </a:lnTo>
                  <a:cubicBezTo>
                    <a:pt x="229534" y="159436"/>
                    <a:pt x="311766" y="129353"/>
                    <a:pt x="413123" y="129353"/>
                  </a:cubicBezTo>
                  <a:close/>
                  <a:moveTo>
                    <a:pt x="183589" y="0"/>
                  </a:moveTo>
                  <a:cubicBezTo>
                    <a:pt x="284945" y="0"/>
                    <a:pt x="367177" y="30083"/>
                    <a:pt x="367177" y="66851"/>
                  </a:cubicBezTo>
                  <a:lnTo>
                    <a:pt x="367177" y="105530"/>
                  </a:lnTo>
                  <a:cubicBezTo>
                    <a:pt x="282554" y="112693"/>
                    <a:pt x="207493" y="140388"/>
                    <a:pt x="204147" y="188139"/>
                  </a:cubicBezTo>
                  <a:cubicBezTo>
                    <a:pt x="197453" y="188617"/>
                    <a:pt x="190282" y="188617"/>
                    <a:pt x="183589" y="188617"/>
                  </a:cubicBezTo>
                  <a:cubicBezTo>
                    <a:pt x="82232" y="188617"/>
                    <a:pt x="0" y="158534"/>
                    <a:pt x="0" y="121765"/>
                  </a:cubicBezTo>
                  <a:lnTo>
                    <a:pt x="0" y="66851"/>
                  </a:lnTo>
                  <a:cubicBezTo>
                    <a:pt x="0" y="30083"/>
                    <a:pt x="82232" y="0"/>
                    <a:pt x="183589" y="0"/>
                  </a:cubicBezTo>
                  <a:close/>
                </a:path>
              </a:pathLst>
            </a:custGeom>
            <a:gradFill>
              <a:gsLst>
                <a:gs pos="0">
                  <a:schemeClr val="bg2">
                    <a:lumMod val="75000"/>
                  </a:schemeClr>
                </a:gs>
                <a:gs pos="100000">
                  <a:schemeClr val="bg1">
                    <a:lumMod val="20000"/>
                    <a:lumOff val="80000"/>
                  </a:schemeClr>
                </a:gs>
              </a:gsLst>
              <a:lin ang="5400000"/>
            </a:gradFill>
            <a:ln>
              <a:noFill/>
            </a:ln>
          </p:spPr>
          <p:txBody>
            <a:bodyPr vert="horz" wrap="square" lIns="91311" tIns="45655" rIns="91311" bIns="45655" numCol="1" rtlCol="0" anchor="t" anchorCtr="0" compatLnSpc="1">
              <a:noAutofit/>
            </a:bodyPr>
            <a:lstStyle/>
            <a:p>
              <a:pPr defTabSz="1217443">
                <a:defRPr/>
              </a:pPr>
              <a:endParaRPr lang="en-US" sz="1799" dirty="0">
                <a:solidFill>
                  <a:prstClr val="black">
                    <a:lumMod val="50000"/>
                    <a:lumOff val="50000"/>
                  </a:prstClr>
                </a:solidFill>
                <a:latin typeface="微软雅黑" panose="020B0503020204020204" pitchFamily="34" charset="-122"/>
                <a:sym typeface="+mn-ea"/>
              </a:endParaRPr>
            </a:p>
          </p:txBody>
        </p:sp>
        <p:sp>
          <p:nvSpPr>
            <p:cNvPr id="23" name="database_51319">
              <a:extLst>
                <a:ext uri="{FF2B5EF4-FFF2-40B4-BE49-F238E27FC236}">
                  <a16:creationId xmlns:a16="http://schemas.microsoft.com/office/drawing/2014/main" id="{82B3A00F-99BE-4863-A162-739DAD1F3C04}"/>
                </a:ext>
              </a:extLst>
            </p:cNvPr>
            <p:cNvSpPr/>
            <p:nvPr/>
          </p:nvSpPr>
          <p:spPr bwMode="auto">
            <a:xfrm>
              <a:off x="4251030" y="5493760"/>
              <a:ext cx="154767" cy="211050"/>
            </a:xfrm>
            <a:custGeom>
              <a:avLst/>
              <a:gdLst>
                <a:gd name="connsiteX0" fmla="*/ 271 w 499606"/>
                <a:gd name="connsiteY0" fmla="*/ 391513 h 605463"/>
                <a:gd name="connsiteX1" fmla="*/ 249841 w 499606"/>
                <a:gd name="connsiteY1" fmla="*/ 475565 h 605463"/>
                <a:gd name="connsiteX2" fmla="*/ 499411 w 499606"/>
                <a:gd name="connsiteY2" fmla="*/ 391513 h 605463"/>
                <a:gd name="connsiteX3" fmla="*/ 499411 w 499606"/>
                <a:gd name="connsiteY3" fmla="*/ 514725 h 605463"/>
                <a:gd name="connsiteX4" fmla="*/ 249841 w 499606"/>
                <a:gd name="connsiteY4" fmla="*/ 605463 h 605463"/>
                <a:gd name="connsiteX5" fmla="*/ 271 w 499606"/>
                <a:gd name="connsiteY5" fmla="*/ 514725 h 605463"/>
                <a:gd name="connsiteX6" fmla="*/ 212 w 499606"/>
                <a:gd name="connsiteY6" fmla="*/ 215793 h 605463"/>
                <a:gd name="connsiteX7" fmla="*/ 249803 w 499606"/>
                <a:gd name="connsiteY7" fmla="*/ 299845 h 605463"/>
                <a:gd name="connsiteX8" fmla="*/ 499394 w 499606"/>
                <a:gd name="connsiteY8" fmla="*/ 215793 h 605463"/>
                <a:gd name="connsiteX9" fmla="*/ 499394 w 499606"/>
                <a:gd name="connsiteY9" fmla="*/ 339005 h 605463"/>
                <a:gd name="connsiteX10" fmla="*/ 249803 w 499606"/>
                <a:gd name="connsiteY10" fmla="*/ 429743 h 605463"/>
                <a:gd name="connsiteX11" fmla="*/ 212 w 499606"/>
                <a:gd name="connsiteY11" fmla="*/ 339005 h 605463"/>
                <a:gd name="connsiteX12" fmla="*/ 212 w 499606"/>
                <a:gd name="connsiteY12" fmla="*/ 215793 h 605463"/>
                <a:gd name="connsiteX13" fmla="*/ 249841 w 499606"/>
                <a:gd name="connsiteY13" fmla="*/ 0 h 605463"/>
                <a:gd name="connsiteX14" fmla="*/ 499411 w 499606"/>
                <a:gd name="connsiteY14" fmla="*/ 90720 h 605463"/>
                <a:gd name="connsiteX15" fmla="*/ 499411 w 499606"/>
                <a:gd name="connsiteY15" fmla="*/ 165682 h 605463"/>
                <a:gd name="connsiteX16" fmla="*/ 249841 w 499606"/>
                <a:gd name="connsiteY16" fmla="*/ 256402 h 605463"/>
                <a:gd name="connsiteX17" fmla="*/ 271 w 499606"/>
                <a:gd name="connsiteY17" fmla="*/ 165682 h 605463"/>
                <a:gd name="connsiteX18" fmla="*/ 271 w 499606"/>
                <a:gd name="connsiteY18" fmla="*/ 90720 h 605463"/>
                <a:gd name="connsiteX19" fmla="*/ 249841 w 499606"/>
                <a:gd name="connsiteY19" fmla="*/ 0 h 60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9606" h="605463">
                  <a:moveTo>
                    <a:pt x="271" y="391513"/>
                  </a:moveTo>
                  <a:cubicBezTo>
                    <a:pt x="9833" y="438315"/>
                    <a:pt x="118363" y="475565"/>
                    <a:pt x="249841" y="475565"/>
                  </a:cubicBezTo>
                  <a:cubicBezTo>
                    <a:pt x="381798" y="475565"/>
                    <a:pt x="489849" y="438315"/>
                    <a:pt x="499411" y="391513"/>
                  </a:cubicBezTo>
                  <a:lnTo>
                    <a:pt x="499411" y="514725"/>
                  </a:lnTo>
                  <a:cubicBezTo>
                    <a:pt x="499411" y="564870"/>
                    <a:pt x="388013" y="605463"/>
                    <a:pt x="249841" y="605463"/>
                  </a:cubicBezTo>
                  <a:cubicBezTo>
                    <a:pt x="112147" y="605463"/>
                    <a:pt x="271" y="564870"/>
                    <a:pt x="271" y="514725"/>
                  </a:cubicBezTo>
                  <a:close/>
                  <a:moveTo>
                    <a:pt x="212" y="215793"/>
                  </a:moveTo>
                  <a:cubicBezTo>
                    <a:pt x="9775" y="262595"/>
                    <a:pt x="118314" y="299845"/>
                    <a:pt x="249803" y="299845"/>
                  </a:cubicBezTo>
                  <a:cubicBezTo>
                    <a:pt x="381771" y="299845"/>
                    <a:pt x="489831" y="262595"/>
                    <a:pt x="499394" y="215793"/>
                  </a:cubicBezTo>
                  <a:cubicBezTo>
                    <a:pt x="499872" y="218181"/>
                    <a:pt x="499394" y="339005"/>
                    <a:pt x="499394" y="339005"/>
                  </a:cubicBezTo>
                  <a:cubicBezTo>
                    <a:pt x="499394" y="389150"/>
                    <a:pt x="387987" y="429743"/>
                    <a:pt x="249803" y="429743"/>
                  </a:cubicBezTo>
                  <a:cubicBezTo>
                    <a:pt x="112098" y="429743"/>
                    <a:pt x="212" y="389150"/>
                    <a:pt x="212" y="339005"/>
                  </a:cubicBezTo>
                  <a:cubicBezTo>
                    <a:pt x="212" y="339005"/>
                    <a:pt x="-266" y="218181"/>
                    <a:pt x="212" y="215793"/>
                  </a:cubicBezTo>
                  <a:close/>
                  <a:moveTo>
                    <a:pt x="249841" y="0"/>
                  </a:moveTo>
                  <a:cubicBezTo>
                    <a:pt x="388013" y="0"/>
                    <a:pt x="499411" y="40585"/>
                    <a:pt x="499411" y="90720"/>
                  </a:cubicBezTo>
                  <a:lnTo>
                    <a:pt x="499411" y="165682"/>
                  </a:lnTo>
                  <a:cubicBezTo>
                    <a:pt x="499411" y="215817"/>
                    <a:pt x="388013" y="256402"/>
                    <a:pt x="249841" y="256402"/>
                  </a:cubicBezTo>
                  <a:cubicBezTo>
                    <a:pt x="112147" y="256402"/>
                    <a:pt x="271" y="215817"/>
                    <a:pt x="271" y="165682"/>
                  </a:cubicBezTo>
                  <a:lnTo>
                    <a:pt x="271" y="90720"/>
                  </a:lnTo>
                  <a:cubicBezTo>
                    <a:pt x="271" y="40585"/>
                    <a:pt x="112147" y="0"/>
                    <a:pt x="249841" y="0"/>
                  </a:cubicBezTo>
                  <a:close/>
                </a:path>
              </a:pathLst>
            </a:custGeom>
            <a:gradFill>
              <a:gsLst>
                <a:gs pos="0">
                  <a:schemeClr val="bg2">
                    <a:lumMod val="75000"/>
                  </a:schemeClr>
                </a:gs>
                <a:gs pos="100000">
                  <a:schemeClr val="bg1">
                    <a:lumMod val="20000"/>
                    <a:lumOff val="80000"/>
                  </a:schemeClr>
                </a:gs>
              </a:gsLst>
              <a:lin ang="5400000"/>
            </a:gradFill>
            <a:ln>
              <a:noFill/>
            </a:ln>
          </p:spPr>
          <p:txBody>
            <a:bodyPr vert="horz" wrap="square" lIns="91311" tIns="45655" rIns="91311" bIns="45655" numCol="1" rtlCol="0" anchor="t" anchorCtr="0" compatLnSpc="1">
              <a:noAutofit/>
            </a:bodyPr>
            <a:lstStyle/>
            <a:p>
              <a:pPr defTabSz="1217443">
                <a:defRPr/>
              </a:pPr>
              <a:endParaRPr lang="en-US" sz="1799" dirty="0">
                <a:solidFill>
                  <a:prstClr val="black">
                    <a:lumMod val="50000"/>
                    <a:lumOff val="50000"/>
                  </a:prstClr>
                </a:solidFill>
                <a:latin typeface="微软雅黑" panose="020B0503020204020204" pitchFamily="34" charset="-122"/>
                <a:sym typeface="+mn-ea"/>
              </a:endParaRPr>
            </a:p>
          </p:txBody>
        </p:sp>
        <p:sp>
          <p:nvSpPr>
            <p:cNvPr id="24" name="two-databases_51333">
              <a:extLst>
                <a:ext uri="{FF2B5EF4-FFF2-40B4-BE49-F238E27FC236}">
                  <a16:creationId xmlns:a16="http://schemas.microsoft.com/office/drawing/2014/main" id="{C59C3DEF-B290-4409-A579-861E490AD927}"/>
                </a:ext>
              </a:extLst>
            </p:cNvPr>
            <p:cNvSpPr/>
            <p:nvPr/>
          </p:nvSpPr>
          <p:spPr bwMode="auto">
            <a:xfrm>
              <a:off x="2777985" y="5496338"/>
              <a:ext cx="280369" cy="251507"/>
            </a:xfrm>
            <a:custGeom>
              <a:avLst/>
              <a:gdLst>
                <a:gd name="connsiteX0" fmla="*/ 229534 w 596711"/>
                <a:gd name="connsiteY0" fmla="*/ 417307 h 574373"/>
                <a:gd name="connsiteX1" fmla="*/ 413123 w 596711"/>
                <a:gd name="connsiteY1" fmla="*/ 478892 h 574373"/>
                <a:gd name="connsiteX2" fmla="*/ 595755 w 596711"/>
                <a:gd name="connsiteY2" fmla="*/ 417307 h 574373"/>
                <a:gd name="connsiteX3" fmla="*/ 596711 w 596711"/>
                <a:gd name="connsiteY3" fmla="*/ 422081 h 574373"/>
                <a:gd name="connsiteX4" fmla="*/ 596711 w 596711"/>
                <a:gd name="connsiteY4" fmla="*/ 507537 h 574373"/>
                <a:gd name="connsiteX5" fmla="*/ 413123 w 596711"/>
                <a:gd name="connsiteY5" fmla="*/ 574373 h 574373"/>
                <a:gd name="connsiteX6" fmla="*/ 229534 w 596711"/>
                <a:gd name="connsiteY6" fmla="*/ 507537 h 574373"/>
                <a:gd name="connsiteX7" fmla="*/ 229534 w 596711"/>
                <a:gd name="connsiteY7" fmla="*/ 422081 h 574373"/>
                <a:gd name="connsiteX8" fmla="*/ 229534 w 596711"/>
                <a:gd name="connsiteY8" fmla="*/ 287877 h 574373"/>
                <a:gd name="connsiteX9" fmla="*/ 413123 w 596711"/>
                <a:gd name="connsiteY9" fmla="*/ 349963 h 574373"/>
                <a:gd name="connsiteX10" fmla="*/ 595755 w 596711"/>
                <a:gd name="connsiteY10" fmla="*/ 287877 h 574373"/>
                <a:gd name="connsiteX11" fmla="*/ 596711 w 596711"/>
                <a:gd name="connsiteY11" fmla="*/ 293130 h 574373"/>
                <a:gd name="connsiteX12" fmla="*/ 596711 w 596711"/>
                <a:gd name="connsiteY12" fmla="*/ 378618 h 574373"/>
                <a:gd name="connsiteX13" fmla="*/ 413123 w 596711"/>
                <a:gd name="connsiteY13" fmla="*/ 445480 h 574373"/>
                <a:gd name="connsiteX14" fmla="*/ 229534 w 596711"/>
                <a:gd name="connsiteY14" fmla="*/ 378618 h 574373"/>
                <a:gd name="connsiteX15" fmla="*/ 229534 w 596711"/>
                <a:gd name="connsiteY15" fmla="*/ 293130 h 574373"/>
                <a:gd name="connsiteX16" fmla="*/ 0 w 596711"/>
                <a:gd name="connsiteY16" fmla="*/ 287877 h 574373"/>
                <a:gd name="connsiteX17" fmla="*/ 183584 w 596711"/>
                <a:gd name="connsiteY17" fmla="*/ 349492 h 574373"/>
                <a:gd name="connsiteX18" fmla="*/ 203663 w 596711"/>
                <a:gd name="connsiteY18" fmla="*/ 349015 h 574373"/>
                <a:gd name="connsiteX19" fmla="*/ 203663 w 596711"/>
                <a:gd name="connsiteY19" fmla="*/ 373852 h 574373"/>
                <a:gd name="connsiteX20" fmla="*/ 203663 w 596711"/>
                <a:gd name="connsiteY20" fmla="*/ 444542 h 574373"/>
                <a:gd name="connsiteX21" fmla="*/ 183584 w 596711"/>
                <a:gd name="connsiteY21" fmla="*/ 445020 h 574373"/>
                <a:gd name="connsiteX22" fmla="*/ 0 w 596711"/>
                <a:gd name="connsiteY22" fmla="*/ 378151 h 574373"/>
                <a:gd name="connsiteX23" fmla="*/ 0 w 596711"/>
                <a:gd name="connsiteY23" fmla="*/ 292653 h 574373"/>
                <a:gd name="connsiteX24" fmla="*/ 0 w 596711"/>
                <a:gd name="connsiteY24" fmla="*/ 158524 h 574373"/>
                <a:gd name="connsiteX25" fmla="*/ 183584 w 596711"/>
                <a:gd name="connsiteY25" fmla="*/ 220580 h 574373"/>
                <a:gd name="connsiteX26" fmla="*/ 203663 w 596711"/>
                <a:gd name="connsiteY26" fmla="*/ 220103 h 574373"/>
                <a:gd name="connsiteX27" fmla="*/ 203663 w 596711"/>
                <a:gd name="connsiteY27" fmla="*/ 315574 h 574373"/>
                <a:gd name="connsiteX28" fmla="*/ 183584 w 596711"/>
                <a:gd name="connsiteY28" fmla="*/ 316051 h 574373"/>
                <a:gd name="connsiteX29" fmla="*/ 0 w 596711"/>
                <a:gd name="connsiteY29" fmla="*/ 249221 h 574373"/>
                <a:gd name="connsiteX30" fmla="*/ 0 w 596711"/>
                <a:gd name="connsiteY30" fmla="*/ 163775 h 574373"/>
                <a:gd name="connsiteX31" fmla="*/ 413123 w 596711"/>
                <a:gd name="connsiteY31" fmla="*/ 129353 h 574373"/>
                <a:gd name="connsiteX32" fmla="*/ 596711 w 596711"/>
                <a:gd name="connsiteY32" fmla="*/ 196204 h 574373"/>
                <a:gd name="connsiteX33" fmla="*/ 596711 w 596711"/>
                <a:gd name="connsiteY33" fmla="*/ 251118 h 574373"/>
                <a:gd name="connsiteX34" fmla="*/ 413123 w 596711"/>
                <a:gd name="connsiteY34" fmla="*/ 317970 h 574373"/>
                <a:gd name="connsiteX35" fmla="*/ 229534 w 596711"/>
                <a:gd name="connsiteY35" fmla="*/ 251118 h 574373"/>
                <a:gd name="connsiteX36" fmla="*/ 229534 w 596711"/>
                <a:gd name="connsiteY36" fmla="*/ 196204 h 574373"/>
                <a:gd name="connsiteX37" fmla="*/ 413123 w 596711"/>
                <a:gd name="connsiteY37" fmla="*/ 129353 h 574373"/>
                <a:gd name="connsiteX38" fmla="*/ 183589 w 596711"/>
                <a:gd name="connsiteY38" fmla="*/ 0 h 574373"/>
                <a:gd name="connsiteX39" fmla="*/ 367177 w 596711"/>
                <a:gd name="connsiteY39" fmla="*/ 66851 h 574373"/>
                <a:gd name="connsiteX40" fmla="*/ 367177 w 596711"/>
                <a:gd name="connsiteY40" fmla="*/ 105530 h 574373"/>
                <a:gd name="connsiteX41" fmla="*/ 204147 w 596711"/>
                <a:gd name="connsiteY41" fmla="*/ 188139 h 574373"/>
                <a:gd name="connsiteX42" fmla="*/ 183589 w 596711"/>
                <a:gd name="connsiteY42" fmla="*/ 188617 h 574373"/>
                <a:gd name="connsiteX43" fmla="*/ 0 w 596711"/>
                <a:gd name="connsiteY43" fmla="*/ 121765 h 574373"/>
                <a:gd name="connsiteX44" fmla="*/ 0 w 596711"/>
                <a:gd name="connsiteY44" fmla="*/ 66851 h 574373"/>
                <a:gd name="connsiteX45" fmla="*/ 183589 w 596711"/>
                <a:gd name="connsiteY45" fmla="*/ 0 h 574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6711" h="574373">
                  <a:moveTo>
                    <a:pt x="229534" y="417307"/>
                  </a:moveTo>
                  <a:cubicBezTo>
                    <a:pt x="236705" y="451680"/>
                    <a:pt x="316547" y="478892"/>
                    <a:pt x="413123" y="478892"/>
                  </a:cubicBezTo>
                  <a:cubicBezTo>
                    <a:pt x="509698" y="478892"/>
                    <a:pt x="589061" y="451680"/>
                    <a:pt x="595755" y="417307"/>
                  </a:cubicBezTo>
                  <a:cubicBezTo>
                    <a:pt x="596233" y="418739"/>
                    <a:pt x="596711" y="420172"/>
                    <a:pt x="596711" y="422081"/>
                  </a:cubicBezTo>
                  <a:lnTo>
                    <a:pt x="596711" y="507537"/>
                  </a:lnTo>
                  <a:cubicBezTo>
                    <a:pt x="596711" y="544774"/>
                    <a:pt x="514479" y="574373"/>
                    <a:pt x="413123" y="574373"/>
                  </a:cubicBezTo>
                  <a:cubicBezTo>
                    <a:pt x="311766" y="574373"/>
                    <a:pt x="229534" y="544774"/>
                    <a:pt x="229534" y="507537"/>
                  </a:cubicBezTo>
                  <a:lnTo>
                    <a:pt x="229534" y="422081"/>
                  </a:lnTo>
                  <a:close/>
                  <a:moveTo>
                    <a:pt x="229534" y="287877"/>
                  </a:moveTo>
                  <a:cubicBezTo>
                    <a:pt x="236705" y="322741"/>
                    <a:pt x="316547" y="349963"/>
                    <a:pt x="413123" y="349963"/>
                  </a:cubicBezTo>
                  <a:cubicBezTo>
                    <a:pt x="509698" y="349963"/>
                    <a:pt x="589061" y="322741"/>
                    <a:pt x="595755" y="287877"/>
                  </a:cubicBezTo>
                  <a:cubicBezTo>
                    <a:pt x="596233" y="289787"/>
                    <a:pt x="596711" y="291220"/>
                    <a:pt x="596711" y="293130"/>
                  </a:cubicBezTo>
                  <a:lnTo>
                    <a:pt x="596711" y="378618"/>
                  </a:lnTo>
                  <a:cubicBezTo>
                    <a:pt x="596711" y="415392"/>
                    <a:pt x="514479" y="445480"/>
                    <a:pt x="413123" y="445480"/>
                  </a:cubicBezTo>
                  <a:cubicBezTo>
                    <a:pt x="311766" y="445480"/>
                    <a:pt x="229534" y="415392"/>
                    <a:pt x="229534" y="378618"/>
                  </a:cubicBezTo>
                  <a:lnTo>
                    <a:pt x="229534" y="293130"/>
                  </a:lnTo>
                  <a:close/>
                  <a:moveTo>
                    <a:pt x="0" y="287877"/>
                  </a:moveTo>
                  <a:cubicBezTo>
                    <a:pt x="7171" y="322267"/>
                    <a:pt x="86533" y="349492"/>
                    <a:pt x="183584" y="349492"/>
                  </a:cubicBezTo>
                  <a:cubicBezTo>
                    <a:pt x="190277" y="349492"/>
                    <a:pt x="196970" y="349492"/>
                    <a:pt x="203663" y="349015"/>
                  </a:cubicBezTo>
                  <a:lnTo>
                    <a:pt x="203663" y="373852"/>
                  </a:lnTo>
                  <a:lnTo>
                    <a:pt x="203663" y="444542"/>
                  </a:lnTo>
                  <a:cubicBezTo>
                    <a:pt x="196970" y="445020"/>
                    <a:pt x="190277" y="445020"/>
                    <a:pt x="183584" y="445020"/>
                  </a:cubicBezTo>
                  <a:cubicBezTo>
                    <a:pt x="82230" y="445020"/>
                    <a:pt x="0" y="414929"/>
                    <a:pt x="0" y="378151"/>
                  </a:cubicBezTo>
                  <a:lnTo>
                    <a:pt x="0" y="292653"/>
                  </a:lnTo>
                  <a:close/>
                  <a:moveTo>
                    <a:pt x="0" y="158524"/>
                  </a:moveTo>
                  <a:cubicBezTo>
                    <a:pt x="7171" y="193371"/>
                    <a:pt x="86533" y="220580"/>
                    <a:pt x="183584" y="220580"/>
                  </a:cubicBezTo>
                  <a:cubicBezTo>
                    <a:pt x="190277" y="220580"/>
                    <a:pt x="196970" y="220580"/>
                    <a:pt x="203663" y="220103"/>
                  </a:cubicBezTo>
                  <a:lnTo>
                    <a:pt x="203663" y="315574"/>
                  </a:lnTo>
                  <a:cubicBezTo>
                    <a:pt x="196970" y="316051"/>
                    <a:pt x="190277" y="316051"/>
                    <a:pt x="183584" y="316051"/>
                  </a:cubicBezTo>
                  <a:cubicBezTo>
                    <a:pt x="82230" y="316051"/>
                    <a:pt x="0" y="285978"/>
                    <a:pt x="0" y="249221"/>
                  </a:cubicBezTo>
                  <a:lnTo>
                    <a:pt x="0" y="163775"/>
                  </a:lnTo>
                  <a:close/>
                  <a:moveTo>
                    <a:pt x="413123" y="129353"/>
                  </a:moveTo>
                  <a:cubicBezTo>
                    <a:pt x="514479" y="129353"/>
                    <a:pt x="596711" y="159436"/>
                    <a:pt x="596711" y="196204"/>
                  </a:cubicBezTo>
                  <a:lnTo>
                    <a:pt x="596711" y="251118"/>
                  </a:lnTo>
                  <a:cubicBezTo>
                    <a:pt x="596711" y="288364"/>
                    <a:pt x="514479" y="317970"/>
                    <a:pt x="413123" y="317970"/>
                  </a:cubicBezTo>
                  <a:cubicBezTo>
                    <a:pt x="311766" y="317970"/>
                    <a:pt x="229534" y="288364"/>
                    <a:pt x="229534" y="251118"/>
                  </a:cubicBezTo>
                  <a:lnTo>
                    <a:pt x="229534" y="196204"/>
                  </a:lnTo>
                  <a:cubicBezTo>
                    <a:pt x="229534" y="159436"/>
                    <a:pt x="311766" y="129353"/>
                    <a:pt x="413123" y="129353"/>
                  </a:cubicBezTo>
                  <a:close/>
                  <a:moveTo>
                    <a:pt x="183589" y="0"/>
                  </a:moveTo>
                  <a:cubicBezTo>
                    <a:pt x="284945" y="0"/>
                    <a:pt x="367177" y="30083"/>
                    <a:pt x="367177" y="66851"/>
                  </a:cubicBezTo>
                  <a:lnTo>
                    <a:pt x="367177" y="105530"/>
                  </a:lnTo>
                  <a:cubicBezTo>
                    <a:pt x="282554" y="112693"/>
                    <a:pt x="207493" y="140388"/>
                    <a:pt x="204147" y="188139"/>
                  </a:cubicBezTo>
                  <a:cubicBezTo>
                    <a:pt x="197453" y="188617"/>
                    <a:pt x="190282" y="188617"/>
                    <a:pt x="183589" y="188617"/>
                  </a:cubicBezTo>
                  <a:cubicBezTo>
                    <a:pt x="82232" y="188617"/>
                    <a:pt x="0" y="158534"/>
                    <a:pt x="0" y="121765"/>
                  </a:cubicBezTo>
                  <a:lnTo>
                    <a:pt x="0" y="66851"/>
                  </a:lnTo>
                  <a:cubicBezTo>
                    <a:pt x="0" y="30083"/>
                    <a:pt x="82232" y="0"/>
                    <a:pt x="183589" y="0"/>
                  </a:cubicBezTo>
                  <a:close/>
                </a:path>
              </a:pathLst>
            </a:custGeom>
            <a:gradFill>
              <a:gsLst>
                <a:gs pos="0">
                  <a:schemeClr val="bg2">
                    <a:lumMod val="75000"/>
                  </a:schemeClr>
                </a:gs>
                <a:gs pos="100000">
                  <a:schemeClr val="bg1">
                    <a:lumMod val="20000"/>
                    <a:lumOff val="80000"/>
                  </a:schemeClr>
                </a:gs>
              </a:gsLst>
              <a:lin ang="5400000"/>
            </a:gradFill>
            <a:ln>
              <a:noFill/>
            </a:ln>
          </p:spPr>
          <p:txBody>
            <a:bodyPr vert="horz" wrap="square" lIns="91311" tIns="45655" rIns="91311" bIns="45655" numCol="1" rtlCol="0" anchor="t" anchorCtr="0" compatLnSpc="1">
              <a:noAutofit/>
            </a:bodyPr>
            <a:lstStyle/>
            <a:p>
              <a:pPr defTabSz="1217443">
                <a:defRPr/>
              </a:pPr>
              <a:endParaRPr lang="en-US" sz="1799" dirty="0">
                <a:solidFill>
                  <a:prstClr val="black">
                    <a:lumMod val="50000"/>
                    <a:lumOff val="50000"/>
                  </a:prstClr>
                </a:solidFill>
                <a:latin typeface="微软雅黑" panose="020B0503020204020204" pitchFamily="34" charset="-122"/>
                <a:sym typeface="+mn-ea"/>
              </a:endParaRPr>
            </a:p>
          </p:txBody>
        </p:sp>
        <p:sp>
          <p:nvSpPr>
            <p:cNvPr id="25" name="database_51319">
              <a:extLst>
                <a:ext uri="{FF2B5EF4-FFF2-40B4-BE49-F238E27FC236}">
                  <a16:creationId xmlns:a16="http://schemas.microsoft.com/office/drawing/2014/main" id="{571FB2BA-0F7E-4E4A-9434-5113957DBBC5}"/>
                </a:ext>
              </a:extLst>
            </p:cNvPr>
            <p:cNvSpPr/>
            <p:nvPr/>
          </p:nvSpPr>
          <p:spPr bwMode="auto">
            <a:xfrm>
              <a:off x="3021436" y="5494804"/>
              <a:ext cx="154767" cy="211050"/>
            </a:xfrm>
            <a:custGeom>
              <a:avLst/>
              <a:gdLst>
                <a:gd name="connsiteX0" fmla="*/ 271 w 499606"/>
                <a:gd name="connsiteY0" fmla="*/ 391513 h 605463"/>
                <a:gd name="connsiteX1" fmla="*/ 249841 w 499606"/>
                <a:gd name="connsiteY1" fmla="*/ 475565 h 605463"/>
                <a:gd name="connsiteX2" fmla="*/ 499411 w 499606"/>
                <a:gd name="connsiteY2" fmla="*/ 391513 h 605463"/>
                <a:gd name="connsiteX3" fmla="*/ 499411 w 499606"/>
                <a:gd name="connsiteY3" fmla="*/ 514725 h 605463"/>
                <a:gd name="connsiteX4" fmla="*/ 249841 w 499606"/>
                <a:gd name="connsiteY4" fmla="*/ 605463 h 605463"/>
                <a:gd name="connsiteX5" fmla="*/ 271 w 499606"/>
                <a:gd name="connsiteY5" fmla="*/ 514725 h 605463"/>
                <a:gd name="connsiteX6" fmla="*/ 212 w 499606"/>
                <a:gd name="connsiteY6" fmla="*/ 215793 h 605463"/>
                <a:gd name="connsiteX7" fmla="*/ 249803 w 499606"/>
                <a:gd name="connsiteY7" fmla="*/ 299845 h 605463"/>
                <a:gd name="connsiteX8" fmla="*/ 499394 w 499606"/>
                <a:gd name="connsiteY8" fmla="*/ 215793 h 605463"/>
                <a:gd name="connsiteX9" fmla="*/ 499394 w 499606"/>
                <a:gd name="connsiteY9" fmla="*/ 339005 h 605463"/>
                <a:gd name="connsiteX10" fmla="*/ 249803 w 499606"/>
                <a:gd name="connsiteY10" fmla="*/ 429743 h 605463"/>
                <a:gd name="connsiteX11" fmla="*/ 212 w 499606"/>
                <a:gd name="connsiteY11" fmla="*/ 339005 h 605463"/>
                <a:gd name="connsiteX12" fmla="*/ 212 w 499606"/>
                <a:gd name="connsiteY12" fmla="*/ 215793 h 605463"/>
                <a:gd name="connsiteX13" fmla="*/ 249841 w 499606"/>
                <a:gd name="connsiteY13" fmla="*/ 0 h 605463"/>
                <a:gd name="connsiteX14" fmla="*/ 499411 w 499606"/>
                <a:gd name="connsiteY14" fmla="*/ 90720 h 605463"/>
                <a:gd name="connsiteX15" fmla="*/ 499411 w 499606"/>
                <a:gd name="connsiteY15" fmla="*/ 165682 h 605463"/>
                <a:gd name="connsiteX16" fmla="*/ 249841 w 499606"/>
                <a:gd name="connsiteY16" fmla="*/ 256402 h 605463"/>
                <a:gd name="connsiteX17" fmla="*/ 271 w 499606"/>
                <a:gd name="connsiteY17" fmla="*/ 165682 h 605463"/>
                <a:gd name="connsiteX18" fmla="*/ 271 w 499606"/>
                <a:gd name="connsiteY18" fmla="*/ 90720 h 605463"/>
                <a:gd name="connsiteX19" fmla="*/ 249841 w 499606"/>
                <a:gd name="connsiteY19" fmla="*/ 0 h 60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9606" h="605463">
                  <a:moveTo>
                    <a:pt x="271" y="391513"/>
                  </a:moveTo>
                  <a:cubicBezTo>
                    <a:pt x="9833" y="438315"/>
                    <a:pt x="118363" y="475565"/>
                    <a:pt x="249841" y="475565"/>
                  </a:cubicBezTo>
                  <a:cubicBezTo>
                    <a:pt x="381798" y="475565"/>
                    <a:pt x="489849" y="438315"/>
                    <a:pt x="499411" y="391513"/>
                  </a:cubicBezTo>
                  <a:lnTo>
                    <a:pt x="499411" y="514725"/>
                  </a:lnTo>
                  <a:cubicBezTo>
                    <a:pt x="499411" y="564870"/>
                    <a:pt x="388013" y="605463"/>
                    <a:pt x="249841" y="605463"/>
                  </a:cubicBezTo>
                  <a:cubicBezTo>
                    <a:pt x="112147" y="605463"/>
                    <a:pt x="271" y="564870"/>
                    <a:pt x="271" y="514725"/>
                  </a:cubicBezTo>
                  <a:close/>
                  <a:moveTo>
                    <a:pt x="212" y="215793"/>
                  </a:moveTo>
                  <a:cubicBezTo>
                    <a:pt x="9775" y="262595"/>
                    <a:pt x="118314" y="299845"/>
                    <a:pt x="249803" y="299845"/>
                  </a:cubicBezTo>
                  <a:cubicBezTo>
                    <a:pt x="381771" y="299845"/>
                    <a:pt x="489831" y="262595"/>
                    <a:pt x="499394" y="215793"/>
                  </a:cubicBezTo>
                  <a:cubicBezTo>
                    <a:pt x="499872" y="218181"/>
                    <a:pt x="499394" y="339005"/>
                    <a:pt x="499394" y="339005"/>
                  </a:cubicBezTo>
                  <a:cubicBezTo>
                    <a:pt x="499394" y="389150"/>
                    <a:pt x="387987" y="429743"/>
                    <a:pt x="249803" y="429743"/>
                  </a:cubicBezTo>
                  <a:cubicBezTo>
                    <a:pt x="112098" y="429743"/>
                    <a:pt x="212" y="389150"/>
                    <a:pt x="212" y="339005"/>
                  </a:cubicBezTo>
                  <a:cubicBezTo>
                    <a:pt x="212" y="339005"/>
                    <a:pt x="-266" y="218181"/>
                    <a:pt x="212" y="215793"/>
                  </a:cubicBezTo>
                  <a:close/>
                  <a:moveTo>
                    <a:pt x="249841" y="0"/>
                  </a:moveTo>
                  <a:cubicBezTo>
                    <a:pt x="388013" y="0"/>
                    <a:pt x="499411" y="40585"/>
                    <a:pt x="499411" y="90720"/>
                  </a:cubicBezTo>
                  <a:lnTo>
                    <a:pt x="499411" y="165682"/>
                  </a:lnTo>
                  <a:cubicBezTo>
                    <a:pt x="499411" y="215817"/>
                    <a:pt x="388013" y="256402"/>
                    <a:pt x="249841" y="256402"/>
                  </a:cubicBezTo>
                  <a:cubicBezTo>
                    <a:pt x="112147" y="256402"/>
                    <a:pt x="271" y="215817"/>
                    <a:pt x="271" y="165682"/>
                  </a:cubicBezTo>
                  <a:lnTo>
                    <a:pt x="271" y="90720"/>
                  </a:lnTo>
                  <a:cubicBezTo>
                    <a:pt x="271" y="40585"/>
                    <a:pt x="112147" y="0"/>
                    <a:pt x="249841" y="0"/>
                  </a:cubicBezTo>
                  <a:close/>
                </a:path>
              </a:pathLst>
            </a:custGeom>
            <a:gradFill>
              <a:gsLst>
                <a:gs pos="0">
                  <a:schemeClr val="bg2">
                    <a:lumMod val="75000"/>
                  </a:schemeClr>
                </a:gs>
                <a:gs pos="100000">
                  <a:schemeClr val="bg1">
                    <a:lumMod val="20000"/>
                    <a:lumOff val="80000"/>
                  </a:schemeClr>
                </a:gs>
              </a:gsLst>
              <a:lin ang="5400000"/>
            </a:gradFill>
            <a:ln>
              <a:noFill/>
            </a:ln>
          </p:spPr>
          <p:txBody>
            <a:bodyPr vert="horz" wrap="square" lIns="91311" tIns="45655" rIns="91311" bIns="45655" numCol="1" rtlCol="0" anchor="t" anchorCtr="0" compatLnSpc="1">
              <a:noAutofit/>
            </a:bodyPr>
            <a:lstStyle/>
            <a:p>
              <a:pPr defTabSz="1217443">
                <a:defRPr/>
              </a:pPr>
              <a:endParaRPr lang="en-US" sz="1799" dirty="0">
                <a:solidFill>
                  <a:prstClr val="black">
                    <a:lumMod val="50000"/>
                    <a:lumOff val="50000"/>
                  </a:prstClr>
                </a:solidFill>
                <a:latin typeface="微软雅黑" panose="020B0503020204020204" pitchFamily="34" charset="-122"/>
                <a:sym typeface="+mn-ea"/>
              </a:endParaRPr>
            </a:p>
          </p:txBody>
        </p:sp>
        <p:sp>
          <p:nvSpPr>
            <p:cNvPr id="26" name="two-databases_51333">
              <a:extLst>
                <a:ext uri="{FF2B5EF4-FFF2-40B4-BE49-F238E27FC236}">
                  <a16:creationId xmlns:a16="http://schemas.microsoft.com/office/drawing/2014/main" id="{58274F85-651E-46B0-91B5-705A8DD43FBB}"/>
                </a:ext>
              </a:extLst>
            </p:cNvPr>
            <p:cNvSpPr/>
            <p:nvPr/>
          </p:nvSpPr>
          <p:spPr bwMode="auto">
            <a:xfrm>
              <a:off x="1548937" y="5492848"/>
              <a:ext cx="280369" cy="251507"/>
            </a:xfrm>
            <a:custGeom>
              <a:avLst/>
              <a:gdLst>
                <a:gd name="connsiteX0" fmla="*/ 229534 w 596711"/>
                <a:gd name="connsiteY0" fmla="*/ 417307 h 574373"/>
                <a:gd name="connsiteX1" fmla="*/ 413123 w 596711"/>
                <a:gd name="connsiteY1" fmla="*/ 478892 h 574373"/>
                <a:gd name="connsiteX2" fmla="*/ 595755 w 596711"/>
                <a:gd name="connsiteY2" fmla="*/ 417307 h 574373"/>
                <a:gd name="connsiteX3" fmla="*/ 596711 w 596711"/>
                <a:gd name="connsiteY3" fmla="*/ 422081 h 574373"/>
                <a:gd name="connsiteX4" fmla="*/ 596711 w 596711"/>
                <a:gd name="connsiteY4" fmla="*/ 507537 h 574373"/>
                <a:gd name="connsiteX5" fmla="*/ 413123 w 596711"/>
                <a:gd name="connsiteY5" fmla="*/ 574373 h 574373"/>
                <a:gd name="connsiteX6" fmla="*/ 229534 w 596711"/>
                <a:gd name="connsiteY6" fmla="*/ 507537 h 574373"/>
                <a:gd name="connsiteX7" fmla="*/ 229534 w 596711"/>
                <a:gd name="connsiteY7" fmla="*/ 422081 h 574373"/>
                <a:gd name="connsiteX8" fmla="*/ 229534 w 596711"/>
                <a:gd name="connsiteY8" fmla="*/ 287877 h 574373"/>
                <a:gd name="connsiteX9" fmla="*/ 413123 w 596711"/>
                <a:gd name="connsiteY9" fmla="*/ 349963 h 574373"/>
                <a:gd name="connsiteX10" fmla="*/ 595755 w 596711"/>
                <a:gd name="connsiteY10" fmla="*/ 287877 h 574373"/>
                <a:gd name="connsiteX11" fmla="*/ 596711 w 596711"/>
                <a:gd name="connsiteY11" fmla="*/ 293130 h 574373"/>
                <a:gd name="connsiteX12" fmla="*/ 596711 w 596711"/>
                <a:gd name="connsiteY12" fmla="*/ 378618 h 574373"/>
                <a:gd name="connsiteX13" fmla="*/ 413123 w 596711"/>
                <a:gd name="connsiteY13" fmla="*/ 445480 h 574373"/>
                <a:gd name="connsiteX14" fmla="*/ 229534 w 596711"/>
                <a:gd name="connsiteY14" fmla="*/ 378618 h 574373"/>
                <a:gd name="connsiteX15" fmla="*/ 229534 w 596711"/>
                <a:gd name="connsiteY15" fmla="*/ 293130 h 574373"/>
                <a:gd name="connsiteX16" fmla="*/ 0 w 596711"/>
                <a:gd name="connsiteY16" fmla="*/ 287877 h 574373"/>
                <a:gd name="connsiteX17" fmla="*/ 183584 w 596711"/>
                <a:gd name="connsiteY17" fmla="*/ 349492 h 574373"/>
                <a:gd name="connsiteX18" fmla="*/ 203663 w 596711"/>
                <a:gd name="connsiteY18" fmla="*/ 349015 h 574373"/>
                <a:gd name="connsiteX19" fmla="*/ 203663 w 596711"/>
                <a:gd name="connsiteY19" fmla="*/ 373852 h 574373"/>
                <a:gd name="connsiteX20" fmla="*/ 203663 w 596711"/>
                <a:gd name="connsiteY20" fmla="*/ 444542 h 574373"/>
                <a:gd name="connsiteX21" fmla="*/ 183584 w 596711"/>
                <a:gd name="connsiteY21" fmla="*/ 445020 h 574373"/>
                <a:gd name="connsiteX22" fmla="*/ 0 w 596711"/>
                <a:gd name="connsiteY22" fmla="*/ 378151 h 574373"/>
                <a:gd name="connsiteX23" fmla="*/ 0 w 596711"/>
                <a:gd name="connsiteY23" fmla="*/ 292653 h 574373"/>
                <a:gd name="connsiteX24" fmla="*/ 0 w 596711"/>
                <a:gd name="connsiteY24" fmla="*/ 158524 h 574373"/>
                <a:gd name="connsiteX25" fmla="*/ 183584 w 596711"/>
                <a:gd name="connsiteY25" fmla="*/ 220580 h 574373"/>
                <a:gd name="connsiteX26" fmla="*/ 203663 w 596711"/>
                <a:gd name="connsiteY26" fmla="*/ 220103 h 574373"/>
                <a:gd name="connsiteX27" fmla="*/ 203663 w 596711"/>
                <a:gd name="connsiteY27" fmla="*/ 315574 h 574373"/>
                <a:gd name="connsiteX28" fmla="*/ 183584 w 596711"/>
                <a:gd name="connsiteY28" fmla="*/ 316051 h 574373"/>
                <a:gd name="connsiteX29" fmla="*/ 0 w 596711"/>
                <a:gd name="connsiteY29" fmla="*/ 249221 h 574373"/>
                <a:gd name="connsiteX30" fmla="*/ 0 w 596711"/>
                <a:gd name="connsiteY30" fmla="*/ 163775 h 574373"/>
                <a:gd name="connsiteX31" fmla="*/ 413123 w 596711"/>
                <a:gd name="connsiteY31" fmla="*/ 129353 h 574373"/>
                <a:gd name="connsiteX32" fmla="*/ 596711 w 596711"/>
                <a:gd name="connsiteY32" fmla="*/ 196204 h 574373"/>
                <a:gd name="connsiteX33" fmla="*/ 596711 w 596711"/>
                <a:gd name="connsiteY33" fmla="*/ 251118 h 574373"/>
                <a:gd name="connsiteX34" fmla="*/ 413123 w 596711"/>
                <a:gd name="connsiteY34" fmla="*/ 317970 h 574373"/>
                <a:gd name="connsiteX35" fmla="*/ 229534 w 596711"/>
                <a:gd name="connsiteY35" fmla="*/ 251118 h 574373"/>
                <a:gd name="connsiteX36" fmla="*/ 229534 w 596711"/>
                <a:gd name="connsiteY36" fmla="*/ 196204 h 574373"/>
                <a:gd name="connsiteX37" fmla="*/ 413123 w 596711"/>
                <a:gd name="connsiteY37" fmla="*/ 129353 h 574373"/>
                <a:gd name="connsiteX38" fmla="*/ 183589 w 596711"/>
                <a:gd name="connsiteY38" fmla="*/ 0 h 574373"/>
                <a:gd name="connsiteX39" fmla="*/ 367177 w 596711"/>
                <a:gd name="connsiteY39" fmla="*/ 66851 h 574373"/>
                <a:gd name="connsiteX40" fmla="*/ 367177 w 596711"/>
                <a:gd name="connsiteY40" fmla="*/ 105530 h 574373"/>
                <a:gd name="connsiteX41" fmla="*/ 204147 w 596711"/>
                <a:gd name="connsiteY41" fmla="*/ 188139 h 574373"/>
                <a:gd name="connsiteX42" fmla="*/ 183589 w 596711"/>
                <a:gd name="connsiteY42" fmla="*/ 188617 h 574373"/>
                <a:gd name="connsiteX43" fmla="*/ 0 w 596711"/>
                <a:gd name="connsiteY43" fmla="*/ 121765 h 574373"/>
                <a:gd name="connsiteX44" fmla="*/ 0 w 596711"/>
                <a:gd name="connsiteY44" fmla="*/ 66851 h 574373"/>
                <a:gd name="connsiteX45" fmla="*/ 183589 w 596711"/>
                <a:gd name="connsiteY45" fmla="*/ 0 h 574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6711" h="574373">
                  <a:moveTo>
                    <a:pt x="229534" y="417307"/>
                  </a:moveTo>
                  <a:cubicBezTo>
                    <a:pt x="236705" y="451680"/>
                    <a:pt x="316547" y="478892"/>
                    <a:pt x="413123" y="478892"/>
                  </a:cubicBezTo>
                  <a:cubicBezTo>
                    <a:pt x="509698" y="478892"/>
                    <a:pt x="589061" y="451680"/>
                    <a:pt x="595755" y="417307"/>
                  </a:cubicBezTo>
                  <a:cubicBezTo>
                    <a:pt x="596233" y="418739"/>
                    <a:pt x="596711" y="420172"/>
                    <a:pt x="596711" y="422081"/>
                  </a:cubicBezTo>
                  <a:lnTo>
                    <a:pt x="596711" y="507537"/>
                  </a:lnTo>
                  <a:cubicBezTo>
                    <a:pt x="596711" y="544774"/>
                    <a:pt x="514479" y="574373"/>
                    <a:pt x="413123" y="574373"/>
                  </a:cubicBezTo>
                  <a:cubicBezTo>
                    <a:pt x="311766" y="574373"/>
                    <a:pt x="229534" y="544774"/>
                    <a:pt x="229534" y="507537"/>
                  </a:cubicBezTo>
                  <a:lnTo>
                    <a:pt x="229534" y="422081"/>
                  </a:lnTo>
                  <a:close/>
                  <a:moveTo>
                    <a:pt x="229534" y="287877"/>
                  </a:moveTo>
                  <a:cubicBezTo>
                    <a:pt x="236705" y="322741"/>
                    <a:pt x="316547" y="349963"/>
                    <a:pt x="413123" y="349963"/>
                  </a:cubicBezTo>
                  <a:cubicBezTo>
                    <a:pt x="509698" y="349963"/>
                    <a:pt x="589061" y="322741"/>
                    <a:pt x="595755" y="287877"/>
                  </a:cubicBezTo>
                  <a:cubicBezTo>
                    <a:pt x="596233" y="289787"/>
                    <a:pt x="596711" y="291220"/>
                    <a:pt x="596711" y="293130"/>
                  </a:cubicBezTo>
                  <a:lnTo>
                    <a:pt x="596711" y="378618"/>
                  </a:lnTo>
                  <a:cubicBezTo>
                    <a:pt x="596711" y="415392"/>
                    <a:pt x="514479" y="445480"/>
                    <a:pt x="413123" y="445480"/>
                  </a:cubicBezTo>
                  <a:cubicBezTo>
                    <a:pt x="311766" y="445480"/>
                    <a:pt x="229534" y="415392"/>
                    <a:pt x="229534" y="378618"/>
                  </a:cubicBezTo>
                  <a:lnTo>
                    <a:pt x="229534" y="293130"/>
                  </a:lnTo>
                  <a:close/>
                  <a:moveTo>
                    <a:pt x="0" y="287877"/>
                  </a:moveTo>
                  <a:cubicBezTo>
                    <a:pt x="7171" y="322267"/>
                    <a:pt x="86533" y="349492"/>
                    <a:pt x="183584" y="349492"/>
                  </a:cubicBezTo>
                  <a:cubicBezTo>
                    <a:pt x="190277" y="349492"/>
                    <a:pt x="196970" y="349492"/>
                    <a:pt x="203663" y="349015"/>
                  </a:cubicBezTo>
                  <a:lnTo>
                    <a:pt x="203663" y="373852"/>
                  </a:lnTo>
                  <a:lnTo>
                    <a:pt x="203663" y="444542"/>
                  </a:lnTo>
                  <a:cubicBezTo>
                    <a:pt x="196970" y="445020"/>
                    <a:pt x="190277" y="445020"/>
                    <a:pt x="183584" y="445020"/>
                  </a:cubicBezTo>
                  <a:cubicBezTo>
                    <a:pt x="82230" y="445020"/>
                    <a:pt x="0" y="414929"/>
                    <a:pt x="0" y="378151"/>
                  </a:cubicBezTo>
                  <a:lnTo>
                    <a:pt x="0" y="292653"/>
                  </a:lnTo>
                  <a:close/>
                  <a:moveTo>
                    <a:pt x="0" y="158524"/>
                  </a:moveTo>
                  <a:cubicBezTo>
                    <a:pt x="7171" y="193371"/>
                    <a:pt x="86533" y="220580"/>
                    <a:pt x="183584" y="220580"/>
                  </a:cubicBezTo>
                  <a:cubicBezTo>
                    <a:pt x="190277" y="220580"/>
                    <a:pt x="196970" y="220580"/>
                    <a:pt x="203663" y="220103"/>
                  </a:cubicBezTo>
                  <a:lnTo>
                    <a:pt x="203663" y="315574"/>
                  </a:lnTo>
                  <a:cubicBezTo>
                    <a:pt x="196970" y="316051"/>
                    <a:pt x="190277" y="316051"/>
                    <a:pt x="183584" y="316051"/>
                  </a:cubicBezTo>
                  <a:cubicBezTo>
                    <a:pt x="82230" y="316051"/>
                    <a:pt x="0" y="285978"/>
                    <a:pt x="0" y="249221"/>
                  </a:cubicBezTo>
                  <a:lnTo>
                    <a:pt x="0" y="163775"/>
                  </a:lnTo>
                  <a:close/>
                  <a:moveTo>
                    <a:pt x="413123" y="129353"/>
                  </a:moveTo>
                  <a:cubicBezTo>
                    <a:pt x="514479" y="129353"/>
                    <a:pt x="596711" y="159436"/>
                    <a:pt x="596711" y="196204"/>
                  </a:cubicBezTo>
                  <a:lnTo>
                    <a:pt x="596711" y="251118"/>
                  </a:lnTo>
                  <a:cubicBezTo>
                    <a:pt x="596711" y="288364"/>
                    <a:pt x="514479" y="317970"/>
                    <a:pt x="413123" y="317970"/>
                  </a:cubicBezTo>
                  <a:cubicBezTo>
                    <a:pt x="311766" y="317970"/>
                    <a:pt x="229534" y="288364"/>
                    <a:pt x="229534" y="251118"/>
                  </a:cubicBezTo>
                  <a:lnTo>
                    <a:pt x="229534" y="196204"/>
                  </a:lnTo>
                  <a:cubicBezTo>
                    <a:pt x="229534" y="159436"/>
                    <a:pt x="311766" y="129353"/>
                    <a:pt x="413123" y="129353"/>
                  </a:cubicBezTo>
                  <a:close/>
                  <a:moveTo>
                    <a:pt x="183589" y="0"/>
                  </a:moveTo>
                  <a:cubicBezTo>
                    <a:pt x="284945" y="0"/>
                    <a:pt x="367177" y="30083"/>
                    <a:pt x="367177" y="66851"/>
                  </a:cubicBezTo>
                  <a:lnTo>
                    <a:pt x="367177" y="105530"/>
                  </a:lnTo>
                  <a:cubicBezTo>
                    <a:pt x="282554" y="112693"/>
                    <a:pt x="207493" y="140388"/>
                    <a:pt x="204147" y="188139"/>
                  </a:cubicBezTo>
                  <a:cubicBezTo>
                    <a:pt x="197453" y="188617"/>
                    <a:pt x="190282" y="188617"/>
                    <a:pt x="183589" y="188617"/>
                  </a:cubicBezTo>
                  <a:cubicBezTo>
                    <a:pt x="82232" y="188617"/>
                    <a:pt x="0" y="158534"/>
                    <a:pt x="0" y="121765"/>
                  </a:cubicBezTo>
                  <a:lnTo>
                    <a:pt x="0" y="66851"/>
                  </a:lnTo>
                  <a:cubicBezTo>
                    <a:pt x="0" y="30083"/>
                    <a:pt x="82232" y="0"/>
                    <a:pt x="183589" y="0"/>
                  </a:cubicBezTo>
                  <a:close/>
                </a:path>
              </a:pathLst>
            </a:custGeom>
            <a:gradFill>
              <a:gsLst>
                <a:gs pos="0">
                  <a:schemeClr val="bg2">
                    <a:lumMod val="75000"/>
                  </a:schemeClr>
                </a:gs>
                <a:gs pos="100000">
                  <a:schemeClr val="bg1">
                    <a:lumMod val="20000"/>
                    <a:lumOff val="80000"/>
                  </a:schemeClr>
                </a:gs>
              </a:gsLst>
              <a:lin ang="5400000"/>
            </a:gradFill>
            <a:ln>
              <a:noFill/>
            </a:ln>
          </p:spPr>
          <p:txBody>
            <a:bodyPr vert="horz" wrap="square" lIns="91311" tIns="45655" rIns="91311" bIns="45655" numCol="1" rtlCol="0" anchor="t" anchorCtr="0" compatLnSpc="1">
              <a:noAutofit/>
            </a:bodyPr>
            <a:lstStyle/>
            <a:p>
              <a:pPr defTabSz="1217443">
                <a:defRPr/>
              </a:pPr>
              <a:endParaRPr lang="en-US" sz="1799" dirty="0">
                <a:solidFill>
                  <a:prstClr val="black">
                    <a:lumMod val="50000"/>
                    <a:lumOff val="50000"/>
                  </a:prstClr>
                </a:solidFill>
                <a:latin typeface="微软雅黑" panose="020B0503020204020204" pitchFamily="34" charset="-122"/>
                <a:sym typeface="+mn-ea"/>
              </a:endParaRPr>
            </a:p>
          </p:txBody>
        </p:sp>
        <p:sp>
          <p:nvSpPr>
            <p:cNvPr id="27" name="database_51319">
              <a:extLst>
                <a:ext uri="{FF2B5EF4-FFF2-40B4-BE49-F238E27FC236}">
                  <a16:creationId xmlns:a16="http://schemas.microsoft.com/office/drawing/2014/main" id="{A6FFA4DC-F76E-403E-8866-0D2525544CE2}"/>
                </a:ext>
              </a:extLst>
            </p:cNvPr>
            <p:cNvSpPr/>
            <p:nvPr/>
          </p:nvSpPr>
          <p:spPr bwMode="auto">
            <a:xfrm>
              <a:off x="1792388" y="5491314"/>
              <a:ext cx="154767" cy="211050"/>
            </a:xfrm>
            <a:custGeom>
              <a:avLst/>
              <a:gdLst>
                <a:gd name="connsiteX0" fmla="*/ 271 w 499606"/>
                <a:gd name="connsiteY0" fmla="*/ 391513 h 605463"/>
                <a:gd name="connsiteX1" fmla="*/ 249841 w 499606"/>
                <a:gd name="connsiteY1" fmla="*/ 475565 h 605463"/>
                <a:gd name="connsiteX2" fmla="*/ 499411 w 499606"/>
                <a:gd name="connsiteY2" fmla="*/ 391513 h 605463"/>
                <a:gd name="connsiteX3" fmla="*/ 499411 w 499606"/>
                <a:gd name="connsiteY3" fmla="*/ 514725 h 605463"/>
                <a:gd name="connsiteX4" fmla="*/ 249841 w 499606"/>
                <a:gd name="connsiteY4" fmla="*/ 605463 h 605463"/>
                <a:gd name="connsiteX5" fmla="*/ 271 w 499606"/>
                <a:gd name="connsiteY5" fmla="*/ 514725 h 605463"/>
                <a:gd name="connsiteX6" fmla="*/ 212 w 499606"/>
                <a:gd name="connsiteY6" fmla="*/ 215793 h 605463"/>
                <a:gd name="connsiteX7" fmla="*/ 249803 w 499606"/>
                <a:gd name="connsiteY7" fmla="*/ 299845 h 605463"/>
                <a:gd name="connsiteX8" fmla="*/ 499394 w 499606"/>
                <a:gd name="connsiteY8" fmla="*/ 215793 h 605463"/>
                <a:gd name="connsiteX9" fmla="*/ 499394 w 499606"/>
                <a:gd name="connsiteY9" fmla="*/ 339005 h 605463"/>
                <a:gd name="connsiteX10" fmla="*/ 249803 w 499606"/>
                <a:gd name="connsiteY10" fmla="*/ 429743 h 605463"/>
                <a:gd name="connsiteX11" fmla="*/ 212 w 499606"/>
                <a:gd name="connsiteY11" fmla="*/ 339005 h 605463"/>
                <a:gd name="connsiteX12" fmla="*/ 212 w 499606"/>
                <a:gd name="connsiteY12" fmla="*/ 215793 h 605463"/>
                <a:gd name="connsiteX13" fmla="*/ 249841 w 499606"/>
                <a:gd name="connsiteY13" fmla="*/ 0 h 605463"/>
                <a:gd name="connsiteX14" fmla="*/ 499411 w 499606"/>
                <a:gd name="connsiteY14" fmla="*/ 90720 h 605463"/>
                <a:gd name="connsiteX15" fmla="*/ 499411 w 499606"/>
                <a:gd name="connsiteY15" fmla="*/ 165682 h 605463"/>
                <a:gd name="connsiteX16" fmla="*/ 249841 w 499606"/>
                <a:gd name="connsiteY16" fmla="*/ 256402 h 605463"/>
                <a:gd name="connsiteX17" fmla="*/ 271 w 499606"/>
                <a:gd name="connsiteY17" fmla="*/ 165682 h 605463"/>
                <a:gd name="connsiteX18" fmla="*/ 271 w 499606"/>
                <a:gd name="connsiteY18" fmla="*/ 90720 h 605463"/>
                <a:gd name="connsiteX19" fmla="*/ 249841 w 499606"/>
                <a:gd name="connsiteY19" fmla="*/ 0 h 60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9606" h="605463">
                  <a:moveTo>
                    <a:pt x="271" y="391513"/>
                  </a:moveTo>
                  <a:cubicBezTo>
                    <a:pt x="9833" y="438315"/>
                    <a:pt x="118363" y="475565"/>
                    <a:pt x="249841" y="475565"/>
                  </a:cubicBezTo>
                  <a:cubicBezTo>
                    <a:pt x="381798" y="475565"/>
                    <a:pt x="489849" y="438315"/>
                    <a:pt x="499411" y="391513"/>
                  </a:cubicBezTo>
                  <a:lnTo>
                    <a:pt x="499411" y="514725"/>
                  </a:lnTo>
                  <a:cubicBezTo>
                    <a:pt x="499411" y="564870"/>
                    <a:pt x="388013" y="605463"/>
                    <a:pt x="249841" y="605463"/>
                  </a:cubicBezTo>
                  <a:cubicBezTo>
                    <a:pt x="112147" y="605463"/>
                    <a:pt x="271" y="564870"/>
                    <a:pt x="271" y="514725"/>
                  </a:cubicBezTo>
                  <a:close/>
                  <a:moveTo>
                    <a:pt x="212" y="215793"/>
                  </a:moveTo>
                  <a:cubicBezTo>
                    <a:pt x="9775" y="262595"/>
                    <a:pt x="118314" y="299845"/>
                    <a:pt x="249803" y="299845"/>
                  </a:cubicBezTo>
                  <a:cubicBezTo>
                    <a:pt x="381771" y="299845"/>
                    <a:pt x="489831" y="262595"/>
                    <a:pt x="499394" y="215793"/>
                  </a:cubicBezTo>
                  <a:cubicBezTo>
                    <a:pt x="499872" y="218181"/>
                    <a:pt x="499394" y="339005"/>
                    <a:pt x="499394" y="339005"/>
                  </a:cubicBezTo>
                  <a:cubicBezTo>
                    <a:pt x="499394" y="389150"/>
                    <a:pt x="387987" y="429743"/>
                    <a:pt x="249803" y="429743"/>
                  </a:cubicBezTo>
                  <a:cubicBezTo>
                    <a:pt x="112098" y="429743"/>
                    <a:pt x="212" y="389150"/>
                    <a:pt x="212" y="339005"/>
                  </a:cubicBezTo>
                  <a:cubicBezTo>
                    <a:pt x="212" y="339005"/>
                    <a:pt x="-266" y="218181"/>
                    <a:pt x="212" y="215793"/>
                  </a:cubicBezTo>
                  <a:close/>
                  <a:moveTo>
                    <a:pt x="249841" y="0"/>
                  </a:moveTo>
                  <a:cubicBezTo>
                    <a:pt x="388013" y="0"/>
                    <a:pt x="499411" y="40585"/>
                    <a:pt x="499411" y="90720"/>
                  </a:cubicBezTo>
                  <a:lnTo>
                    <a:pt x="499411" y="165682"/>
                  </a:lnTo>
                  <a:cubicBezTo>
                    <a:pt x="499411" y="215817"/>
                    <a:pt x="388013" y="256402"/>
                    <a:pt x="249841" y="256402"/>
                  </a:cubicBezTo>
                  <a:cubicBezTo>
                    <a:pt x="112147" y="256402"/>
                    <a:pt x="271" y="215817"/>
                    <a:pt x="271" y="165682"/>
                  </a:cubicBezTo>
                  <a:lnTo>
                    <a:pt x="271" y="90720"/>
                  </a:lnTo>
                  <a:cubicBezTo>
                    <a:pt x="271" y="40585"/>
                    <a:pt x="112147" y="0"/>
                    <a:pt x="249841" y="0"/>
                  </a:cubicBezTo>
                  <a:close/>
                </a:path>
              </a:pathLst>
            </a:custGeom>
            <a:gradFill>
              <a:gsLst>
                <a:gs pos="0">
                  <a:schemeClr val="bg2">
                    <a:lumMod val="75000"/>
                  </a:schemeClr>
                </a:gs>
                <a:gs pos="100000">
                  <a:schemeClr val="bg1">
                    <a:lumMod val="20000"/>
                    <a:lumOff val="80000"/>
                  </a:schemeClr>
                </a:gs>
              </a:gsLst>
              <a:lin ang="5400000"/>
            </a:gradFill>
            <a:ln>
              <a:noFill/>
            </a:ln>
          </p:spPr>
          <p:txBody>
            <a:bodyPr vert="horz" wrap="square" lIns="91311" tIns="45655" rIns="91311" bIns="45655" numCol="1" rtlCol="0" anchor="t" anchorCtr="0" compatLnSpc="1">
              <a:noAutofit/>
            </a:bodyPr>
            <a:lstStyle/>
            <a:p>
              <a:pPr defTabSz="1217443">
                <a:defRPr/>
              </a:pPr>
              <a:endParaRPr lang="en-US" sz="1799" dirty="0">
                <a:solidFill>
                  <a:prstClr val="black">
                    <a:lumMod val="50000"/>
                    <a:lumOff val="50000"/>
                  </a:prstClr>
                </a:solidFill>
                <a:latin typeface="微软雅黑" panose="020B0503020204020204" pitchFamily="34" charset="-122"/>
                <a:sym typeface="+mn-ea"/>
              </a:endParaRPr>
            </a:p>
          </p:txBody>
        </p:sp>
        <p:sp>
          <p:nvSpPr>
            <p:cNvPr id="28" name="矩形: 圆角 316">
              <a:extLst>
                <a:ext uri="{FF2B5EF4-FFF2-40B4-BE49-F238E27FC236}">
                  <a16:creationId xmlns:a16="http://schemas.microsoft.com/office/drawing/2014/main" id="{8DDC9640-B1BB-4193-B595-E35D457C0D10}"/>
                </a:ext>
              </a:extLst>
            </p:cNvPr>
            <p:cNvSpPr/>
            <p:nvPr/>
          </p:nvSpPr>
          <p:spPr>
            <a:xfrm>
              <a:off x="926263" y="1578717"/>
              <a:ext cx="1806086" cy="690634"/>
            </a:xfrm>
            <a:prstGeom prst="roundRect">
              <a:avLst>
                <a:gd name="adj" fmla="val 6389"/>
              </a:avLst>
            </a:prstGeom>
            <a:solidFill>
              <a:srgbClr val="EEEAF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defTabSz="913668">
                <a:defRPr/>
              </a:pPr>
              <a:r>
                <a:rPr lang="zh-CN" altLang="en-US" sz="900" dirty="0">
                  <a:solidFill>
                    <a:srgbClr val="666666"/>
                  </a:solidFill>
                  <a:latin typeface="微软雅黑" panose="020B0503020204020204" pitchFamily="34" charset="-122"/>
                </a:rPr>
                <a:t>鲲鹏服务器</a:t>
              </a:r>
              <a:endParaRPr lang="zh-CN" altLang="en-US" sz="1050" dirty="0">
                <a:solidFill>
                  <a:srgbClr val="C00000"/>
                </a:solidFill>
                <a:latin typeface="微软雅黑" panose="020B0503020204020204" pitchFamily="34" charset="-122"/>
              </a:endParaRPr>
            </a:p>
          </p:txBody>
        </p:sp>
        <p:sp>
          <p:nvSpPr>
            <p:cNvPr id="29" name="矩形 28">
              <a:extLst>
                <a:ext uri="{FF2B5EF4-FFF2-40B4-BE49-F238E27FC236}">
                  <a16:creationId xmlns:a16="http://schemas.microsoft.com/office/drawing/2014/main" id="{1380D01E-B6DF-4166-95F6-208CD07B40C1}"/>
                </a:ext>
              </a:extLst>
            </p:cNvPr>
            <p:cNvSpPr/>
            <p:nvPr/>
          </p:nvSpPr>
          <p:spPr>
            <a:xfrm>
              <a:off x="1200723" y="1722424"/>
              <a:ext cx="1281525" cy="201609"/>
            </a:xfrm>
            <a:prstGeom prst="rect">
              <a:avLst/>
            </a:prstGeom>
            <a:solidFill>
              <a:srgbClr val="FFFFFF"/>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68">
                <a:defRPr/>
              </a:pPr>
              <a:r>
                <a:rPr lang="zh-CN" altLang="en-US" sz="900" dirty="0">
                  <a:solidFill>
                    <a:srgbClr val="1D1D1A"/>
                  </a:solidFill>
                  <a:latin typeface="微软雅黑" panose="020B0503020204020204" pitchFamily="34" charset="-122"/>
                </a:rPr>
                <a:t>应用</a:t>
              </a:r>
              <a:r>
                <a:rPr lang="en-US" altLang="zh-CN" sz="900" dirty="0">
                  <a:solidFill>
                    <a:srgbClr val="1D1D1A"/>
                  </a:solidFill>
                  <a:latin typeface="微软雅黑" panose="020B0503020204020204" pitchFamily="34" charset="-122"/>
                </a:rPr>
                <a:t>(JDBC/ODBC)</a:t>
              </a:r>
            </a:p>
          </p:txBody>
        </p:sp>
        <p:sp>
          <p:nvSpPr>
            <p:cNvPr id="30" name="two-databases_51333">
              <a:extLst>
                <a:ext uri="{FF2B5EF4-FFF2-40B4-BE49-F238E27FC236}">
                  <a16:creationId xmlns:a16="http://schemas.microsoft.com/office/drawing/2014/main" id="{31788323-0AE9-4C6A-93A8-DE4A363C7F81}"/>
                </a:ext>
              </a:extLst>
            </p:cNvPr>
            <p:cNvSpPr/>
            <p:nvPr/>
          </p:nvSpPr>
          <p:spPr bwMode="auto">
            <a:xfrm>
              <a:off x="2366830" y="4631219"/>
              <a:ext cx="280369" cy="244059"/>
            </a:xfrm>
            <a:custGeom>
              <a:avLst/>
              <a:gdLst>
                <a:gd name="connsiteX0" fmla="*/ 229534 w 596711"/>
                <a:gd name="connsiteY0" fmla="*/ 417307 h 574373"/>
                <a:gd name="connsiteX1" fmla="*/ 413123 w 596711"/>
                <a:gd name="connsiteY1" fmla="*/ 478892 h 574373"/>
                <a:gd name="connsiteX2" fmla="*/ 595755 w 596711"/>
                <a:gd name="connsiteY2" fmla="*/ 417307 h 574373"/>
                <a:gd name="connsiteX3" fmla="*/ 596711 w 596711"/>
                <a:gd name="connsiteY3" fmla="*/ 422081 h 574373"/>
                <a:gd name="connsiteX4" fmla="*/ 596711 w 596711"/>
                <a:gd name="connsiteY4" fmla="*/ 507537 h 574373"/>
                <a:gd name="connsiteX5" fmla="*/ 413123 w 596711"/>
                <a:gd name="connsiteY5" fmla="*/ 574373 h 574373"/>
                <a:gd name="connsiteX6" fmla="*/ 229534 w 596711"/>
                <a:gd name="connsiteY6" fmla="*/ 507537 h 574373"/>
                <a:gd name="connsiteX7" fmla="*/ 229534 w 596711"/>
                <a:gd name="connsiteY7" fmla="*/ 422081 h 574373"/>
                <a:gd name="connsiteX8" fmla="*/ 229534 w 596711"/>
                <a:gd name="connsiteY8" fmla="*/ 287877 h 574373"/>
                <a:gd name="connsiteX9" fmla="*/ 413123 w 596711"/>
                <a:gd name="connsiteY9" fmla="*/ 349963 h 574373"/>
                <a:gd name="connsiteX10" fmla="*/ 595755 w 596711"/>
                <a:gd name="connsiteY10" fmla="*/ 287877 h 574373"/>
                <a:gd name="connsiteX11" fmla="*/ 596711 w 596711"/>
                <a:gd name="connsiteY11" fmla="*/ 293130 h 574373"/>
                <a:gd name="connsiteX12" fmla="*/ 596711 w 596711"/>
                <a:gd name="connsiteY12" fmla="*/ 378618 h 574373"/>
                <a:gd name="connsiteX13" fmla="*/ 413123 w 596711"/>
                <a:gd name="connsiteY13" fmla="*/ 445480 h 574373"/>
                <a:gd name="connsiteX14" fmla="*/ 229534 w 596711"/>
                <a:gd name="connsiteY14" fmla="*/ 378618 h 574373"/>
                <a:gd name="connsiteX15" fmla="*/ 229534 w 596711"/>
                <a:gd name="connsiteY15" fmla="*/ 293130 h 574373"/>
                <a:gd name="connsiteX16" fmla="*/ 0 w 596711"/>
                <a:gd name="connsiteY16" fmla="*/ 287877 h 574373"/>
                <a:gd name="connsiteX17" fmla="*/ 183584 w 596711"/>
                <a:gd name="connsiteY17" fmla="*/ 349492 h 574373"/>
                <a:gd name="connsiteX18" fmla="*/ 203663 w 596711"/>
                <a:gd name="connsiteY18" fmla="*/ 349015 h 574373"/>
                <a:gd name="connsiteX19" fmla="*/ 203663 w 596711"/>
                <a:gd name="connsiteY19" fmla="*/ 373852 h 574373"/>
                <a:gd name="connsiteX20" fmla="*/ 203663 w 596711"/>
                <a:gd name="connsiteY20" fmla="*/ 444542 h 574373"/>
                <a:gd name="connsiteX21" fmla="*/ 183584 w 596711"/>
                <a:gd name="connsiteY21" fmla="*/ 445020 h 574373"/>
                <a:gd name="connsiteX22" fmla="*/ 0 w 596711"/>
                <a:gd name="connsiteY22" fmla="*/ 378151 h 574373"/>
                <a:gd name="connsiteX23" fmla="*/ 0 w 596711"/>
                <a:gd name="connsiteY23" fmla="*/ 292653 h 574373"/>
                <a:gd name="connsiteX24" fmla="*/ 0 w 596711"/>
                <a:gd name="connsiteY24" fmla="*/ 158524 h 574373"/>
                <a:gd name="connsiteX25" fmla="*/ 183584 w 596711"/>
                <a:gd name="connsiteY25" fmla="*/ 220580 h 574373"/>
                <a:gd name="connsiteX26" fmla="*/ 203663 w 596711"/>
                <a:gd name="connsiteY26" fmla="*/ 220103 h 574373"/>
                <a:gd name="connsiteX27" fmla="*/ 203663 w 596711"/>
                <a:gd name="connsiteY27" fmla="*/ 315574 h 574373"/>
                <a:gd name="connsiteX28" fmla="*/ 183584 w 596711"/>
                <a:gd name="connsiteY28" fmla="*/ 316051 h 574373"/>
                <a:gd name="connsiteX29" fmla="*/ 0 w 596711"/>
                <a:gd name="connsiteY29" fmla="*/ 249221 h 574373"/>
                <a:gd name="connsiteX30" fmla="*/ 0 w 596711"/>
                <a:gd name="connsiteY30" fmla="*/ 163775 h 574373"/>
                <a:gd name="connsiteX31" fmla="*/ 413123 w 596711"/>
                <a:gd name="connsiteY31" fmla="*/ 129353 h 574373"/>
                <a:gd name="connsiteX32" fmla="*/ 596711 w 596711"/>
                <a:gd name="connsiteY32" fmla="*/ 196204 h 574373"/>
                <a:gd name="connsiteX33" fmla="*/ 596711 w 596711"/>
                <a:gd name="connsiteY33" fmla="*/ 251118 h 574373"/>
                <a:gd name="connsiteX34" fmla="*/ 413123 w 596711"/>
                <a:gd name="connsiteY34" fmla="*/ 317970 h 574373"/>
                <a:gd name="connsiteX35" fmla="*/ 229534 w 596711"/>
                <a:gd name="connsiteY35" fmla="*/ 251118 h 574373"/>
                <a:gd name="connsiteX36" fmla="*/ 229534 w 596711"/>
                <a:gd name="connsiteY36" fmla="*/ 196204 h 574373"/>
                <a:gd name="connsiteX37" fmla="*/ 413123 w 596711"/>
                <a:gd name="connsiteY37" fmla="*/ 129353 h 574373"/>
                <a:gd name="connsiteX38" fmla="*/ 183589 w 596711"/>
                <a:gd name="connsiteY38" fmla="*/ 0 h 574373"/>
                <a:gd name="connsiteX39" fmla="*/ 367177 w 596711"/>
                <a:gd name="connsiteY39" fmla="*/ 66851 h 574373"/>
                <a:gd name="connsiteX40" fmla="*/ 367177 w 596711"/>
                <a:gd name="connsiteY40" fmla="*/ 105530 h 574373"/>
                <a:gd name="connsiteX41" fmla="*/ 204147 w 596711"/>
                <a:gd name="connsiteY41" fmla="*/ 188139 h 574373"/>
                <a:gd name="connsiteX42" fmla="*/ 183589 w 596711"/>
                <a:gd name="connsiteY42" fmla="*/ 188617 h 574373"/>
                <a:gd name="connsiteX43" fmla="*/ 0 w 596711"/>
                <a:gd name="connsiteY43" fmla="*/ 121765 h 574373"/>
                <a:gd name="connsiteX44" fmla="*/ 0 w 596711"/>
                <a:gd name="connsiteY44" fmla="*/ 66851 h 574373"/>
                <a:gd name="connsiteX45" fmla="*/ 183589 w 596711"/>
                <a:gd name="connsiteY45" fmla="*/ 0 h 574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6711" h="574373">
                  <a:moveTo>
                    <a:pt x="229534" y="417307"/>
                  </a:moveTo>
                  <a:cubicBezTo>
                    <a:pt x="236705" y="451680"/>
                    <a:pt x="316547" y="478892"/>
                    <a:pt x="413123" y="478892"/>
                  </a:cubicBezTo>
                  <a:cubicBezTo>
                    <a:pt x="509698" y="478892"/>
                    <a:pt x="589061" y="451680"/>
                    <a:pt x="595755" y="417307"/>
                  </a:cubicBezTo>
                  <a:cubicBezTo>
                    <a:pt x="596233" y="418739"/>
                    <a:pt x="596711" y="420172"/>
                    <a:pt x="596711" y="422081"/>
                  </a:cubicBezTo>
                  <a:lnTo>
                    <a:pt x="596711" y="507537"/>
                  </a:lnTo>
                  <a:cubicBezTo>
                    <a:pt x="596711" y="544774"/>
                    <a:pt x="514479" y="574373"/>
                    <a:pt x="413123" y="574373"/>
                  </a:cubicBezTo>
                  <a:cubicBezTo>
                    <a:pt x="311766" y="574373"/>
                    <a:pt x="229534" y="544774"/>
                    <a:pt x="229534" y="507537"/>
                  </a:cubicBezTo>
                  <a:lnTo>
                    <a:pt x="229534" y="422081"/>
                  </a:lnTo>
                  <a:close/>
                  <a:moveTo>
                    <a:pt x="229534" y="287877"/>
                  </a:moveTo>
                  <a:cubicBezTo>
                    <a:pt x="236705" y="322741"/>
                    <a:pt x="316547" y="349963"/>
                    <a:pt x="413123" y="349963"/>
                  </a:cubicBezTo>
                  <a:cubicBezTo>
                    <a:pt x="509698" y="349963"/>
                    <a:pt x="589061" y="322741"/>
                    <a:pt x="595755" y="287877"/>
                  </a:cubicBezTo>
                  <a:cubicBezTo>
                    <a:pt x="596233" y="289787"/>
                    <a:pt x="596711" y="291220"/>
                    <a:pt x="596711" y="293130"/>
                  </a:cubicBezTo>
                  <a:lnTo>
                    <a:pt x="596711" y="378618"/>
                  </a:lnTo>
                  <a:cubicBezTo>
                    <a:pt x="596711" y="415392"/>
                    <a:pt x="514479" y="445480"/>
                    <a:pt x="413123" y="445480"/>
                  </a:cubicBezTo>
                  <a:cubicBezTo>
                    <a:pt x="311766" y="445480"/>
                    <a:pt x="229534" y="415392"/>
                    <a:pt x="229534" y="378618"/>
                  </a:cubicBezTo>
                  <a:lnTo>
                    <a:pt x="229534" y="293130"/>
                  </a:lnTo>
                  <a:close/>
                  <a:moveTo>
                    <a:pt x="0" y="287877"/>
                  </a:moveTo>
                  <a:cubicBezTo>
                    <a:pt x="7171" y="322267"/>
                    <a:pt x="86533" y="349492"/>
                    <a:pt x="183584" y="349492"/>
                  </a:cubicBezTo>
                  <a:cubicBezTo>
                    <a:pt x="190277" y="349492"/>
                    <a:pt x="196970" y="349492"/>
                    <a:pt x="203663" y="349015"/>
                  </a:cubicBezTo>
                  <a:lnTo>
                    <a:pt x="203663" y="373852"/>
                  </a:lnTo>
                  <a:lnTo>
                    <a:pt x="203663" y="444542"/>
                  </a:lnTo>
                  <a:cubicBezTo>
                    <a:pt x="196970" y="445020"/>
                    <a:pt x="190277" y="445020"/>
                    <a:pt x="183584" y="445020"/>
                  </a:cubicBezTo>
                  <a:cubicBezTo>
                    <a:pt x="82230" y="445020"/>
                    <a:pt x="0" y="414929"/>
                    <a:pt x="0" y="378151"/>
                  </a:cubicBezTo>
                  <a:lnTo>
                    <a:pt x="0" y="292653"/>
                  </a:lnTo>
                  <a:close/>
                  <a:moveTo>
                    <a:pt x="0" y="158524"/>
                  </a:moveTo>
                  <a:cubicBezTo>
                    <a:pt x="7171" y="193371"/>
                    <a:pt x="86533" y="220580"/>
                    <a:pt x="183584" y="220580"/>
                  </a:cubicBezTo>
                  <a:cubicBezTo>
                    <a:pt x="190277" y="220580"/>
                    <a:pt x="196970" y="220580"/>
                    <a:pt x="203663" y="220103"/>
                  </a:cubicBezTo>
                  <a:lnTo>
                    <a:pt x="203663" y="315574"/>
                  </a:lnTo>
                  <a:cubicBezTo>
                    <a:pt x="196970" y="316051"/>
                    <a:pt x="190277" y="316051"/>
                    <a:pt x="183584" y="316051"/>
                  </a:cubicBezTo>
                  <a:cubicBezTo>
                    <a:pt x="82230" y="316051"/>
                    <a:pt x="0" y="285978"/>
                    <a:pt x="0" y="249221"/>
                  </a:cubicBezTo>
                  <a:lnTo>
                    <a:pt x="0" y="163775"/>
                  </a:lnTo>
                  <a:close/>
                  <a:moveTo>
                    <a:pt x="413123" y="129353"/>
                  </a:moveTo>
                  <a:cubicBezTo>
                    <a:pt x="514479" y="129353"/>
                    <a:pt x="596711" y="159436"/>
                    <a:pt x="596711" y="196204"/>
                  </a:cubicBezTo>
                  <a:lnTo>
                    <a:pt x="596711" y="251118"/>
                  </a:lnTo>
                  <a:cubicBezTo>
                    <a:pt x="596711" y="288364"/>
                    <a:pt x="514479" y="317970"/>
                    <a:pt x="413123" y="317970"/>
                  </a:cubicBezTo>
                  <a:cubicBezTo>
                    <a:pt x="311766" y="317970"/>
                    <a:pt x="229534" y="288364"/>
                    <a:pt x="229534" y="251118"/>
                  </a:cubicBezTo>
                  <a:lnTo>
                    <a:pt x="229534" y="196204"/>
                  </a:lnTo>
                  <a:cubicBezTo>
                    <a:pt x="229534" y="159436"/>
                    <a:pt x="311766" y="129353"/>
                    <a:pt x="413123" y="129353"/>
                  </a:cubicBezTo>
                  <a:close/>
                  <a:moveTo>
                    <a:pt x="183589" y="0"/>
                  </a:moveTo>
                  <a:cubicBezTo>
                    <a:pt x="284945" y="0"/>
                    <a:pt x="367177" y="30083"/>
                    <a:pt x="367177" y="66851"/>
                  </a:cubicBezTo>
                  <a:lnTo>
                    <a:pt x="367177" y="105530"/>
                  </a:lnTo>
                  <a:cubicBezTo>
                    <a:pt x="282554" y="112693"/>
                    <a:pt x="207493" y="140388"/>
                    <a:pt x="204147" y="188139"/>
                  </a:cubicBezTo>
                  <a:cubicBezTo>
                    <a:pt x="197453" y="188617"/>
                    <a:pt x="190282" y="188617"/>
                    <a:pt x="183589" y="188617"/>
                  </a:cubicBezTo>
                  <a:cubicBezTo>
                    <a:pt x="82232" y="188617"/>
                    <a:pt x="0" y="158534"/>
                    <a:pt x="0" y="121765"/>
                  </a:cubicBezTo>
                  <a:lnTo>
                    <a:pt x="0" y="66851"/>
                  </a:lnTo>
                  <a:cubicBezTo>
                    <a:pt x="0" y="30083"/>
                    <a:pt x="82232" y="0"/>
                    <a:pt x="183589" y="0"/>
                  </a:cubicBezTo>
                  <a:close/>
                </a:path>
              </a:pathLst>
            </a:custGeom>
            <a:gradFill>
              <a:gsLst>
                <a:gs pos="0">
                  <a:schemeClr val="bg2">
                    <a:lumMod val="75000"/>
                  </a:schemeClr>
                </a:gs>
                <a:gs pos="100000">
                  <a:schemeClr val="bg1">
                    <a:lumMod val="20000"/>
                    <a:lumOff val="80000"/>
                  </a:schemeClr>
                </a:gs>
              </a:gsLst>
              <a:lin ang="5400000"/>
            </a:gradFill>
            <a:ln>
              <a:noFill/>
            </a:ln>
          </p:spPr>
          <p:txBody>
            <a:bodyPr vert="horz" wrap="square" lIns="91311" tIns="45655" rIns="91311" bIns="45655" numCol="1" rtlCol="0" anchor="t" anchorCtr="0" compatLnSpc="1">
              <a:noAutofit/>
            </a:bodyPr>
            <a:lstStyle/>
            <a:p>
              <a:pPr defTabSz="1217443">
                <a:defRPr/>
              </a:pPr>
              <a:endParaRPr lang="en-US" sz="1799" dirty="0">
                <a:solidFill>
                  <a:prstClr val="black">
                    <a:lumMod val="50000"/>
                    <a:lumOff val="50000"/>
                  </a:prstClr>
                </a:solidFill>
                <a:latin typeface="微软雅黑" panose="020B0503020204020204" pitchFamily="34" charset="-122"/>
                <a:sym typeface="+mn-ea"/>
              </a:endParaRPr>
            </a:p>
          </p:txBody>
        </p:sp>
        <p:sp>
          <p:nvSpPr>
            <p:cNvPr id="31" name="database_51319">
              <a:extLst>
                <a:ext uri="{FF2B5EF4-FFF2-40B4-BE49-F238E27FC236}">
                  <a16:creationId xmlns:a16="http://schemas.microsoft.com/office/drawing/2014/main" id="{601E9C47-E74B-47DE-9964-1F4A360548A9}"/>
                </a:ext>
              </a:extLst>
            </p:cNvPr>
            <p:cNvSpPr/>
            <p:nvPr/>
          </p:nvSpPr>
          <p:spPr bwMode="auto">
            <a:xfrm>
              <a:off x="2581207" y="4644302"/>
              <a:ext cx="154767" cy="204800"/>
            </a:xfrm>
            <a:custGeom>
              <a:avLst/>
              <a:gdLst>
                <a:gd name="connsiteX0" fmla="*/ 271 w 499606"/>
                <a:gd name="connsiteY0" fmla="*/ 391513 h 605463"/>
                <a:gd name="connsiteX1" fmla="*/ 249841 w 499606"/>
                <a:gd name="connsiteY1" fmla="*/ 475565 h 605463"/>
                <a:gd name="connsiteX2" fmla="*/ 499411 w 499606"/>
                <a:gd name="connsiteY2" fmla="*/ 391513 h 605463"/>
                <a:gd name="connsiteX3" fmla="*/ 499411 w 499606"/>
                <a:gd name="connsiteY3" fmla="*/ 514725 h 605463"/>
                <a:gd name="connsiteX4" fmla="*/ 249841 w 499606"/>
                <a:gd name="connsiteY4" fmla="*/ 605463 h 605463"/>
                <a:gd name="connsiteX5" fmla="*/ 271 w 499606"/>
                <a:gd name="connsiteY5" fmla="*/ 514725 h 605463"/>
                <a:gd name="connsiteX6" fmla="*/ 212 w 499606"/>
                <a:gd name="connsiteY6" fmla="*/ 215793 h 605463"/>
                <a:gd name="connsiteX7" fmla="*/ 249803 w 499606"/>
                <a:gd name="connsiteY7" fmla="*/ 299845 h 605463"/>
                <a:gd name="connsiteX8" fmla="*/ 499394 w 499606"/>
                <a:gd name="connsiteY8" fmla="*/ 215793 h 605463"/>
                <a:gd name="connsiteX9" fmla="*/ 499394 w 499606"/>
                <a:gd name="connsiteY9" fmla="*/ 339005 h 605463"/>
                <a:gd name="connsiteX10" fmla="*/ 249803 w 499606"/>
                <a:gd name="connsiteY10" fmla="*/ 429743 h 605463"/>
                <a:gd name="connsiteX11" fmla="*/ 212 w 499606"/>
                <a:gd name="connsiteY11" fmla="*/ 339005 h 605463"/>
                <a:gd name="connsiteX12" fmla="*/ 212 w 499606"/>
                <a:gd name="connsiteY12" fmla="*/ 215793 h 605463"/>
                <a:gd name="connsiteX13" fmla="*/ 249841 w 499606"/>
                <a:gd name="connsiteY13" fmla="*/ 0 h 605463"/>
                <a:gd name="connsiteX14" fmla="*/ 499411 w 499606"/>
                <a:gd name="connsiteY14" fmla="*/ 90720 h 605463"/>
                <a:gd name="connsiteX15" fmla="*/ 499411 w 499606"/>
                <a:gd name="connsiteY15" fmla="*/ 165682 h 605463"/>
                <a:gd name="connsiteX16" fmla="*/ 249841 w 499606"/>
                <a:gd name="connsiteY16" fmla="*/ 256402 h 605463"/>
                <a:gd name="connsiteX17" fmla="*/ 271 w 499606"/>
                <a:gd name="connsiteY17" fmla="*/ 165682 h 605463"/>
                <a:gd name="connsiteX18" fmla="*/ 271 w 499606"/>
                <a:gd name="connsiteY18" fmla="*/ 90720 h 605463"/>
                <a:gd name="connsiteX19" fmla="*/ 249841 w 499606"/>
                <a:gd name="connsiteY19" fmla="*/ 0 h 60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9606" h="605463">
                  <a:moveTo>
                    <a:pt x="271" y="391513"/>
                  </a:moveTo>
                  <a:cubicBezTo>
                    <a:pt x="9833" y="438315"/>
                    <a:pt x="118363" y="475565"/>
                    <a:pt x="249841" y="475565"/>
                  </a:cubicBezTo>
                  <a:cubicBezTo>
                    <a:pt x="381798" y="475565"/>
                    <a:pt x="489849" y="438315"/>
                    <a:pt x="499411" y="391513"/>
                  </a:cubicBezTo>
                  <a:lnTo>
                    <a:pt x="499411" y="514725"/>
                  </a:lnTo>
                  <a:cubicBezTo>
                    <a:pt x="499411" y="564870"/>
                    <a:pt x="388013" y="605463"/>
                    <a:pt x="249841" y="605463"/>
                  </a:cubicBezTo>
                  <a:cubicBezTo>
                    <a:pt x="112147" y="605463"/>
                    <a:pt x="271" y="564870"/>
                    <a:pt x="271" y="514725"/>
                  </a:cubicBezTo>
                  <a:close/>
                  <a:moveTo>
                    <a:pt x="212" y="215793"/>
                  </a:moveTo>
                  <a:cubicBezTo>
                    <a:pt x="9775" y="262595"/>
                    <a:pt x="118314" y="299845"/>
                    <a:pt x="249803" y="299845"/>
                  </a:cubicBezTo>
                  <a:cubicBezTo>
                    <a:pt x="381771" y="299845"/>
                    <a:pt x="489831" y="262595"/>
                    <a:pt x="499394" y="215793"/>
                  </a:cubicBezTo>
                  <a:cubicBezTo>
                    <a:pt x="499872" y="218181"/>
                    <a:pt x="499394" y="339005"/>
                    <a:pt x="499394" y="339005"/>
                  </a:cubicBezTo>
                  <a:cubicBezTo>
                    <a:pt x="499394" y="389150"/>
                    <a:pt x="387987" y="429743"/>
                    <a:pt x="249803" y="429743"/>
                  </a:cubicBezTo>
                  <a:cubicBezTo>
                    <a:pt x="112098" y="429743"/>
                    <a:pt x="212" y="389150"/>
                    <a:pt x="212" y="339005"/>
                  </a:cubicBezTo>
                  <a:cubicBezTo>
                    <a:pt x="212" y="339005"/>
                    <a:pt x="-266" y="218181"/>
                    <a:pt x="212" y="215793"/>
                  </a:cubicBezTo>
                  <a:close/>
                  <a:moveTo>
                    <a:pt x="249841" y="0"/>
                  </a:moveTo>
                  <a:cubicBezTo>
                    <a:pt x="388013" y="0"/>
                    <a:pt x="499411" y="40585"/>
                    <a:pt x="499411" y="90720"/>
                  </a:cubicBezTo>
                  <a:lnTo>
                    <a:pt x="499411" y="165682"/>
                  </a:lnTo>
                  <a:cubicBezTo>
                    <a:pt x="499411" y="215817"/>
                    <a:pt x="388013" y="256402"/>
                    <a:pt x="249841" y="256402"/>
                  </a:cubicBezTo>
                  <a:cubicBezTo>
                    <a:pt x="112147" y="256402"/>
                    <a:pt x="271" y="215817"/>
                    <a:pt x="271" y="165682"/>
                  </a:cubicBezTo>
                  <a:lnTo>
                    <a:pt x="271" y="90720"/>
                  </a:lnTo>
                  <a:cubicBezTo>
                    <a:pt x="271" y="40585"/>
                    <a:pt x="112147" y="0"/>
                    <a:pt x="249841" y="0"/>
                  </a:cubicBezTo>
                  <a:close/>
                </a:path>
              </a:pathLst>
            </a:custGeom>
            <a:gradFill>
              <a:gsLst>
                <a:gs pos="0">
                  <a:schemeClr val="bg2">
                    <a:lumMod val="75000"/>
                  </a:schemeClr>
                </a:gs>
                <a:gs pos="100000">
                  <a:schemeClr val="bg1">
                    <a:lumMod val="20000"/>
                    <a:lumOff val="80000"/>
                  </a:schemeClr>
                </a:gs>
              </a:gsLst>
              <a:lin ang="5400000"/>
            </a:gradFill>
            <a:ln>
              <a:noFill/>
            </a:ln>
          </p:spPr>
          <p:txBody>
            <a:bodyPr vert="horz" wrap="square" lIns="91311" tIns="45655" rIns="91311" bIns="45655" numCol="1" rtlCol="0" anchor="t" anchorCtr="0" compatLnSpc="1">
              <a:noAutofit/>
            </a:bodyPr>
            <a:lstStyle/>
            <a:p>
              <a:pPr defTabSz="1217443">
                <a:defRPr/>
              </a:pPr>
              <a:endParaRPr lang="en-US" sz="1799" dirty="0">
                <a:solidFill>
                  <a:prstClr val="black">
                    <a:lumMod val="50000"/>
                    <a:lumOff val="50000"/>
                  </a:prstClr>
                </a:solidFill>
                <a:latin typeface="微软雅黑" panose="020B0503020204020204" pitchFamily="34" charset="-122"/>
                <a:sym typeface="+mn-ea"/>
              </a:endParaRPr>
            </a:p>
          </p:txBody>
        </p:sp>
        <p:sp>
          <p:nvSpPr>
            <p:cNvPr id="32" name="矩形 31">
              <a:extLst>
                <a:ext uri="{FF2B5EF4-FFF2-40B4-BE49-F238E27FC236}">
                  <a16:creationId xmlns:a16="http://schemas.microsoft.com/office/drawing/2014/main" id="{BFCF92E0-1B16-432B-B858-3EE9F8526761}"/>
                </a:ext>
              </a:extLst>
            </p:cNvPr>
            <p:cNvSpPr/>
            <p:nvPr/>
          </p:nvSpPr>
          <p:spPr>
            <a:xfrm>
              <a:off x="2164670" y="4333833"/>
              <a:ext cx="1265120" cy="278356"/>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32" tIns="45666" rIns="91332" bIns="45666" numCol="1" spcCol="0" rtlCol="0" fromWordArt="0" anchor="ctr" anchorCtr="0" forceAA="0" compatLnSpc="1">
              <a:prstTxWarp prst="textNoShape">
                <a:avLst/>
              </a:prstTxWarp>
              <a:noAutofit/>
            </a:bodyPr>
            <a:lstStyle/>
            <a:p>
              <a:pPr algn="ctr" defTabSz="913381">
                <a:defRPr/>
              </a:pPr>
              <a:r>
                <a:rPr lang="zh-CN" altLang="en-US" sz="800" dirty="0">
                  <a:solidFill>
                    <a:srgbClr val="1D1D1A"/>
                  </a:solidFill>
                  <a:latin typeface="微软雅黑" panose="020B0503020204020204" pitchFamily="34" charset="-122"/>
                </a:rPr>
                <a:t>本地盘（</a:t>
              </a:r>
              <a:r>
                <a:rPr lang="en-US" altLang="zh-CN" sz="800" dirty="0">
                  <a:solidFill>
                    <a:srgbClr val="1D1D1A"/>
                  </a:solidFill>
                  <a:latin typeface="微软雅黑" panose="020B0503020204020204" pitchFamily="34" charset="-122"/>
                </a:rPr>
                <a:t>SSD/HDD</a:t>
              </a:r>
              <a:r>
                <a:rPr lang="zh-CN" altLang="en-US" sz="800" dirty="0">
                  <a:solidFill>
                    <a:srgbClr val="1D1D1A"/>
                  </a:solidFill>
                  <a:latin typeface="微软雅黑" panose="020B0503020204020204" pitchFamily="34" charset="-122"/>
                </a:rPr>
                <a:t>）</a:t>
              </a:r>
            </a:p>
          </p:txBody>
        </p:sp>
        <p:cxnSp>
          <p:nvCxnSpPr>
            <p:cNvPr id="33" name="直接连接符 32">
              <a:extLst>
                <a:ext uri="{FF2B5EF4-FFF2-40B4-BE49-F238E27FC236}">
                  <a16:creationId xmlns:a16="http://schemas.microsoft.com/office/drawing/2014/main" id="{808A3A94-FA18-4DB3-AB84-E4A7FB993E88}"/>
                </a:ext>
              </a:extLst>
            </p:cNvPr>
            <p:cNvCxnSpPr>
              <a:cxnSpLocks/>
              <a:stCxn id="8" idx="2"/>
              <a:endCxn id="32" idx="0"/>
            </p:cNvCxnSpPr>
            <p:nvPr/>
          </p:nvCxnSpPr>
          <p:spPr>
            <a:xfrm>
              <a:off x="1891837" y="4002714"/>
              <a:ext cx="905393" cy="331119"/>
            </a:xfrm>
            <a:prstGeom prst="line">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矩形 33">
              <a:extLst>
                <a:ext uri="{FF2B5EF4-FFF2-40B4-BE49-F238E27FC236}">
                  <a16:creationId xmlns:a16="http://schemas.microsoft.com/office/drawing/2014/main" id="{293BDB5E-EE33-4DE9-BB9E-09A9FC020763}"/>
                </a:ext>
              </a:extLst>
            </p:cNvPr>
            <p:cNvSpPr/>
            <p:nvPr/>
          </p:nvSpPr>
          <p:spPr>
            <a:xfrm>
              <a:off x="1047698" y="2727729"/>
              <a:ext cx="2096529" cy="12130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666666"/>
                </a:solidFill>
              </a:endParaRPr>
            </a:p>
          </p:txBody>
        </p:sp>
        <p:sp>
          <p:nvSpPr>
            <p:cNvPr id="35" name="矩形 34">
              <a:extLst>
                <a:ext uri="{FF2B5EF4-FFF2-40B4-BE49-F238E27FC236}">
                  <a16:creationId xmlns:a16="http://schemas.microsoft.com/office/drawing/2014/main" id="{6CE077FA-6D5B-49D6-B59F-1FED76FD83CC}"/>
                </a:ext>
              </a:extLst>
            </p:cNvPr>
            <p:cNvSpPr/>
            <p:nvPr/>
          </p:nvSpPr>
          <p:spPr>
            <a:xfrm>
              <a:off x="1135958" y="1970960"/>
              <a:ext cx="639555" cy="276146"/>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68">
                <a:defRPr/>
              </a:pPr>
              <a:r>
                <a:rPr lang="zh-CN" altLang="en-US" sz="900" dirty="0">
                  <a:solidFill>
                    <a:srgbClr val="1D1D1A"/>
                  </a:solidFill>
                  <a:latin typeface="微软雅黑" panose="020B0503020204020204" pitchFamily="34" charset="-122"/>
                </a:rPr>
                <a:t>敏感字段加密</a:t>
              </a:r>
              <a:endParaRPr lang="en-US" altLang="zh-CN" sz="900" dirty="0">
                <a:solidFill>
                  <a:srgbClr val="1D1D1A"/>
                </a:solidFill>
                <a:latin typeface="微软雅黑" panose="020B0503020204020204" pitchFamily="34" charset="-122"/>
              </a:endParaRPr>
            </a:p>
          </p:txBody>
        </p:sp>
        <p:sp>
          <p:nvSpPr>
            <p:cNvPr id="36" name="矩形 35">
              <a:extLst>
                <a:ext uri="{FF2B5EF4-FFF2-40B4-BE49-F238E27FC236}">
                  <a16:creationId xmlns:a16="http://schemas.microsoft.com/office/drawing/2014/main" id="{CFA0FCA0-BCEF-4545-8042-371BF5BA695F}"/>
                </a:ext>
              </a:extLst>
            </p:cNvPr>
            <p:cNvSpPr/>
            <p:nvPr/>
          </p:nvSpPr>
          <p:spPr>
            <a:xfrm>
              <a:off x="1129140" y="2898460"/>
              <a:ext cx="654411" cy="327865"/>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68">
                <a:defRPr/>
              </a:pPr>
              <a:r>
                <a:rPr lang="zh-CN" altLang="en-US" sz="900" dirty="0">
                  <a:solidFill>
                    <a:srgbClr val="1D1D1A"/>
                  </a:solidFill>
                  <a:latin typeface="微软雅黑" panose="020B0503020204020204" pitchFamily="34" charset="-122"/>
                </a:rPr>
                <a:t>敏感字段解密</a:t>
              </a:r>
              <a:endParaRPr lang="en-US" altLang="zh-CN" sz="900" dirty="0">
                <a:solidFill>
                  <a:srgbClr val="1D1D1A"/>
                </a:solidFill>
                <a:latin typeface="微软雅黑" panose="020B0503020204020204" pitchFamily="34" charset="-122"/>
              </a:endParaRPr>
            </a:p>
          </p:txBody>
        </p:sp>
        <p:sp>
          <p:nvSpPr>
            <p:cNvPr id="37" name="矩形 36">
              <a:extLst>
                <a:ext uri="{FF2B5EF4-FFF2-40B4-BE49-F238E27FC236}">
                  <a16:creationId xmlns:a16="http://schemas.microsoft.com/office/drawing/2014/main" id="{7667D9B8-FA25-4275-91A3-1FD4FC253714}"/>
                </a:ext>
              </a:extLst>
            </p:cNvPr>
            <p:cNvSpPr/>
            <p:nvPr/>
          </p:nvSpPr>
          <p:spPr>
            <a:xfrm>
              <a:off x="2082602" y="1971745"/>
              <a:ext cx="575988" cy="262994"/>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68">
                <a:defRPr/>
              </a:pPr>
              <a:r>
                <a:rPr lang="zh-CN" altLang="en-US" sz="900" dirty="0">
                  <a:solidFill>
                    <a:srgbClr val="1D1D1A"/>
                  </a:solidFill>
                  <a:latin typeface="微软雅黑" panose="020B0503020204020204" pitchFamily="34" charset="-122"/>
                </a:rPr>
                <a:t>结果解密</a:t>
              </a:r>
              <a:endParaRPr lang="en-US" altLang="zh-CN" sz="900" dirty="0">
                <a:solidFill>
                  <a:srgbClr val="1D1D1A"/>
                </a:solidFill>
                <a:latin typeface="微软雅黑" panose="020B0503020204020204" pitchFamily="34" charset="-122"/>
              </a:endParaRPr>
            </a:p>
          </p:txBody>
        </p:sp>
        <p:sp>
          <p:nvSpPr>
            <p:cNvPr id="38" name="矩形 37">
              <a:extLst>
                <a:ext uri="{FF2B5EF4-FFF2-40B4-BE49-F238E27FC236}">
                  <a16:creationId xmlns:a16="http://schemas.microsoft.com/office/drawing/2014/main" id="{1E2BFB7F-63CD-43AF-AC2D-DEC175D2892C}"/>
                </a:ext>
              </a:extLst>
            </p:cNvPr>
            <p:cNvSpPr/>
            <p:nvPr/>
          </p:nvSpPr>
          <p:spPr>
            <a:xfrm>
              <a:off x="2114663" y="2886100"/>
              <a:ext cx="509877" cy="337221"/>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68">
                <a:defRPr/>
              </a:pPr>
              <a:r>
                <a:rPr lang="zh-CN" altLang="en-US" sz="900" dirty="0">
                  <a:solidFill>
                    <a:srgbClr val="1D1D1A"/>
                  </a:solidFill>
                  <a:latin typeface="微软雅黑" panose="020B0503020204020204" pitchFamily="34" charset="-122"/>
                </a:rPr>
                <a:t>结果加密</a:t>
              </a:r>
              <a:endParaRPr lang="en-US" altLang="zh-CN" sz="900" dirty="0">
                <a:solidFill>
                  <a:srgbClr val="1D1D1A"/>
                </a:solidFill>
                <a:latin typeface="微软雅黑" panose="020B0503020204020204" pitchFamily="34" charset="-122"/>
              </a:endParaRPr>
            </a:p>
          </p:txBody>
        </p:sp>
        <p:cxnSp>
          <p:nvCxnSpPr>
            <p:cNvPr id="39" name="直接连接符 38">
              <a:extLst>
                <a:ext uri="{FF2B5EF4-FFF2-40B4-BE49-F238E27FC236}">
                  <a16:creationId xmlns:a16="http://schemas.microsoft.com/office/drawing/2014/main" id="{756E7EE7-57C8-4B7D-979D-7359A94537A7}"/>
                </a:ext>
              </a:extLst>
            </p:cNvPr>
            <p:cNvCxnSpPr>
              <a:cxnSpLocks/>
              <a:stCxn id="37" idx="2"/>
              <a:endCxn id="38" idx="0"/>
            </p:cNvCxnSpPr>
            <p:nvPr/>
          </p:nvCxnSpPr>
          <p:spPr>
            <a:xfrm flipH="1">
              <a:off x="2369601" y="2234739"/>
              <a:ext cx="994" cy="651362"/>
            </a:xfrm>
            <a:prstGeom prst="line">
              <a:avLst/>
            </a:prstGeom>
            <a:noFill/>
            <a:ln w="12700" cap="flat" cmpd="sng" algn="ctr">
              <a:solidFill>
                <a:schemeClr val="accent2"/>
              </a:solidFill>
              <a:prstDash val="solid"/>
              <a:miter lim="800000"/>
              <a:headEnd type="triangle" w="med" len="med"/>
              <a:tailEnd type="triangle" w="med" len="med"/>
            </a:ln>
            <a:effectLst/>
          </p:spPr>
        </p:cxnSp>
        <p:sp>
          <p:nvSpPr>
            <p:cNvPr id="40" name="矩形 39">
              <a:extLst>
                <a:ext uri="{FF2B5EF4-FFF2-40B4-BE49-F238E27FC236}">
                  <a16:creationId xmlns:a16="http://schemas.microsoft.com/office/drawing/2014/main" id="{3C652A0E-BCC9-4657-A105-22C03AE65C1C}"/>
                </a:ext>
              </a:extLst>
            </p:cNvPr>
            <p:cNvSpPr/>
            <p:nvPr/>
          </p:nvSpPr>
          <p:spPr>
            <a:xfrm>
              <a:off x="1420212" y="3442429"/>
              <a:ext cx="872622" cy="269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32" tIns="45666" rIns="91332" bIns="45666" numCol="1" spcCol="0" rtlCol="0" fromWordArt="0" anchor="ctr" anchorCtr="0" forceAA="0" compatLnSpc="1">
              <a:prstTxWarp prst="textNoShape">
                <a:avLst/>
              </a:prstTxWarp>
              <a:noAutofit/>
            </a:bodyPr>
            <a:lstStyle/>
            <a:p>
              <a:pPr algn="ctr" defTabSz="913381">
                <a:defRPr/>
              </a:pPr>
              <a:r>
                <a:rPr lang="zh-CN" altLang="en-US" sz="900" dirty="0">
                  <a:solidFill>
                    <a:srgbClr val="1D1D1A"/>
                  </a:solidFill>
                  <a:latin typeface="微软雅黑" panose="020B0503020204020204" pitchFamily="34" charset="-122"/>
                </a:rPr>
                <a:t>透明加密</a:t>
              </a:r>
            </a:p>
          </p:txBody>
        </p:sp>
        <p:cxnSp>
          <p:nvCxnSpPr>
            <p:cNvPr id="41" name="直接连接符 40">
              <a:extLst>
                <a:ext uri="{FF2B5EF4-FFF2-40B4-BE49-F238E27FC236}">
                  <a16:creationId xmlns:a16="http://schemas.microsoft.com/office/drawing/2014/main" id="{4C3EF69C-62A5-4454-9B89-F9C980F9E909}"/>
                </a:ext>
              </a:extLst>
            </p:cNvPr>
            <p:cNvCxnSpPr>
              <a:cxnSpLocks/>
              <a:stCxn id="35" idx="2"/>
              <a:endCxn id="36" idx="0"/>
            </p:cNvCxnSpPr>
            <p:nvPr/>
          </p:nvCxnSpPr>
          <p:spPr>
            <a:xfrm>
              <a:off x="1455736" y="2247105"/>
              <a:ext cx="609" cy="651355"/>
            </a:xfrm>
            <a:prstGeom prst="line">
              <a:avLst/>
            </a:prstGeom>
            <a:noFill/>
            <a:ln w="12700" cap="flat" cmpd="sng" algn="ctr">
              <a:solidFill>
                <a:schemeClr val="accent2"/>
              </a:solidFill>
              <a:prstDash val="solid"/>
              <a:miter lim="800000"/>
              <a:headEnd type="triangle" w="med" len="med"/>
              <a:tailEnd type="triangle" w="med" len="med"/>
            </a:ln>
            <a:effectLst/>
          </p:spPr>
        </p:cxnSp>
        <p:sp>
          <p:nvSpPr>
            <p:cNvPr id="42" name="矩形: 圆角 316">
              <a:extLst>
                <a:ext uri="{FF2B5EF4-FFF2-40B4-BE49-F238E27FC236}">
                  <a16:creationId xmlns:a16="http://schemas.microsoft.com/office/drawing/2014/main" id="{B7593A85-714B-4F76-9135-C705CE8BA6AD}"/>
                </a:ext>
              </a:extLst>
            </p:cNvPr>
            <p:cNvSpPr/>
            <p:nvPr/>
          </p:nvSpPr>
          <p:spPr>
            <a:xfrm>
              <a:off x="4281873" y="2531780"/>
              <a:ext cx="2367159" cy="1753065"/>
            </a:xfrm>
            <a:prstGeom prst="roundRect">
              <a:avLst>
                <a:gd name="adj" fmla="val 6389"/>
              </a:avLst>
            </a:prstGeom>
            <a:solidFill>
              <a:srgbClr val="EEEAF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defTabSz="913668">
                <a:defRPr/>
              </a:pPr>
              <a:r>
                <a:rPr lang="en-US" altLang="zh-CN" sz="900" dirty="0">
                  <a:solidFill>
                    <a:srgbClr val="666666"/>
                  </a:solidFill>
                  <a:latin typeface="微软雅黑" panose="020B0503020204020204" pitchFamily="34" charset="-122"/>
                </a:rPr>
                <a:t>TEE VM2</a:t>
              </a:r>
              <a:endParaRPr lang="zh-CN" altLang="en-US" sz="1050" dirty="0">
                <a:solidFill>
                  <a:srgbClr val="C00000"/>
                </a:solidFill>
                <a:latin typeface="微软雅黑" panose="020B0503020204020204" pitchFamily="34" charset="-122"/>
              </a:endParaRPr>
            </a:p>
          </p:txBody>
        </p:sp>
        <p:sp>
          <p:nvSpPr>
            <p:cNvPr id="43" name="矩形 42">
              <a:extLst>
                <a:ext uri="{FF2B5EF4-FFF2-40B4-BE49-F238E27FC236}">
                  <a16:creationId xmlns:a16="http://schemas.microsoft.com/office/drawing/2014/main" id="{04ADCA90-08F2-4DAD-A0AE-6A68C178675F}"/>
                </a:ext>
              </a:extLst>
            </p:cNvPr>
            <p:cNvSpPr/>
            <p:nvPr/>
          </p:nvSpPr>
          <p:spPr>
            <a:xfrm>
              <a:off x="4554037" y="3707286"/>
              <a:ext cx="1615453" cy="290506"/>
            </a:xfrm>
            <a:prstGeom prst="rect">
              <a:avLst/>
            </a:prstGeom>
            <a:solidFill>
              <a:srgbClr val="FFFFFF"/>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68">
                <a:defRPr/>
              </a:pPr>
              <a:r>
                <a:rPr lang="en-US" altLang="zh-CN" sz="900" dirty="0" err="1">
                  <a:solidFill>
                    <a:srgbClr val="1D1D1A"/>
                  </a:solidFill>
                  <a:latin typeface="微软雅黑" panose="020B0503020204020204" pitchFamily="34" charset="-122"/>
                </a:rPr>
                <a:t>VirtCCA+openEuler</a:t>
              </a:r>
              <a:endParaRPr lang="zh-CN" altLang="en-US" sz="900" dirty="0">
                <a:solidFill>
                  <a:srgbClr val="1D1D1A"/>
                </a:solidFill>
                <a:latin typeface="微软雅黑" panose="020B0503020204020204" pitchFamily="34" charset="-122"/>
              </a:endParaRPr>
            </a:p>
          </p:txBody>
        </p:sp>
        <p:sp>
          <p:nvSpPr>
            <p:cNvPr id="44" name="文本框 43">
              <a:extLst>
                <a:ext uri="{FF2B5EF4-FFF2-40B4-BE49-F238E27FC236}">
                  <a16:creationId xmlns:a16="http://schemas.microsoft.com/office/drawing/2014/main" id="{7B8DDA5F-FBDA-47B9-8018-D59D756E9A78}"/>
                </a:ext>
              </a:extLst>
            </p:cNvPr>
            <p:cNvSpPr txBox="1"/>
            <p:nvPr/>
          </p:nvSpPr>
          <p:spPr>
            <a:xfrm>
              <a:off x="5051714" y="2264467"/>
              <a:ext cx="531589" cy="176343"/>
            </a:xfrm>
            <a:prstGeom prst="rect">
              <a:avLst/>
            </a:prstGeom>
            <a:noFill/>
          </p:spPr>
          <p:txBody>
            <a:bodyPr wrap="square" lIns="0" tIns="0" rIns="0" bIns="0" rtlCol="0">
              <a:spAutoFit/>
            </a:bodyPr>
            <a:lstStyle/>
            <a:p>
              <a:pPr defTabSz="913668">
                <a:defRPr/>
              </a:pPr>
              <a:r>
                <a:rPr kumimoji="1" lang="en-US" altLang="zh-CN" sz="1100" kern="0" dirty="0">
                  <a:solidFill>
                    <a:srgbClr val="1D1D1A"/>
                  </a:solidFill>
                  <a:latin typeface="微软雅黑" panose="020B0503020204020204" pitchFamily="34" charset="-122"/>
                </a:rPr>
                <a:t>TCP/IP</a:t>
              </a:r>
              <a:endParaRPr kumimoji="1" lang="zh-CN" altLang="en-US" sz="1100" kern="0" dirty="0">
                <a:solidFill>
                  <a:srgbClr val="1D1D1A"/>
                </a:solidFill>
                <a:latin typeface="微软雅黑" panose="020B0503020204020204" pitchFamily="34" charset="-122"/>
              </a:endParaRPr>
            </a:p>
          </p:txBody>
        </p:sp>
        <p:sp>
          <p:nvSpPr>
            <p:cNvPr id="45" name="矩形 44">
              <a:extLst>
                <a:ext uri="{FF2B5EF4-FFF2-40B4-BE49-F238E27FC236}">
                  <a16:creationId xmlns:a16="http://schemas.microsoft.com/office/drawing/2014/main" id="{9557A066-8FB6-42A9-91E4-9B28AD43885C}"/>
                </a:ext>
              </a:extLst>
            </p:cNvPr>
            <p:cNvSpPr/>
            <p:nvPr/>
          </p:nvSpPr>
          <p:spPr>
            <a:xfrm>
              <a:off x="4447989" y="4347147"/>
              <a:ext cx="1074075" cy="279136"/>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32" tIns="45666" rIns="91332" bIns="45666" numCol="1" spcCol="0" rtlCol="0" fromWordArt="0" anchor="ctr" anchorCtr="0" forceAA="0" compatLnSpc="1">
              <a:prstTxWarp prst="textNoShape">
                <a:avLst/>
              </a:prstTxWarp>
              <a:noAutofit/>
            </a:bodyPr>
            <a:lstStyle/>
            <a:p>
              <a:pPr algn="ctr" defTabSz="913381">
                <a:defRPr/>
              </a:pPr>
              <a:r>
                <a:rPr lang="zh-CN" altLang="en-US" sz="800" dirty="0">
                  <a:solidFill>
                    <a:srgbClr val="1D1D1A"/>
                  </a:solidFill>
                  <a:latin typeface="微软雅黑" panose="020B0503020204020204" pitchFamily="34" charset="-122"/>
                </a:rPr>
                <a:t>网卡（</a:t>
              </a:r>
              <a:r>
                <a:rPr kumimoji="1" lang="en-US" altLang="zh-CN" sz="800" b="1" kern="0" dirty="0">
                  <a:solidFill>
                    <a:srgbClr val="1D1D1A"/>
                  </a:solidFill>
                  <a:latin typeface="微软雅黑" panose="020B0503020204020204" pitchFamily="34" charset="-122"/>
                </a:rPr>
                <a:t>PCIPC</a:t>
              </a:r>
              <a:r>
                <a:rPr lang="zh-CN" altLang="en-US" sz="800" dirty="0">
                  <a:solidFill>
                    <a:srgbClr val="1D1D1A"/>
                  </a:solidFill>
                  <a:latin typeface="微软雅黑" panose="020B0503020204020204" pitchFamily="34" charset="-122"/>
                </a:rPr>
                <a:t>）</a:t>
              </a:r>
            </a:p>
          </p:txBody>
        </p:sp>
        <p:sp>
          <p:nvSpPr>
            <p:cNvPr id="46" name="矩形 45">
              <a:extLst>
                <a:ext uri="{FF2B5EF4-FFF2-40B4-BE49-F238E27FC236}">
                  <a16:creationId xmlns:a16="http://schemas.microsoft.com/office/drawing/2014/main" id="{32C1999D-9F1C-4BF7-BC0A-F0C8867A7536}"/>
                </a:ext>
              </a:extLst>
            </p:cNvPr>
            <p:cNvSpPr/>
            <p:nvPr/>
          </p:nvSpPr>
          <p:spPr>
            <a:xfrm>
              <a:off x="4808908" y="3002489"/>
              <a:ext cx="916772" cy="215444"/>
            </a:xfrm>
            <a:prstGeom prst="rect">
              <a:avLst/>
            </a:prstGeom>
          </p:spPr>
          <p:txBody>
            <a:bodyPr wrap="square">
              <a:spAutoFit/>
            </a:bodyPr>
            <a:lstStyle/>
            <a:p>
              <a:pPr algn="ctr" defTabSz="913668">
                <a:defRPr/>
              </a:pPr>
              <a:r>
                <a:rPr lang="zh-CN" altLang="en-US" sz="800" dirty="0">
                  <a:solidFill>
                    <a:srgbClr val="1D1D1A"/>
                  </a:solidFill>
                  <a:latin typeface="微软雅黑" panose="020B0503020204020204" pitchFamily="34" charset="-122"/>
                </a:rPr>
                <a:t>全表数据加解密</a:t>
              </a:r>
            </a:p>
          </p:txBody>
        </p:sp>
        <p:sp>
          <p:nvSpPr>
            <p:cNvPr id="47" name="矩形 46">
              <a:extLst>
                <a:ext uri="{FF2B5EF4-FFF2-40B4-BE49-F238E27FC236}">
                  <a16:creationId xmlns:a16="http://schemas.microsoft.com/office/drawing/2014/main" id="{280D1505-6495-4EA4-912C-541F43C5AD5F}"/>
                </a:ext>
              </a:extLst>
            </p:cNvPr>
            <p:cNvSpPr/>
            <p:nvPr/>
          </p:nvSpPr>
          <p:spPr>
            <a:xfrm>
              <a:off x="4554037" y="2732022"/>
              <a:ext cx="1615453" cy="950885"/>
            </a:xfrm>
            <a:prstGeom prst="rect">
              <a:avLst/>
            </a:prstGeom>
            <a:solidFill>
              <a:srgbClr val="FFFFFF"/>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68">
                <a:defRPr/>
              </a:pPr>
              <a:endParaRPr lang="zh-CN" altLang="en-US" sz="900" dirty="0">
                <a:solidFill>
                  <a:srgbClr val="666666"/>
                </a:solidFill>
                <a:latin typeface="微软雅黑" panose="020B0503020204020204" pitchFamily="34" charset="-122"/>
              </a:endParaRPr>
            </a:p>
          </p:txBody>
        </p:sp>
        <p:sp>
          <p:nvSpPr>
            <p:cNvPr id="48" name="矩形 47">
              <a:extLst>
                <a:ext uri="{FF2B5EF4-FFF2-40B4-BE49-F238E27FC236}">
                  <a16:creationId xmlns:a16="http://schemas.microsoft.com/office/drawing/2014/main" id="{5240BA6C-C07A-44FE-AFED-6CFC05D4B9AC}"/>
                </a:ext>
              </a:extLst>
            </p:cNvPr>
            <p:cNvSpPr/>
            <p:nvPr/>
          </p:nvSpPr>
          <p:spPr>
            <a:xfrm>
              <a:off x="4595093" y="3253966"/>
              <a:ext cx="1718299" cy="221786"/>
            </a:xfrm>
            <a:prstGeom prst="rect">
              <a:avLst/>
            </a:prstGeom>
          </p:spPr>
          <p:txBody>
            <a:bodyPr wrap="square">
              <a:spAutoFit/>
            </a:bodyPr>
            <a:lstStyle/>
            <a:p>
              <a:pPr algn="ctr" defTabSz="913668">
                <a:defRPr/>
              </a:pPr>
              <a:r>
                <a:rPr lang="en-US" altLang="zh-CN" sz="900" b="1" dirty="0">
                  <a:solidFill>
                    <a:srgbClr val="1D1D1A"/>
                  </a:solidFill>
                  <a:latin typeface="微软雅黑" panose="020B0503020204020204" pitchFamily="34" charset="-122"/>
                </a:rPr>
                <a:t>openGauss</a:t>
              </a:r>
              <a:r>
                <a:rPr lang="zh-CN" altLang="en-US" sz="900" b="1" dirty="0">
                  <a:solidFill>
                    <a:srgbClr val="1D1D1A"/>
                  </a:solidFill>
                  <a:latin typeface="微软雅黑" panose="020B0503020204020204" pitchFamily="34" charset="-122"/>
                </a:rPr>
                <a:t>（</a:t>
              </a:r>
              <a:r>
                <a:rPr lang="en-US" altLang="zh-CN" sz="900" b="1" dirty="0">
                  <a:solidFill>
                    <a:srgbClr val="1D1D1A"/>
                  </a:solidFill>
                  <a:latin typeface="微软雅黑" panose="020B0503020204020204" pitchFamily="34" charset="-122"/>
                </a:rPr>
                <a:t>S</a:t>
              </a:r>
              <a:r>
                <a:rPr lang="zh-CN" altLang="en-US" sz="900" b="1" dirty="0">
                  <a:solidFill>
                    <a:srgbClr val="1D1D1A"/>
                  </a:solidFill>
                  <a:latin typeface="微软雅黑" panose="020B0503020204020204" pitchFamily="34" charset="-122"/>
                </a:rPr>
                <a:t>）</a:t>
              </a:r>
            </a:p>
          </p:txBody>
        </p:sp>
        <p:cxnSp>
          <p:nvCxnSpPr>
            <p:cNvPr id="49" name="直接连接符 48">
              <a:extLst>
                <a:ext uri="{FF2B5EF4-FFF2-40B4-BE49-F238E27FC236}">
                  <a16:creationId xmlns:a16="http://schemas.microsoft.com/office/drawing/2014/main" id="{A38F06AF-72A7-4E8D-A84C-62B0105A91B8}"/>
                </a:ext>
              </a:extLst>
            </p:cNvPr>
            <p:cNvCxnSpPr>
              <a:cxnSpLocks/>
            </p:cNvCxnSpPr>
            <p:nvPr/>
          </p:nvCxnSpPr>
          <p:spPr>
            <a:xfrm flipH="1">
              <a:off x="5255730" y="3959736"/>
              <a:ext cx="2973" cy="395382"/>
            </a:xfrm>
            <a:prstGeom prst="line">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0" name="矩形: 圆角 316">
              <a:extLst>
                <a:ext uri="{FF2B5EF4-FFF2-40B4-BE49-F238E27FC236}">
                  <a16:creationId xmlns:a16="http://schemas.microsoft.com/office/drawing/2014/main" id="{7F929F72-DA01-425D-8568-E2515B6840B1}"/>
                </a:ext>
              </a:extLst>
            </p:cNvPr>
            <p:cNvSpPr/>
            <p:nvPr/>
          </p:nvSpPr>
          <p:spPr>
            <a:xfrm>
              <a:off x="4336717" y="1544034"/>
              <a:ext cx="1806086" cy="690634"/>
            </a:xfrm>
            <a:prstGeom prst="roundRect">
              <a:avLst>
                <a:gd name="adj" fmla="val 6389"/>
              </a:avLst>
            </a:prstGeom>
            <a:solidFill>
              <a:srgbClr val="EEEAF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defTabSz="913668">
                <a:defRPr/>
              </a:pPr>
              <a:r>
                <a:rPr lang="zh-CN" altLang="en-US" sz="900" dirty="0">
                  <a:solidFill>
                    <a:srgbClr val="666666"/>
                  </a:solidFill>
                  <a:latin typeface="微软雅黑" panose="020B0503020204020204" pitchFamily="34" charset="-122"/>
                </a:rPr>
                <a:t>鲲鹏服务器</a:t>
              </a:r>
              <a:endParaRPr lang="zh-CN" altLang="en-US" sz="1050" dirty="0">
                <a:solidFill>
                  <a:srgbClr val="C00000"/>
                </a:solidFill>
                <a:latin typeface="微软雅黑" panose="020B0503020204020204" pitchFamily="34" charset="-122"/>
              </a:endParaRPr>
            </a:p>
          </p:txBody>
        </p:sp>
        <p:sp>
          <p:nvSpPr>
            <p:cNvPr id="51" name="矩形 50">
              <a:extLst>
                <a:ext uri="{FF2B5EF4-FFF2-40B4-BE49-F238E27FC236}">
                  <a16:creationId xmlns:a16="http://schemas.microsoft.com/office/drawing/2014/main" id="{A438609C-097D-4B3D-BFD8-E4F30C9FA0CB}"/>
                </a:ext>
              </a:extLst>
            </p:cNvPr>
            <p:cNvSpPr/>
            <p:nvPr/>
          </p:nvSpPr>
          <p:spPr>
            <a:xfrm>
              <a:off x="4611176" y="1726204"/>
              <a:ext cx="1281525" cy="201609"/>
            </a:xfrm>
            <a:prstGeom prst="rect">
              <a:avLst/>
            </a:prstGeom>
            <a:solidFill>
              <a:srgbClr val="FFFFFF"/>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68">
                <a:defRPr/>
              </a:pPr>
              <a:r>
                <a:rPr lang="zh-CN" altLang="en-US" sz="900" dirty="0">
                  <a:solidFill>
                    <a:srgbClr val="1D1D1A"/>
                  </a:solidFill>
                  <a:latin typeface="微软雅黑" panose="020B0503020204020204" pitchFamily="34" charset="-122"/>
                </a:rPr>
                <a:t>应用</a:t>
              </a:r>
              <a:r>
                <a:rPr lang="en-US" altLang="zh-CN" sz="900" dirty="0">
                  <a:solidFill>
                    <a:srgbClr val="1D1D1A"/>
                  </a:solidFill>
                  <a:latin typeface="微软雅黑" panose="020B0503020204020204" pitchFamily="34" charset="-122"/>
                </a:rPr>
                <a:t>(JDBC/ODBC)</a:t>
              </a:r>
            </a:p>
          </p:txBody>
        </p:sp>
        <p:sp>
          <p:nvSpPr>
            <p:cNvPr id="52" name="two-databases_51333">
              <a:extLst>
                <a:ext uri="{FF2B5EF4-FFF2-40B4-BE49-F238E27FC236}">
                  <a16:creationId xmlns:a16="http://schemas.microsoft.com/office/drawing/2014/main" id="{D0032B01-C6EF-4A90-BF23-523578663E5F}"/>
                </a:ext>
              </a:extLst>
            </p:cNvPr>
            <p:cNvSpPr/>
            <p:nvPr/>
          </p:nvSpPr>
          <p:spPr bwMode="auto">
            <a:xfrm>
              <a:off x="5777284" y="4596536"/>
              <a:ext cx="280369" cy="244059"/>
            </a:xfrm>
            <a:custGeom>
              <a:avLst/>
              <a:gdLst>
                <a:gd name="connsiteX0" fmla="*/ 229534 w 596711"/>
                <a:gd name="connsiteY0" fmla="*/ 417307 h 574373"/>
                <a:gd name="connsiteX1" fmla="*/ 413123 w 596711"/>
                <a:gd name="connsiteY1" fmla="*/ 478892 h 574373"/>
                <a:gd name="connsiteX2" fmla="*/ 595755 w 596711"/>
                <a:gd name="connsiteY2" fmla="*/ 417307 h 574373"/>
                <a:gd name="connsiteX3" fmla="*/ 596711 w 596711"/>
                <a:gd name="connsiteY3" fmla="*/ 422081 h 574373"/>
                <a:gd name="connsiteX4" fmla="*/ 596711 w 596711"/>
                <a:gd name="connsiteY4" fmla="*/ 507537 h 574373"/>
                <a:gd name="connsiteX5" fmla="*/ 413123 w 596711"/>
                <a:gd name="connsiteY5" fmla="*/ 574373 h 574373"/>
                <a:gd name="connsiteX6" fmla="*/ 229534 w 596711"/>
                <a:gd name="connsiteY6" fmla="*/ 507537 h 574373"/>
                <a:gd name="connsiteX7" fmla="*/ 229534 w 596711"/>
                <a:gd name="connsiteY7" fmla="*/ 422081 h 574373"/>
                <a:gd name="connsiteX8" fmla="*/ 229534 w 596711"/>
                <a:gd name="connsiteY8" fmla="*/ 287877 h 574373"/>
                <a:gd name="connsiteX9" fmla="*/ 413123 w 596711"/>
                <a:gd name="connsiteY9" fmla="*/ 349963 h 574373"/>
                <a:gd name="connsiteX10" fmla="*/ 595755 w 596711"/>
                <a:gd name="connsiteY10" fmla="*/ 287877 h 574373"/>
                <a:gd name="connsiteX11" fmla="*/ 596711 w 596711"/>
                <a:gd name="connsiteY11" fmla="*/ 293130 h 574373"/>
                <a:gd name="connsiteX12" fmla="*/ 596711 w 596711"/>
                <a:gd name="connsiteY12" fmla="*/ 378618 h 574373"/>
                <a:gd name="connsiteX13" fmla="*/ 413123 w 596711"/>
                <a:gd name="connsiteY13" fmla="*/ 445480 h 574373"/>
                <a:gd name="connsiteX14" fmla="*/ 229534 w 596711"/>
                <a:gd name="connsiteY14" fmla="*/ 378618 h 574373"/>
                <a:gd name="connsiteX15" fmla="*/ 229534 w 596711"/>
                <a:gd name="connsiteY15" fmla="*/ 293130 h 574373"/>
                <a:gd name="connsiteX16" fmla="*/ 0 w 596711"/>
                <a:gd name="connsiteY16" fmla="*/ 287877 h 574373"/>
                <a:gd name="connsiteX17" fmla="*/ 183584 w 596711"/>
                <a:gd name="connsiteY17" fmla="*/ 349492 h 574373"/>
                <a:gd name="connsiteX18" fmla="*/ 203663 w 596711"/>
                <a:gd name="connsiteY18" fmla="*/ 349015 h 574373"/>
                <a:gd name="connsiteX19" fmla="*/ 203663 w 596711"/>
                <a:gd name="connsiteY19" fmla="*/ 373852 h 574373"/>
                <a:gd name="connsiteX20" fmla="*/ 203663 w 596711"/>
                <a:gd name="connsiteY20" fmla="*/ 444542 h 574373"/>
                <a:gd name="connsiteX21" fmla="*/ 183584 w 596711"/>
                <a:gd name="connsiteY21" fmla="*/ 445020 h 574373"/>
                <a:gd name="connsiteX22" fmla="*/ 0 w 596711"/>
                <a:gd name="connsiteY22" fmla="*/ 378151 h 574373"/>
                <a:gd name="connsiteX23" fmla="*/ 0 w 596711"/>
                <a:gd name="connsiteY23" fmla="*/ 292653 h 574373"/>
                <a:gd name="connsiteX24" fmla="*/ 0 w 596711"/>
                <a:gd name="connsiteY24" fmla="*/ 158524 h 574373"/>
                <a:gd name="connsiteX25" fmla="*/ 183584 w 596711"/>
                <a:gd name="connsiteY25" fmla="*/ 220580 h 574373"/>
                <a:gd name="connsiteX26" fmla="*/ 203663 w 596711"/>
                <a:gd name="connsiteY26" fmla="*/ 220103 h 574373"/>
                <a:gd name="connsiteX27" fmla="*/ 203663 w 596711"/>
                <a:gd name="connsiteY27" fmla="*/ 315574 h 574373"/>
                <a:gd name="connsiteX28" fmla="*/ 183584 w 596711"/>
                <a:gd name="connsiteY28" fmla="*/ 316051 h 574373"/>
                <a:gd name="connsiteX29" fmla="*/ 0 w 596711"/>
                <a:gd name="connsiteY29" fmla="*/ 249221 h 574373"/>
                <a:gd name="connsiteX30" fmla="*/ 0 w 596711"/>
                <a:gd name="connsiteY30" fmla="*/ 163775 h 574373"/>
                <a:gd name="connsiteX31" fmla="*/ 413123 w 596711"/>
                <a:gd name="connsiteY31" fmla="*/ 129353 h 574373"/>
                <a:gd name="connsiteX32" fmla="*/ 596711 w 596711"/>
                <a:gd name="connsiteY32" fmla="*/ 196204 h 574373"/>
                <a:gd name="connsiteX33" fmla="*/ 596711 w 596711"/>
                <a:gd name="connsiteY33" fmla="*/ 251118 h 574373"/>
                <a:gd name="connsiteX34" fmla="*/ 413123 w 596711"/>
                <a:gd name="connsiteY34" fmla="*/ 317970 h 574373"/>
                <a:gd name="connsiteX35" fmla="*/ 229534 w 596711"/>
                <a:gd name="connsiteY35" fmla="*/ 251118 h 574373"/>
                <a:gd name="connsiteX36" fmla="*/ 229534 w 596711"/>
                <a:gd name="connsiteY36" fmla="*/ 196204 h 574373"/>
                <a:gd name="connsiteX37" fmla="*/ 413123 w 596711"/>
                <a:gd name="connsiteY37" fmla="*/ 129353 h 574373"/>
                <a:gd name="connsiteX38" fmla="*/ 183589 w 596711"/>
                <a:gd name="connsiteY38" fmla="*/ 0 h 574373"/>
                <a:gd name="connsiteX39" fmla="*/ 367177 w 596711"/>
                <a:gd name="connsiteY39" fmla="*/ 66851 h 574373"/>
                <a:gd name="connsiteX40" fmla="*/ 367177 w 596711"/>
                <a:gd name="connsiteY40" fmla="*/ 105530 h 574373"/>
                <a:gd name="connsiteX41" fmla="*/ 204147 w 596711"/>
                <a:gd name="connsiteY41" fmla="*/ 188139 h 574373"/>
                <a:gd name="connsiteX42" fmla="*/ 183589 w 596711"/>
                <a:gd name="connsiteY42" fmla="*/ 188617 h 574373"/>
                <a:gd name="connsiteX43" fmla="*/ 0 w 596711"/>
                <a:gd name="connsiteY43" fmla="*/ 121765 h 574373"/>
                <a:gd name="connsiteX44" fmla="*/ 0 w 596711"/>
                <a:gd name="connsiteY44" fmla="*/ 66851 h 574373"/>
                <a:gd name="connsiteX45" fmla="*/ 183589 w 596711"/>
                <a:gd name="connsiteY45" fmla="*/ 0 h 574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6711" h="574373">
                  <a:moveTo>
                    <a:pt x="229534" y="417307"/>
                  </a:moveTo>
                  <a:cubicBezTo>
                    <a:pt x="236705" y="451680"/>
                    <a:pt x="316547" y="478892"/>
                    <a:pt x="413123" y="478892"/>
                  </a:cubicBezTo>
                  <a:cubicBezTo>
                    <a:pt x="509698" y="478892"/>
                    <a:pt x="589061" y="451680"/>
                    <a:pt x="595755" y="417307"/>
                  </a:cubicBezTo>
                  <a:cubicBezTo>
                    <a:pt x="596233" y="418739"/>
                    <a:pt x="596711" y="420172"/>
                    <a:pt x="596711" y="422081"/>
                  </a:cubicBezTo>
                  <a:lnTo>
                    <a:pt x="596711" y="507537"/>
                  </a:lnTo>
                  <a:cubicBezTo>
                    <a:pt x="596711" y="544774"/>
                    <a:pt x="514479" y="574373"/>
                    <a:pt x="413123" y="574373"/>
                  </a:cubicBezTo>
                  <a:cubicBezTo>
                    <a:pt x="311766" y="574373"/>
                    <a:pt x="229534" y="544774"/>
                    <a:pt x="229534" y="507537"/>
                  </a:cubicBezTo>
                  <a:lnTo>
                    <a:pt x="229534" y="422081"/>
                  </a:lnTo>
                  <a:close/>
                  <a:moveTo>
                    <a:pt x="229534" y="287877"/>
                  </a:moveTo>
                  <a:cubicBezTo>
                    <a:pt x="236705" y="322741"/>
                    <a:pt x="316547" y="349963"/>
                    <a:pt x="413123" y="349963"/>
                  </a:cubicBezTo>
                  <a:cubicBezTo>
                    <a:pt x="509698" y="349963"/>
                    <a:pt x="589061" y="322741"/>
                    <a:pt x="595755" y="287877"/>
                  </a:cubicBezTo>
                  <a:cubicBezTo>
                    <a:pt x="596233" y="289787"/>
                    <a:pt x="596711" y="291220"/>
                    <a:pt x="596711" y="293130"/>
                  </a:cubicBezTo>
                  <a:lnTo>
                    <a:pt x="596711" y="378618"/>
                  </a:lnTo>
                  <a:cubicBezTo>
                    <a:pt x="596711" y="415392"/>
                    <a:pt x="514479" y="445480"/>
                    <a:pt x="413123" y="445480"/>
                  </a:cubicBezTo>
                  <a:cubicBezTo>
                    <a:pt x="311766" y="445480"/>
                    <a:pt x="229534" y="415392"/>
                    <a:pt x="229534" y="378618"/>
                  </a:cubicBezTo>
                  <a:lnTo>
                    <a:pt x="229534" y="293130"/>
                  </a:lnTo>
                  <a:close/>
                  <a:moveTo>
                    <a:pt x="0" y="287877"/>
                  </a:moveTo>
                  <a:cubicBezTo>
                    <a:pt x="7171" y="322267"/>
                    <a:pt x="86533" y="349492"/>
                    <a:pt x="183584" y="349492"/>
                  </a:cubicBezTo>
                  <a:cubicBezTo>
                    <a:pt x="190277" y="349492"/>
                    <a:pt x="196970" y="349492"/>
                    <a:pt x="203663" y="349015"/>
                  </a:cubicBezTo>
                  <a:lnTo>
                    <a:pt x="203663" y="373852"/>
                  </a:lnTo>
                  <a:lnTo>
                    <a:pt x="203663" y="444542"/>
                  </a:lnTo>
                  <a:cubicBezTo>
                    <a:pt x="196970" y="445020"/>
                    <a:pt x="190277" y="445020"/>
                    <a:pt x="183584" y="445020"/>
                  </a:cubicBezTo>
                  <a:cubicBezTo>
                    <a:pt x="82230" y="445020"/>
                    <a:pt x="0" y="414929"/>
                    <a:pt x="0" y="378151"/>
                  </a:cubicBezTo>
                  <a:lnTo>
                    <a:pt x="0" y="292653"/>
                  </a:lnTo>
                  <a:close/>
                  <a:moveTo>
                    <a:pt x="0" y="158524"/>
                  </a:moveTo>
                  <a:cubicBezTo>
                    <a:pt x="7171" y="193371"/>
                    <a:pt x="86533" y="220580"/>
                    <a:pt x="183584" y="220580"/>
                  </a:cubicBezTo>
                  <a:cubicBezTo>
                    <a:pt x="190277" y="220580"/>
                    <a:pt x="196970" y="220580"/>
                    <a:pt x="203663" y="220103"/>
                  </a:cubicBezTo>
                  <a:lnTo>
                    <a:pt x="203663" y="315574"/>
                  </a:lnTo>
                  <a:cubicBezTo>
                    <a:pt x="196970" y="316051"/>
                    <a:pt x="190277" y="316051"/>
                    <a:pt x="183584" y="316051"/>
                  </a:cubicBezTo>
                  <a:cubicBezTo>
                    <a:pt x="82230" y="316051"/>
                    <a:pt x="0" y="285978"/>
                    <a:pt x="0" y="249221"/>
                  </a:cubicBezTo>
                  <a:lnTo>
                    <a:pt x="0" y="163775"/>
                  </a:lnTo>
                  <a:close/>
                  <a:moveTo>
                    <a:pt x="413123" y="129353"/>
                  </a:moveTo>
                  <a:cubicBezTo>
                    <a:pt x="514479" y="129353"/>
                    <a:pt x="596711" y="159436"/>
                    <a:pt x="596711" y="196204"/>
                  </a:cubicBezTo>
                  <a:lnTo>
                    <a:pt x="596711" y="251118"/>
                  </a:lnTo>
                  <a:cubicBezTo>
                    <a:pt x="596711" y="288364"/>
                    <a:pt x="514479" y="317970"/>
                    <a:pt x="413123" y="317970"/>
                  </a:cubicBezTo>
                  <a:cubicBezTo>
                    <a:pt x="311766" y="317970"/>
                    <a:pt x="229534" y="288364"/>
                    <a:pt x="229534" y="251118"/>
                  </a:cubicBezTo>
                  <a:lnTo>
                    <a:pt x="229534" y="196204"/>
                  </a:lnTo>
                  <a:cubicBezTo>
                    <a:pt x="229534" y="159436"/>
                    <a:pt x="311766" y="129353"/>
                    <a:pt x="413123" y="129353"/>
                  </a:cubicBezTo>
                  <a:close/>
                  <a:moveTo>
                    <a:pt x="183589" y="0"/>
                  </a:moveTo>
                  <a:cubicBezTo>
                    <a:pt x="284945" y="0"/>
                    <a:pt x="367177" y="30083"/>
                    <a:pt x="367177" y="66851"/>
                  </a:cubicBezTo>
                  <a:lnTo>
                    <a:pt x="367177" y="105530"/>
                  </a:lnTo>
                  <a:cubicBezTo>
                    <a:pt x="282554" y="112693"/>
                    <a:pt x="207493" y="140388"/>
                    <a:pt x="204147" y="188139"/>
                  </a:cubicBezTo>
                  <a:cubicBezTo>
                    <a:pt x="197453" y="188617"/>
                    <a:pt x="190282" y="188617"/>
                    <a:pt x="183589" y="188617"/>
                  </a:cubicBezTo>
                  <a:cubicBezTo>
                    <a:pt x="82232" y="188617"/>
                    <a:pt x="0" y="158534"/>
                    <a:pt x="0" y="121765"/>
                  </a:cubicBezTo>
                  <a:lnTo>
                    <a:pt x="0" y="66851"/>
                  </a:lnTo>
                  <a:cubicBezTo>
                    <a:pt x="0" y="30083"/>
                    <a:pt x="82232" y="0"/>
                    <a:pt x="183589" y="0"/>
                  </a:cubicBezTo>
                  <a:close/>
                </a:path>
              </a:pathLst>
            </a:custGeom>
            <a:gradFill>
              <a:gsLst>
                <a:gs pos="0">
                  <a:schemeClr val="bg2">
                    <a:lumMod val="75000"/>
                  </a:schemeClr>
                </a:gs>
                <a:gs pos="100000">
                  <a:schemeClr val="bg1">
                    <a:lumMod val="20000"/>
                    <a:lumOff val="80000"/>
                  </a:schemeClr>
                </a:gs>
              </a:gsLst>
              <a:lin ang="5400000"/>
            </a:gradFill>
            <a:ln>
              <a:noFill/>
            </a:ln>
          </p:spPr>
          <p:txBody>
            <a:bodyPr vert="horz" wrap="square" lIns="91311" tIns="45655" rIns="91311" bIns="45655" numCol="1" rtlCol="0" anchor="t" anchorCtr="0" compatLnSpc="1">
              <a:noAutofit/>
            </a:bodyPr>
            <a:lstStyle/>
            <a:p>
              <a:pPr defTabSz="1217443">
                <a:defRPr/>
              </a:pPr>
              <a:endParaRPr lang="en-US" sz="1799" dirty="0">
                <a:solidFill>
                  <a:prstClr val="black">
                    <a:lumMod val="50000"/>
                    <a:lumOff val="50000"/>
                  </a:prstClr>
                </a:solidFill>
                <a:latin typeface="微软雅黑" panose="020B0503020204020204" pitchFamily="34" charset="-122"/>
                <a:sym typeface="+mn-ea"/>
              </a:endParaRPr>
            </a:p>
          </p:txBody>
        </p:sp>
        <p:sp>
          <p:nvSpPr>
            <p:cNvPr id="53" name="database_51319">
              <a:extLst>
                <a:ext uri="{FF2B5EF4-FFF2-40B4-BE49-F238E27FC236}">
                  <a16:creationId xmlns:a16="http://schemas.microsoft.com/office/drawing/2014/main" id="{E43D8D74-F72D-4DDE-A1A4-B85742F28DB6}"/>
                </a:ext>
              </a:extLst>
            </p:cNvPr>
            <p:cNvSpPr/>
            <p:nvPr/>
          </p:nvSpPr>
          <p:spPr bwMode="auto">
            <a:xfrm>
              <a:off x="5991661" y="4609619"/>
              <a:ext cx="154767" cy="204800"/>
            </a:xfrm>
            <a:custGeom>
              <a:avLst/>
              <a:gdLst>
                <a:gd name="connsiteX0" fmla="*/ 271 w 499606"/>
                <a:gd name="connsiteY0" fmla="*/ 391513 h 605463"/>
                <a:gd name="connsiteX1" fmla="*/ 249841 w 499606"/>
                <a:gd name="connsiteY1" fmla="*/ 475565 h 605463"/>
                <a:gd name="connsiteX2" fmla="*/ 499411 w 499606"/>
                <a:gd name="connsiteY2" fmla="*/ 391513 h 605463"/>
                <a:gd name="connsiteX3" fmla="*/ 499411 w 499606"/>
                <a:gd name="connsiteY3" fmla="*/ 514725 h 605463"/>
                <a:gd name="connsiteX4" fmla="*/ 249841 w 499606"/>
                <a:gd name="connsiteY4" fmla="*/ 605463 h 605463"/>
                <a:gd name="connsiteX5" fmla="*/ 271 w 499606"/>
                <a:gd name="connsiteY5" fmla="*/ 514725 h 605463"/>
                <a:gd name="connsiteX6" fmla="*/ 212 w 499606"/>
                <a:gd name="connsiteY6" fmla="*/ 215793 h 605463"/>
                <a:gd name="connsiteX7" fmla="*/ 249803 w 499606"/>
                <a:gd name="connsiteY7" fmla="*/ 299845 h 605463"/>
                <a:gd name="connsiteX8" fmla="*/ 499394 w 499606"/>
                <a:gd name="connsiteY8" fmla="*/ 215793 h 605463"/>
                <a:gd name="connsiteX9" fmla="*/ 499394 w 499606"/>
                <a:gd name="connsiteY9" fmla="*/ 339005 h 605463"/>
                <a:gd name="connsiteX10" fmla="*/ 249803 w 499606"/>
                <a:gd name="connsiteY10" fmla="*/ 429743 h 605463"/>
                <a:gd name="connsiteX11" fmla="*/ 212 w 499606"/>
                <a:gd name="connsiteY11" fmla="*/ 339005 h 605463"/>
                <a:gd name="connsiteX12" fmla="*/ 212 w 499606"/>
                <a:gd name="connsiteY12" fmla="*/ 215793 h 605463"/>
                <a:gd name="connsiteX13" fmla="*/ 249841 w 499606"/>
                <a:gd name="connsiteY13" fmla="*/ 0 h 605463"/>
                <a:gd name="connsiteX14" fmla="*/ 499411 w 499606"/>
                <a:gd name="connsiteY14" fmla="*/ 90720 h 605463"/>
                <a:gd name="connsiteX15" fmla="*/ 499411 w 499606"/>
                <a:gd name="connsiteY15" fmla="*/ 165682 h 605463"/>
                <a:gd name="connsiteX16" fmla="*/ 249841 w 499606"/>
                <a:gd name="connsiteY16" fmla="*/ 256402 h 605463"/>
                <a:gd name="connsiteX17" fmla="*/ 271 w 499606"/>
                <a:gd name="connsiteY17" fmla="*/ 165682 h 605463"/>
                <a:gd name="connsiteX18" fmla="*/ 271 w 499606"/>
                <a:gd name="connsiteY18" fmla="*/ 90720 h 605463"/>
                <a:gd name="connsiteX19" fmla="*/ 249841 w 499606"/>
                <a:gd name="connsiteY19" fmla="*/ 0 h 60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9606" h="605463">
                  <a:moveTo>
                    <a:pt x="271" y="391513"/>
                  </a:moveTo>
                  <a:cubicBezTo>
                    <a:pt x="9833" y="438315"/>
                    <a:pt x="118363" y="475565"/>
                    <a:pt x="249841" y="475565"/>
                  </a:cubicBezTo>
                  <a:cubicBezTo>
                    <a:pt x="381798" y="475565"/>
                    <a:pt x="489849" y="438315"/>
                    <a:pt x="499411" y="391513"/>
                  </a:cubicBezTo>
                  <a:lnTo>
                    <a:pt x="499411" y="514725"/>
                  </a:lnTo>
                  <a:cubicBezTo>
                    <a:pt x="499411" y="564870"/>
                    <a:pt x="388013" y="605463"/>
                    <a:pt x="249841" y="605463"/>
                  </a:cubicBezTo>
                  <a:cubicBezTo>
                    <a:pt x="112147" y="605463"/>
                    <a:pt x="271" y="564870"/>
                    <a:pt x="271" y="514725"/>
                  </a:cubicBezTo>
                  <a:close/>
                  <a:moveTo>
                    <a:pt x="212" y="215793"/>
                  </a:moveTo>
                  <a:cubicBezTo>
                    <a:pt x="9775" y="262595"/>
                    <a:pt x="118314" y="299845"/>
                    <a:pt x="249803" y="299845"/>
                  </a:cubicBezTo>
                  <a:cubicBezTo>
                    <a:pt x="381771" y="299845"/>
                    <a:pt x="489831" y="262595"/>
                    <a:pt x="499394" y="215793"/>
                  </a:cubicBezTo>
                  <a:cubicBezTo>
                    <a:pt x="499872" y="218181"/>
                    <a:pt x="499394" y="339005"/>
                    <a:pt x="499394" y="339005"/>
                  </a:cubicBezTo>
                  <a:cubicBezTo>
                    <a:pt x="499394" y="389150"/>
                    <a:pt x="387987" y="429743"/>
                    <a:pt x="249803" y="429743"/>
                  </a:cubicBezTo>
                  <a:cubicBezTo>
                    <a:pt x="112098" y="429743"/>
                    <a:pt x="212" y="389150"/>
                    <a:pt x="212" y="339005"/>
                  </a:cubicBezTo>
                  <a:cubicBezTo>
                    <a:pt x="212" y="339005"/>
                    <a:pt x="-266" y="218181"/>
                    <a:pt x="212" y="215793"/>
                  </a:cubicBezTo>
                  <a:close/>
                  <a:moveTo>
                    <a:pt x="249841" y="0"/>
                  </a:moveTo>
                  <a:cubicBezTo>
                    <a:pt x="388013" y="0"/>
                    <a:pt x="499411" y="40585"/>
                    <a:pt x="499411" y="90720"/>
                  </a:cubicBezTo>
                  <a:lnTo>
                    <a:pt x="499411" y="165682"/>
                  </a:lnTo>
                  <a:cubicBezTo>
                    <a:pt x="499411" y="215817"/>
                    <a:pt x="388013" y="256402"/>
                    <a:pt x="249841" y="256402"/>
                  </a:cubicBezTo>
                  <a:cubicBezTo>
                    <a:pt x="112147" y="256402"/>
                    <a:pt x="271" y="215817"/>
                    <a:pt x="271" y="165682"/>
                  </a:cubicBezTo>
                  <a:lnTo>
                    <a:pt x="271" y="90720"/>
                  </a:lnTo>
                  <a:cubicBezTo>
                    <a:pt x="271" y="40585"/>
                    <a:pt x="112147" y="0"/>
                    <a:pt x="249841" y="0"/>
                  </a:cubicBezTo>
                  <a:close/>
                </a:path>
              </a:pathLst>
            </a:custGeom>
            <a:gradFill>
              <a:gsLst>
                <a:gs pos="0">
                  <a:schemeClr val="bg2">
                    <a:lumMod val="75000"/>
                  </a:schemeClr>
                </a:gs>
                <a:gs pos="100000">
                  <a:schemeClr val="bg1">
                    <a:lumMod val="20000"/>
                    <a:lumOff val="80000"/>
                  </a:schemeClr>
                </a:gs>
              </a:gsLst>
              <a:lin ang="5400000"/>
            </a:gradFill>
            <a:ln>
              <a:noFill/>
            </a:ln>
          </p:spPr>
          <p:txBody>
            <a:bodyPr vert="horz" wrap="square" lIns="91311" tIns="45655" rIns="91311" bIns="45655" numCol="1" rtlCol="0" anchor="t" anchorCtr="0" compatLnSpc="1">
              <a:noAutofit/>
            </a:bodyPr>
            <a:lstStyle/>
            <a:p>
              <a:pPr defTabSz="1217443">
                <a:defRPr/>
              </a:pPr>
              <a:endParaRPr lang="en-US" sz="1799" dirty="0">
                <a:solidFill>
                  <a:prstClr val="black">
                    <a:lumMod val="50000"/>
                    <a:lumOff val="50000"/>
                  </a:prstClr>
                </a:solidFill>
                <a:latin typeface="微软雅黑" panose="020B0503020204020204" pitchFamily="34" charset="-122"/>
                <a:sym typeface="+mn-ea"/>
              </a:endParaRPr>
            </a:p>
          </p:txBody>
        </p:sp>
        <p:sp>
          <p:nvSpPr>
            <p:cNvPr id="54" name="矩形 53">
              <a:extLst>
                <a:ext uri="{FF2B5EF4-FFF2-40B4-BE49-F238E27FC236}">
                  <a16:creationId xmlns:a16="http://schemas.microsoft.com/office/drawing/2014/main" id="{9E511925-081C-4F6D-BCD1-D7AD11A052EE}"/>
                </a:ext>
              </a:extLst>
            </p:cNvPr>
            <p:cNvSpPr/>
            <p:nvPr/>
          </p:nvSpPr>
          <p:spPr>
            <a:xfrm>
              <a:off x="5571702" y="4332499"/>
              <a:ext cx="1265120" cy="25444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32" tIns="45666" rIns="91332" bIns="45666" numCol="1" spcCol="0" rtlCol="0" fromWordArt="0" anchor="ctr" anchorCtr="0" forceAA="0" compatLnSpc="1">
              <a:prstTxWarp prst="textNoShape">
                <a:avLst/>
              </a:prstTxWarp>
              <a:noAutofit/>
            </a:bodyPr>
            <a:lstStyle/>
            <a:p>
              <a:pPr algn="ctr" defTabSz="913381">
                <a:defRPr/>
              </a:pPr>
              <a:r>
                <a:rPr lang="zh-CN" altLang="en-US" sz="800" dirty="0">
                  <a:solidFill>
                    <a:srgbClr val="1D1D1A"/>
                  </a:solidFill>
                  <a:latin typeface="微软雅黑" panose="020B0503020204020204" pitchFamily="34" charset="-122"/>
                </a:rPr>
                <a:t>本地盘（</a:t>
              </a:r>
              <a:r>
                <a:rPr lang="en-US" altLang="zh-CN" sz="800" dirty="0">
                  <a:solidFill>
                    <a:srgbClr val="1D1D1A"/>
                  </a:solidFill>
                  <a:latin typeface="微软雅黑" panose="020B0503020204020204" pitchFamily="34" charset="-122"/>
                </a:rPr>
                <a:t>SSD/HDD</a:t>
              </a:r>
              <a:r>
                <a:rPr lang="zh-CN" altLang="en-US" sz="800" dirty="0">
                  <a:solidFill>
                    <a:srgbClr val="1D1D1A"/>
                  </a:solidFill>
                  <a:latin typeface="微软雅黑" panose="020B0503020204020204" pitchFamily="34" charset="-122"/>
                </a:rPr>
                <a:t>）</a:t>
              </a:r>
            </a:p>
          </p:txBody>
        </p:sp>
        <p:cxnSp>
          <p:nvCxnSpPr>
            <p:cNvPr id="55" name="直接连接符 54">
              <a:extLst>
                <a:ext uri="{FF2B5EF4-FFF2-40B4-BE49-F238E27FC236}">
                  <a16:creationId xmlns:a16="http://schemas.microsoft.com/office/drawing/2014/main" id="{1D25B006-C562-404E-8973-45043EC2D847}"/>
                </a:ext>
              </a:extLst>
            </p:cNvPr>
            <p:cNvCxnSpPr>
              <a:cxnSpLocks/>
              <a:stCxn id="43" idx="2"/>
              <a:endCxn id="54" idx="0"/>
            </p:cNvCxnSpPr>
            <p:nvPr/>
          </p:nvCxnSpPr>
          <p:spPr>
            <a:xfrm>
              <a:off x="5361763" y="3997793"/>
              <a:ext cx="842499" cy="334706"/>
            </a:xfrm>
            <a:prstGeom prst="line">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矩形 55">
              <a:extLst>
                <a:ext uri="{FF2B5EF4-FFF2-40B4-BE49-F238E27FC236}">
                  <a16:creationId xmlns:a16="http://schemas.microsoft.com/office/drawing/2014/main" id="{C8375CA7-E450-4439-AA51-8E9413D238EA}"/>
                </a:ext>
              </a:extLst>
            </p:cNvPr>
            <p:cNvSpPr/>
            <p:nvPr/>
          </p:nvSpPr>
          <p:spPr>
            <a:xfrm>
              <a:off x="4458152" y="2693046"/>
              <a:ext cx="2096529" cy="12130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666666"/>
                </a:solidFill>
              </a:endParaRPr>
            </a:p>
          </p:txBody>
        </p:sp>
        <p:sp>
          <p:nvSpPr>
            <p:cNvPr id="57" name="矩形 56">
              <a:extLst>
                <a:ext uri="{FF2B5EF4-FFF2-40B4-BE49-F238E27FC236}">
                  <a16:creationId xmlns:a16="http://schemas.microsoft.com/office/drawing/2014/main" id="{BADC5DFB-D1C0-4FCC-977B-09390A235A08}"/>
                </a:ext>
              </a:extLst>
            </p:cNvPr>
            <p:cNvSpPr/>
            <p:nvPr/>
          </p:nvSpPr>
          <p:spPr>
            <a:xfrm>
              <a:off x="4600205" y="1957126"/>
              <a:ext cx="658498" cy="255297"/>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68">
                <a:defRPr/>
              </a:pPr>
              <a:r>
                <a:rPr lang="zh-CN" altLang="en-US" sz="900" dirty="0">
                  <a:solidFill>
                    <a:srgbClr val="1D1D1A"/>
                  </a:solidFill>
                  <a:latin typeface="微软雅黑" panose="020B0503020204020204" pitchFamily="34" charset="-122"/>
                </a:rPr>
                <a:t>敏感字段加密</a:t>
              </a:r>
              <a:endParaRPr lang="en-US" altLang="zh-CN" sz="900" dirty="0">
                <a:solidFill>
                  <a:srgbClr val="1D1D1A"/>
                </a:solidFill>
                <a:latin typeface="微软雅黑" panose="020B0503020204020204" pitchFamily="34" charset="-122"/>
              </a:endParaRPr>
            </a:p>
          </p:txBody>
        </p:sp>
        <p:sp>
          <p:nvSpPr>
            <p:cNvPr id="58" name="矩形 57">
              <a:extLst>
                <a:ext uri="{FF2B5EF4-FFF2-40B4-BE49-F238E27FC236}">
                  <a16:creationId xmlns:a16="http://schemas.microsoft.com/office/drawing/2014/main" id="{A1B1D3A2-FB8D-4717-8239-27B03E321650}"/>
                </a:ext>
              </a:extLst>
            </p:cNvPr>
            <p:cNvSpPr/>
            <p:nvPr/>
          </p:nvSpPr>
          <p:spPr>
            <a:xfrm>
              <a:off x="4617470" y="2855148"/>
              <a:ext cx="619310" cy="327865"/>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68">
                <a:defRPr/>
              </a:pPr>
              <a:r>
                <a:rPr lang="zh-CN" altLang="en-US" sz="900" dirty="0">
                  <a:solidFill>
                    <a:srgbClr val="1D1D1A"/>
                  </a:solidFill>
                  <a:latin typeface="微软雅黑" panose="020B0503020204020204" pitchFamily="34" charset="-122"/>
                </a:rPr>
                <a:t>敏感字段解密</a:t>
              </a:r>
              <a:endParaRPr lang="en-US" altLang="zh-CN" sz="900" dirty="0">
                <a:solidFill>
                  <a:srgbClr val="1D1D1A"/>
                </a:solidFill>
                <a:latin typeface="微软雅黑" panose="020B0503020204020204" pitchFamily="34" charset="-122"/>
              </a:endParaRPr>
            </a:p>
          </p:txBody>
        </p:sp>
        <p:sp>
          <p:nvSpPr>
            <p:cNvPr id="59" name="矩形 58">
              <a:extLst>
                <a:ext uri="{FF2B5EF4-FFF2-40B4-BE49-F238E27FC236}">
                  <a16:creationId xmlns:a16="http://schemas.microsoft.com/office/drawing/2014/main" id="{6A1A3C00-5BE6-460A-99A6-D5453AC83D01}"/>
                </a:ext>
              </a:extLst>
            </p:cNvPr>
            <p:cNvSpPr/>
            <p:nvPr/>
          </p:nvSpPr>
          <p:spPr>
            <a:xfrm>
              <a:off x="5515988" y="1957126"/>
              <a:ext cx="497635" cy="253413"/>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68">
                <a:defRPr/>
              </a:pPr>
              <a:r>
                <a:rPr lang="zh-CN" altLang="en-US" sz="900" dirty="0">
                  <a:solidFill>
                    <a:srgbClr val="1D1D1A"/>
                  </a:solidFill>
                  <a:latin typeface="微软雅黑" panose="020B0503020204020204" pitchFamily="34" charset="-122"/>
                </a:rPr>
                <a:t>结果解密</a:t>
              </a:r>
              <a:endParaRPr lang="en-US" altLang="zh-CN" sz="900" dirty="0">
                <a:solidFill>
                  <a:srgbClr val="1D1D1A"/>
                </a:solidFill>
                <a:latin typeface="微软雅黑" panose="020B0503020204020204" pitchFamily="34" charset="-122"/>
              </a:endParaRPr>
            </a:p>
          </p:txBody>
        </p:sp>
        <p:sp>
          <p:nvSpPr>
            <p:cNvPr id="60" name="矩形 59">
              <a:extLst>
                <a:ext uri="{FF2B5EF4-FFF2-40B4-BE49-F238E27FC236}">
                  <a16:creationId xmlns:a16="http://schemas.microsoft.com/office/drawing/2014/main" id="{09B4B2C2-9C01-46C9-99A8-506BE5D72BC2}"/>
                </a:ext>
              </a:extLst>
            </p:cNvPr>
            <p:cNvSpPr/>
            <p:nvPr/>
          </p:nvSpPr>
          <p:spPr>
            <a:xfrm>
              <a:off x="5491652" y="2851417"/>
              <a:ext cx="532536" cy="337221"/>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68">
                <a:defRPr/>
              </a:pPr>
              <a:r>
                <a:rPr lang="zh-CN" altLang="en-US" sz="900" dirty="0">
                  <a:solidFill>
                    <a:srgbClr val="1D1D1A"/>
                  </a:solidFill>
                  <a:latin typeface="微软雅黑" panose="020B0503020204020204" pitchFamily="34" charset="-122"/>
                </a:rPr>
                <a:t>结果加密</a:t>
              </a:r>
              <a:endParaRPr lang="en-US" altLang="zh-CN" sz="900" dirty="0">
                <a:solidFill>
                  <a:srgbClr val="1D1D1A"/>
                </a:solidFill>
                <a:latin typeface="微软雅黑" panose="020B0503020204020204" pitchFamily="34" charset="-122"/>
              </a:endParaRPr>
            </a:p>
          </p:txBody>
        </p:sp>
        <p:cxnSp>
          <p:nvCxnSpPr>
            <p:cNvPr id="61" name="直接连接符 60">
              <a:extLst>
                <a:ext uri="{FF2B5EF4-FFF2-40B4-BE49-F238E27FC236}">
                  <a16:creationId xmlns:a16="http://schemas.microsoft.com/office/drawing/2014/main" id="{255FAE2C-F4D2-4735-9A23-748371C39EA9}"/>
                </a:ext>
              </a:extLst>
            </p:cNvPr>
            <p:cNvCxnSpPr>
              <a:cxnSpLocks/>
              <a:stCxn id="59" idx="2"/>
              <a:endCxn id="60" idx="0"/>
            </p:cNvCxnSpPr>
            <p:nvPr/>
          </p:nvCxnSpPr>
          <p:spPr>
            <a:xfrm flipH="1">
              <a:off x="5757920" y="2210539"/>
              <a:ext cx="6885" cy="640879"/>
            </a:xfrm>
            <a:prstGeom prst="line">
              <a:avLst/>
            </a:prstGeom>
            <a:noFill/>
            <a:ln w="12700" cap="flat" cmpd="sng" algn="ctr">
              <a:solidFill>
                <a:schemeClr val="accent2"/>
              </a:solidFill>
              <a:prstDash val="solid"/>
              <a:miter lim="800000"/>
              <a:headEnd type="triangle" w="med" len="med"/>
              <a:tailEnd type="triangle" w="med" len="med"/>
            </a:ln>
            <a:effectLst/>
          </p:spPr>
        </p:cxnSp>
        <p:sp>
          <p:nvSpPr>
            <p:cNvPr id="62" name="矩形 61">
              <a:extLst>
                <a:ext uri="{FF2B5EF4-FFF2-40B4-BE49-F238E27FC236}">
                  <a16:creationId xmlns:a16="http://schemas.microsoft.com/office/drawing/2014/main" id="{97F002DD-D45B-4E21-B7E5-3795C1CBF895}"/>
                </a:ext>
              </a:extLst>
            </p:cNvPr>
            <p:cNvSpPr/>
            <p:nvPr/>
          </p:nvSpPr>
          <p:spPr>
            <a:xfrm>
              <a:off x="4830666" y="3407746"/>
              <a:ext cx="872622" cy="269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32" tIns="45666" rIns="91332" bIns="45666" numCol="1" spcCol="0" rtlCol="0" fromWordArt="0" anchor="ctr" anchorCtr="0" forceAA="0" compatLnSpc="1">
              <a:prstTxWarp prst="textNoShape">
                <a:avLst/>
              </a:prstTxWarp>
              <a:noAutofit/>
            </a:bodyPr>
            <a:lstStyle/>
            <a:p>
              <a:pPr algn="ctr" defTabSz="913381">
                <a:defRPr/>
              </a:pPr>
              <a:r>
                <a:rPr lang="zh-CN" altLang="en-US" sz="900" dirty="0">
                  <a:solidFill>
                    <a:srgbClr val="1D1D1A"/>
                  </a:solidFill>
                  <a:latin typeface="微软雅黑" panose="020B0503020204020204" pitchFamily="34" charset="-122"/>
                </a:rPr>
                <a:t>透明加密</a:t>
              </a:r>
            </a:p>
          </p:txBody>
        </p:sp>
        <p:cxnSp>
          <p:nvCxnSpPr>
            <p:cNvPr id="63" name="直接连接符 62">
              <a:extLst>
                <a:ext uri="{FF2B5EF4-FFF2-40B4-BE49-F238E27FC236}">
                  <a16:creationId xmlns:a16="http://schemas.microsoft.com/office/drawing/2014/main" id="{BB417CA2-C832-4FA5-8D7A-4F7471910DA2}"/>
                </a:ext>
              </a:extLst>
            </p:cNvPr>
            <p:cNvCxnSpPr>
              <a:cxnSpLocks/>
              <a:stCxn id="57" idx="2"/>
              <a:endCxn id="58" idx="0"/>
            </p:cNvCxnSpPr>
            <p:nvPr/>
          </p:nvCxnSpPr>
          <p:spPr>
            <a:xfrm flipH="1">
              <a:off x="4927126" y="2212423"/>
              <a:ext cx="2329" cy="642725"/>
            </a:xfrm>
            <a:prstGeom prst="line">
              <a:avLst/>
            </a:prstGeom>
            <a:noFill/>
            <a:ln w="12700" cap="flat" cmpd="sng" algn="ctr">
              <a:solidFill>
                <a:schemeClr val="accent2"/>
              </a:solidFill>
              <a:prstDash val="solid"/>
              <a:miter lim="800000"/>
              <a:headEnd type="triangle" w="med" len="med"/>
              <a:tailEnd type="triangle" w="med" len="med"/>
            </a:ln>
            <a:effectLst/>
          </p:spPr>
        </p:cxnSp>
        <p:sp>
          <p:nvSpPr>
            <p:cNvPr id="64" name="文本框 63">
              <a:extLst>
                <a:ext uri="{FF2B5EF4-FFF2-40B4-BE49-F238E27FC236}">
                  <a16:creationId xmlns:a16="http://schemas.microsoft.com/office/drawing/2014/main" id="{DBF85CE9-F44A-4FC3-9B6D-E157ECFA2E32}"/>
                </a:ext>
              </a:extLst>
            </p:cNvPr>
            <p:cNvSpPr txBox="1"/>
            <p:nvPr/>
          </p:nvSpPr>
          <p:spPr>
            <a:xfrm>
              <a:off x="2912615" y="1299098"/>
              <a:ext cx="1462030" cy="236572"/>
            </a:xfrm>
            <a:prstGeom prst="rect">
              <a:avLst/>
            </a:prstGeom>
            <a:noFill/>
          </p:spPr>
          <p:txBody>
            <a:bodyPr wrap="square" lIns="0" tIns="0" rIns="0" bIns="0" rtlCol="0">
              <a:spAutoFit/>
            </a:bodyPr>
            <a:lstStyle/>
            <a:p>
              <a:pPr defTabSz="914478"/>
              <a:r>
                <a:rPr lang="zh-CN" altLang="en-US" sz="1600" b="1" dirty="0">
                  <a:solidFill>
                    <a:srgbClr val="1D1D1A">
                      <a:lumMod val="90000"/>
                      <a:lumOff val="10000"/>
                    </a:srgbClr>
                  </a:solidFill>
                  <a:latin typeface="微软雅黑" panose="020B0503020204020204" pitchFamily="34" charset="-122"/>
                </a:rPr>
                <a:t> 机密数据库</a:t>
              </a:r>
              <a:endParaRPr kumimoji="1" lang="zh-CN" altLang="en-US" sz="1600" dirty="0">
                <a:solidFill>
                  <a:srgbClr val="000000"/>
                </a:solidFill>
                <a:latin typeface="Microsoft YaHei" panose="020B0503020204020204" pitchFamily="34" charset="-122"/>
              </a:endParaRPr>
            </a:p>
          </p:txBody>
        </p:sp>
        <p:pic>
          <p:nvPicPr>
            <p:cNvPr id="65" name="Picture 56" descr="Lock Icon, Transparent Lock.PNG Images &amp;amp; Vector - FreeIconsPNG">
              <a:extLst>
                <a:ext uri="{FF2B5EF4-FFF2-40B4-BE49-F238E27FC236}">
                  <a16:creationId xmlns:a16="http://schemas.microsoft.com/office/drawing/2014/main" id="{00EFBA37-F164-4EA4-9E1C-A034C4A1AD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5163" y="5545279"/>
              <a:ext cx="170972" cy="162631"/>
            </a:xfrm>
            <a:prstGeom prst="rect">
              <a:avLst/>
            </a:prstGeom>
            <a:noFill/>
            <a:extLst>
              <a:ext uri="{909E8E84-426E-40DD-AFC4-6F175D3DCCD1}">
                <a14:hiddenFill xmlns:a14="http://schemas.microsoft.com/office/drawing/2010/main">
                  <a:solidFill>
                    <a:srgbClr val="FFFFFF"/>
                  </a:solidFill>
                </a14:hiddenFill>
              </a:ext>
            </a:extLst>
          </p:spPr>
        </p:pic>
        <p:sp>
          <p:nvSpPr>
            <p:cNvPr id="66" name="two-databases_51333">
              <a:extLst>
                <a:ext uri="{FF2B5EF4-FFF2-40B4-BE49-F238E27FC236}">
                  <a16:creationId xmlns:a16="http://schemas.microsoft.com/office/drawing/2014/main" id="{166EF245-150B-4BE9-9A8D-5BCE68B25493}"/>
                </a:ext>
              </a:extLst>
            </p:cNvPr>
            <p:cNvSpPr/>
            <p:nvPr/>
          </p:nvSpPr>
          <p:spPr bwMode="auto">
            <a:xfrm>
              <a:off x="5185084" y="5501885"/>
              <a:ext cx="280369" cy="251507"/>
            </a:xfrm>
            <a:custGeom>
              <a:avLst/>
              <a:gdLst>
                <a:gd name="connsiteX0" fmla="*/ 229534 w 596711"/>
                <a:gd name="connsiteY0" fmla="*/ 417307 h 574373"/>
                <a:gd name="connsiteX1" fmla="*/ 413123 w 596711"/>
                <a:gd name="connsiteY1" fmla="*/ 478892 h 574373"/>
                <a:gd name="connsiteX2" fmla="*/ 595755 w 596711"/>
                <a:gd name="connsiteY2" fmla="*/ 417307 h 574373"/>
                <a:gd name="connsiteX3" fmla="*/ 596711 w 596711"/>
                <a:gd name="connsiteY3" fmla="*/ 422081 h 574373"/>
                <a:gd name="connsiteX4" fmla="*/ 596711 w 596711"/>
                <a:gd name="connsiteY4" fmla="*/ 507537 h 574373"/>
                <a:gd name="connsiteX5" fmla="*/ 413123 w 596711"/>
                <a:gd name="connsiteY5" fmla="*/ 574373 h 574373"/>
                <a:gd name="connsiteX6" fmla="*/ 229534 w 596711"/>
                <a:gd name="connsiteY6" fmla="*/ 507537 h 574373"/>
                <a:gd name="connsiteX7" fmla="*/ 229534 w 596711"/>
                <a:gd name="connsiteY7" fmla="*/ 422081 h 574373"/>
                <a:gd name="connsiteX8" fmla="*/ 229534 w 596711"/>
                <a:gd name="connsiteY8" fmla="*/ 287877 h 574373"/>
                <a:gd name="connsiteX9" fmla="*/ 413123 w 596711"/>
                <a:gd name="connsiteY9" fmla="*/ 349963 h 574373"/>
                <a:gd name="connsiteX10" fmla="*/ 595755 w 596711"/>
                <a:gd name="connsiteY10" fmla="*/ 287877 h 574373"/>
                <a:gd name="connsiteX11" fmla="*/ 596711 w 596711"/>
                <a:gd name="connsiteY11" fmla="*/ 293130 h 574373"/>
                <a:gd name="connsiteX12" fmla="*/ 596711 w 596711"/>
                <a:gd name="connsiteY12" fmla="*/ 378618 h 574373"/>
                <a:gd name="connsiteX13" fmla="*/ 413123 w 596711"/>
                <a:gd name="connsiteY13" fmla="*/ 445480 h 574373"/>
                <a:gd name="connsiteX14" fmla="*/ 229534 w 596711"/>
                <a:gd name="connsiteY14" fmla="*/ 378618 h 574373"/>
                <a:gd name="connsiteX15" fmla="*/ 229534 w 596711"/>
                <a:gd name="connsiteY15" fmla="*/ 293130 h 574373"/>
                <a:gd name="connsiteX16" fmla="*/ 0 w 596711"/>
                <a:gd name="connsiteY16" fmla="*/ 287877 h 574373"/>
                <a:gd name="connsiteX17" fmla="*/ 183584 w 596711"/>
                <a:gd name="connsiteY17" fmla="*/ 349492 h 574373"/>
                <a:gd name="connsiteX18" fmla="*/ 203663 w 596711"/>
                <a:gd name="connsiteY18" fmla="*/ 349015 h 574373"/>
                <a:gd name="connsiteX19" fmla="*/ 203663 w 596711"/>
                <a:gd name="connsiteY19" fmla="*/ 373852 h 574373"/>
                <a:gd name="connsiteX20" fmla="*/ 203663 w 596711"/>
                <a:gd name="connsiteY20" fmla="*/ 444542 h 574373"/>
                <a:gd name="connsiteX21" fmla="*/ 183584 w 596711"/>
                <a:gd name="connsiteY21" fmla="*/ 445020 h 574373"/>
                <a:gd name="connsiteX22" fmla="*/ 0 w 596711"/>
                <a:gd name="connsiteY22" fmla="*/ 378151 h 574373"/>
                <a:gd name="connsiteX23" fmla="*/ 0 w 596711"/>
                <a:gd name="connsiteY23" fmla="*/ 292653 h 574373"/>
                <a:gd name="connsiteX24" fmla="*/ 0 w 596711"/>
                <a:gd name="connsiteY24" fmla="*/ 158524 h 574373"/>
                <a:gd name="connsiteX25" fmla="*/ 183584 w 596711"/>
                <a:gd name="connsiteY25" fmla="*/ 220580 h 574373"/>
                <a:gd name="connsiteX26" fmla="*/ 203663 w 596711"/>
                <a:gd name="connsiteY26" fmla="*/ 220103 h 574373"/>
                <a:gd name="connsiteX27" fmla="*/ 203663 w 596711"/>
                <a:gd name="connsiteY27" fmla="*/ 315574 h 574373"/>
                <a:gd name="connsiteX28" fmla="*/ 183584 w 596711"/>
                <a:gd name="connsiteY28" fmla="*/ 316051 h 574373"/>
                <a:gd name="connsiteX29" fmla="*/ 0 w 596711"/>
                <a:gd name="connsiteY29" fmla="*/ 249221 h 574373"/>
                <a:gd name="connsiteX30" fmla="*/ 0 w 596711"/>
                <a:gd name="connsiteY30" fmla="*/ 163775 h 574373"/>
                <a:gd name="connsiteX31" fmla="*/ 413123 w 596711"/>
                <a:gd name="connsiteY31" fmla="*/ 129353 h 574373"/>
                <a:gd name="connsiteX32" fmla="*/ 596711 w 596711"/>
                <a:gd name="connsiteY32" fmla="*/ 196204 h 574373"/>
                <a:gd name="connsiteX33" fmla="*/ 596711 w 596711"/>
                <a:gd name="connsiteY33" fmla="*/ 251118 h 574373"/>
                <a:gd name="connsiteX34" fmla="*/ 413123 w 596711"/>
                <a:gd name="connsiteY34" fmla="*/ 317970 h 574373"/>
                <a:gd name="connsiteX35" fmla="*/ 229534 w 596711"/>
                <a:gd name="connsiteY35" fmla="*/ 251118 h 574373"/>
                <a:gd name="connsiteX36" fmla="*/ 229534 w 596711"/>
                <a:gd name="connsiteY36" fmla="*/ 196204 h 574373"/>
                <a:gd name="connsiteX37" fmla="*/ 413123 w 596711"/>
                <a:gd name="connsiteY37" fmla="*/ 129353 h 574373"/>
                <a:gd name="connsiteX38" fmla="*/ 183589 w 596711"/>
                <a:gd name="connsiteY38" fmla="*/ 0 h 574373"/>
                <a:gd name="connsiteX39" fmla="*/ 367177 w 596711"/>
                <a:gd name="connsiteY39" fmla="*/ 66851 h 574373"/>
                <a:gd name="connsiteX40" fmla="*/ 367177 w 596711"/>
                <a:gd name="connsiteY40" fmla="*/ 105530 h 574373"/>
                <a:gd name="connsiteX41" fmla="*/ 204147 w 596711"/>
                <a:gd name="connsiteY41" fmla="*/ 188139 h 574373"/>
                <a:gd name="connsiteX42" fmla="*/ 183589 w 596711"/>
                <a:gd name="connsiteY42" fmla="*/ 188617 h 574373"/>
                <a:gd name="connsiteX43" fmla="*/ 0 w 596711"/>
                <a:gd name="connsiteY43" fmla="*/ 121765 h 574373"/>
                <a:gd name="connsiteX44" fmla="*/ 0 w 596711"/>
                <a:gd name="connsiteY44" fmla="*/ 66851 h 574373"/>
                <a:gd name="connsiteX45" fmla="*/ 183589 w 596711"/>
                <a:gd name="connsiteY45" fmla="*/ 0 h 574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6711" h="574373">
                  <a:moveTo>
                    <a:pt x="229534" y="417307"/>
                  </a:moveTo>
                  <a:cubicBezTo>
                    <a:pt x="236705" y="451680"/>
                    <a:pt x="316547" y="478892"/>
                    <a:pt x="413123" y="478892"/>
                  </a:cubicBezTo>
                  <a:cubicBezTo>
                    <a:pt x="509698" y="478892"/>
                    <a:pt x="589061" y="451680"/>
                    <a:pt x="595755" y="417307"/>
                  </a:cubicBezTo>
                  <a:cubicBezTo>
                    <a:pt x="596233" y="418739"/>
                    <a:pt x="596711" y="420172"/>
                    <a:pt x="596711" y="422081"/>
                  </a:cubicBezTo>
                  <a:lnTo>
                    <a:pt x="596711" y="507537"/>
                  </a:lnTo>
                  <a:cubicBezTo>
                    <a:pt x="596711" y="544774"/>
                    <a:pt x="514479" y="574373"/>
                    <a:pt x="413123" y="574373"/>
                  </a:cubicBezTo>
                  <a:cubicBezTo>
                    <a:pt x="311766" y="574373"/>
                    <a:pt x="229534" y="544774"/>
                    <a:pt x="229534" y="507537"/>
                  </a:cubicBezTo>
                  <a:lnTo>
                    <a:pt x="229534" y="422081"/>
                  </a:lnTo>
                  <a:close/>
                  <a:moveTo>
                    <a:pt x="229534" y="287877"/>
                  </a:moveTo>
                  <a:cubicBezTo>
                    <a:pt x="236705" y="322741"/>
                    <a:pt x="316547" y="349963"/>
                    <a:pt x="413123" y="349963"/>
                  </a:cubicBezTo>
                  <a:cubicBezTo>
                    <a:pt x="509698" y="349963"/>
                    <a:pt x="589061" y="322741"/>
                    <a:pt x="595755" y="287877"/>
                  </a:cubicBezTo>
                  <a:cubicBezTo>
                    <a:pt x="596233" y="289787"/>
                    <a:pt x="596711" y="291220"/>
                    <a:pt x="596711" y="293130"/>
                  </a:cubicBezTo>
                  <a:lnTo>
                    <a:pt x="596711" y="378618"/>
                  </a:lnTo>
                  <a:cubicBezTo>
                    <a:pt x="596711" y="415392"/>
                    <a:pt x="514479" y="445480"/>
                    <a:pt x="413123" y="445480"/>
                  </a:cubicBezTo>
                  <a:cubicBezTo>
                    <a:pt x="311766" y="445480"/>
                    <a:pt x="229534" y="415392"/>
                    <a:pt x="229534" y="378618"/>
                  </a:cubicBezTo>
                  <a:lnTo>
                    <a:pt x="229534" y="293130"/>
                  </a:lnTo>
                  <a:close/>
                  <a:moveTo>
                    <a:pt x="0" y="287877"/>
                  </a:moveTo>
                  <a:cubicBezTo>
                    <a:pt x="7171" y="322267"/>
                    <a:pt x="86533" y="349492"/>
                    <a:pt x="183584" y="349492"/>
                  </a:cubicBezTo>
                  <a:cubicBezTo>
                    <a:pt x="190277" y="349492"/>
                    <a:pt x="196970" y="349492"/>
                    <a:pt x="203663" y="349015"/>
                  </a:cubicBezTo>
                  <a:lnTo>
                    <a:pt x="203663" y="373852"/>
                  </a:lnTo>
                  <a:lnTo>
                    <a:pt x="203663" y="444542"/>
                  </a:lnTo>
                  <a:cubicBezTo>
                    <a:pt x="196970" y="445020"/>
                    <a:pt x="190277" y="445020"/>
                    <a:pt x="183584" y="445020"/>
                  </a:cubicBezTo>
                  <a:cubicBezTo>
                    <a:pt x="82230" y="445020"/>
                    <a:pt x="0" y="414929"/>
                    <a:pt x="0" y="378151"/>
                  </a:cubicBezTo>
                  <a:lnTo>
                    <a:pt x="0" y="292653"/>
                  </a:lnTo>
                  <a:close/>
                  <a:moveTo>
                    <a:pt x="0" y="158524"/>
                  </a:moveTo>
                  <a:cubicBezTo>
                    <a:pt x="7171" y="193371"/>
                    <a:pt x="86533" y="220580"/>
                    <a:pt x="183584" y="220580"/>
                  </a:cubicBezTo>
                  <a:cubicBezTo>
                    <a:pt x="190277" y="220580"/>
                    <a:pt x="196970" y="220580"/>
                    <a:pt x="203663" y="220103"/>
                  </a:cubicBezTo>
                  <a:lnTo>
                    <a:pt x="203663" y="315574"/>
                  </a:lnTo>
                  <a:cubicBezTo>
                    <a:pt x="196970" y="316051"/>
                    <a:pt x="190277" y="316051"/>
                    <a:pt x="183584" y="316051"/>
                  </a:cubicBezTo>
                  <a:cubicBezTo>
                    <a:pt x="82230" y="316051"/>
                    <a:pt x="0" y="285978"/>
                    <a:pt x="0" y="249221"/>
                  </a:cubicBezTo>
                  <a:lnTo>
                    <a:pt x="0" y="163775"/>
                  </a:lnTo>
                  <a:close/>
                  <a:moveTo>
                    <a:pt x="413123" y="129353"/>
                  </a:moveTo>
                  <a:cubicBezTo>
                    <a:pt x="514479" y="129353"/>
                    <a:pt x="596711" y="159436"/>
                    <a:pt x="596711" y="196204"/>
                  </a:cubicBezTo>
                  <a:lnTo>
                    <a:pt x="596711" y="251118"/>
                  </a:lnTo>
                  <a:cubicBezTo>
                    <a:pt x="596711" y="288364"/>
                    <a:pt x="514479" y="317970"/>
                    <a:pt x="413123" y="317970"/>
                  </a:cubicBezTo>
                  <a:cubicBezTo>
                    <a:pt x="311766" y="317970"/>
                    <a:pt x="229534" y="288364"/>
                    <a:pt x="229534" y="251118"/>
                  </a:cubicBezTo>
                  <a:lnTo>
                    <a:pt x="229534" y="196204"/>
                  </a:lnTo>
                  <a:cubicBezTo>
                    <a:pt x="229534" y="159436"/>
                    <a:pt x="311766" y="129353"/>
                    <a:pt x="413123" y="129353"/>
                  </a:cubicBezTo>
                  <a:close/>
                  <a:moveTo>
                    <a:pt x="183589" y="0"/>
                  </a:moveTo>
                  <a:cubicBezTo>
                    <a:pt x="284945" y="0"/>
                    <a:pt x="367177" y="30083"/>
                    <a:pt x="367177" y="66851"/>
                  </a:cubicBezTo>
                  <a:lnTo>
                    <a:pt x="367177" y="105530"/>
                  </a:lnTo>
                  <a:cubicBezTo>
                    <a:pt x="282554" y="112693"/>
                    <a:pt x="207493" y="140388"/>
                    <a:pt x="204147" y="188139"/>
                  </a:cubicBezTo>
                  <a:cubicBezTo>
                    <a:pt x="197453" y="188617"/>
                    <a:pt x="190282" y="188617"/>
                    <a:pt x="183589" y="188617"/>
                  </a:cubicBezTo>
                  <a:cubicBezTo>
                    <a:pt x="82232" y="188617"/>
                    <a:pt x="0" y="158534"/>
                    <a:pt x="0" y="121765"/>
                  </a:cubicBezTo>
                  <a:lnTo>
                    <a:pt x="0" y="66851"/>
                  </a:lnTo>
                  <a:cubicBezTo>
                    <a:pt x="0" y="30083"/>
                    <a:pt x="82232" y="0"/>
                    <a:pt x="183589" y="0"/>
                  </a:cubicBezTo>
                  <a:close/>
                </a:path>
              </a:pathLst>
            </a:custGeom>
            <a:gradFill>
              <a:gsLst>
                <a:gs pos="0">
                  <a:schemeClr val="bg2">
                    <a:lumMod val="75000"/>
                  </a:schemeClr>
                </a:gs>
                <a:gs pos="100000">
                  <a:schemeClr val="bg1">
                    <a:lumMod val="20000"/>
                    <a:lumOff val="80000"/>
                  </a:schemeClr>
                </a:gs>
              </a:gsLst>
              <a:lin ang="5400000"/>
            </a:gradFill>
            <a:ln>
              <a:noFill/>
            </a:ln>
          </p:spPr>
          <p:txBody>
            <a:bodyPr vert="horz" wrap="square" lIns="91311" tIns="45655" rIns="91311" bIns="45655" numCol="1" rtlCol="0" anchor="t" anchorCtr="0" compatLnSpc="1">
              <a:noAutofit/>
            </a:bodyPr>
            <a:lstStyle/>
            <a:p>
              <a:pPr defTabSz="1217443">
                <a:defRPr/>
              </a:pPr>
              <a:endParaRPr lang="en-US" sz="1799" dirty="0">
                <a:solidFill>
                  <a:prstClr val="black">
                    <a:lumMod val="50000"/>
                    <a:lumOff val="50000"/>
                  </a:prstClr>
                </a:solidFill>
                <a:latin typeface="微软雅黑" panose="020B0503020204020204" pitchFamily="34" charset="-122"/>
                <a:sym typeface="+mn-ea"/>
              </a:endParaRPr>
            </a:p>
          </p:txBody>
        </p:sp>
        <p:sp>
          <p:nvSpPr>
            <p:cNvPr id="67" name="database_51319">
              <a:extLst>
                <a:ext uri="{FF2B5EF4-FFF2-40B4-BE49-F238E27FC236}">
                  <a16:creationId xmlns:a16="http://schemas.microsoft.com/office/drawing/2014/main" id="{C8ED9870-3AF1-4A64-BDC5-AD6CDD2D7DAD}"/>
                </a:ext>
              </a:extLst>
            </p:cNvPr>
            <p:cNvSpPr/>
            <p:nvPr/>
          </p:nvSpPr>
          <p:spPr bwMode="auto">
            <a:xfrm>
              <a:off x="5428535" y="5500351"/>
              <a:ext cx="154767" cy="211050"/>
            </a:xfrm>
            <a:custGeom>
              <a:avLst/>
              <a:gdLst>
                <a:gd name="connsiteX0" fmla="*/ 271 w 499606"/>
                <a:gd name="connsiteY0" fmla="*/ 391513 h 605463"/>
                <a:gd name="connsiteX1" fmla="*/ 249841 w 499606"/>
                <a:gd name="connsiteY1" fmla="*/ 475565 h 605463"/>
                <a:gd name="connsiteX2" fmla="*/ 499411 w 499606"/>
                <a:gd name="connsiteY2" fmla="*/ 391513 h 605463"/>
                <a:gd name="connsiteX3" fmla="*/ 499411 w 499606"/>
                <a:gd name="connsiteY3" fmla="*/ 514725 h 605463"/>
                <a:gd name="connsiteX4" fmla="*/ 249841 w 499606"/>
                <a:gd name="connsiteY4" fmla="*/ 605463 h 605463"/>
                <a:gd name="connsiteX5" fmla="*/ 271 w 499606"/>
                <a:gd name="connsiteY5" fmla="*/ 514725 h 605463"/>
                <a:gd name="connsiteX6" fmla="*/ 212 w 499606"/>
                <a:gd name="connsiteY6" fmla="*/ 215793 h 605463"/>
                <a:gd name="connsiteX7" fmla="*/ 249803 w 499606"/>
                <a:gd name="connsiteY7" fmla="*/ 299845 h 605463"/>
                <a:gd name="connsiteX8" fmla="*/ 499394 w 499606"/>
                <a:gd name="connsiteY8" fmla="*/ 215793 h 605463"/>
                <a:gd name="connsiteX9" fmla="*/ 499394 w 499606"/>
                <a:gd name="connsiteY9" fmla="*/ 339005 h 605463"/>
                <a:gd name="connsiteX10" fmla="*/ 249803 w 499606"/>
                <a:gd name="connsiteY10" fmla="*/ 429743 h 605463"/>
                <a:gd name="connsiteX11" fmla="*/ 212 w 499606"/>
                <a:gd name="connsiteY11" fmla="*/ 339005 h 605463"/>
                <a:gd name="connsiteX12" fmla="*/ 212 w 499606"/>
                <a:gd name="connsiteY12" fmla="*/ 215793 h 605463"/>
                <a:gd name="connsiteX13" fmla="*/ 249841 w 499606"/>
                <a:gd name="connsiteY13" fmla="*/ 0 h 605463"/>
                <a:gd name="connsiteX14" fmla="*/ 499411 w 499606"/>
                <a:gd name="connsiteY14" fmla="*/ 90720 h 605463"/>
                <a:gd name="connsiteX15" fmla="*/ 499411 w 499606"/>
                <a:gd name="connsiteY15" fmla="*/ 165682 h 605463"/>
                <a:gd name="connsiteX16" fmla="*/ 249841 w 499606"/>
                <a:gd name="connsiteY16" fmla="*/ 256402 h 605463"/>
                <a:gd name="connsiteX17" fmla="*/ 271 w 499606"/>
                <a:gd name="connsiteY17" fmla="*/ 165682 h 605463"/>
                <a:gd name="connsiteX18" fmla="*/ 271 w 499606"/>
                <a:gd name="connsiteY18" fmla="*/ 90720 h 605463"/>
                <a:gd name="connsiteX19" fmla="*/ 249841 w 499606"/>
                <a:gd name="connsiteY19" fmla="*/ 0 h 60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9606" h="605463">
                  <a:moveTo>
                    <a:pt x="271" y="391513"/>
                  </a:moveTo>
                  <a:cubicBezTo>
                    <a:pt x="9833" y="438315"/>
                    <a:pt x="118363" y="475565"/>
                    <a:pt x="249841" y="475565"/>
                  </a:cubicBezTo>
                  <a:cubicBezTo>
                    <a:pt x="381798" y="475565"/>
                    <a:pt x="489849" y="438315"/>
                    <a:pt x="499411" y="391513"/>
                  </a:cubicBezTo>
                  <a:lnTo>
                    <a:pt x="499411" y="514725"/>
                  </a:lnTo>
                  <a:cubicBezTo>
                    <a:pt x="499411" y="564870"/>
                    <a:pt x="388013" y="605463"/>
                    <a:pt x="249841" y="605463"/>
                  </a:cubicBezTo>
                  <a:cubicBezTo>
                    <a:pt x="112147" y="605463"/>
                    <a:pt x="271" y="564870"/>
                    <a:pt x="271" y="514725"/>
                  </a:cubicBezTo>
                  <a:close/>
                  <a:moveTo>
                    <a:pt x="212" y="215793"/>
                  </a:moveTo>
                  <a:cubicBezTo>
                    <a:pt x="9775" y="262595"/>
                    <a:pt x="118314" y="299845"/>
                    <a:pt x="249803" y="299845"/>
                  </a:cubicBezTo>
                  <a:cubicBezTo>
                    <a:pt x="381771" y="299845"/>
                    <a:pt x="489831" y="262595"/>
                    <a:pt x="499394" y="215793"/>
                  </a:cubicBezTo>
                  <a:cubicBezTo>
                    <a:pt x="499872" y="218181"/>
                    <a:pt x="499394" y="339005"/>
                    <a:pt x="499394" y="339005"/>
                  </a:cubicBezTo>
                  <a:cubicBezTo>
                    <a:pt x="499394" y="389150"/>
                    <a:pt x="387987" y="429743"/>
                    <a:pt x="249803" y="429743"/>
                  </a:cubicBezTo>
                  <a:cubicBezTo>
                    <a:pt x="112098" y="429743"/>
                    <a:pt x="212" y="389150"/>
                    <a:pt x="212" y="339005"/>
                  </a:cubicBezTo>
                  <a:cubicBezTo>
                    <a:pt x="212" y="339005"/>
                    <a:pt x="-266" y="218181"/>
                    <a:pt x="212" y="215793"/>
                  </a:cubicBezTo>
                  <a:close/>
                  <a:moveTo>
                    <a:pt x="249841" y="0"/>
                  </a:moveTo>
                  <a:cubicBezTo>
                    <a:pt x="388013" y="0"/>
                    <a:pt x="499411" y="40585"/>
                    <a:pt x="499411" y="90720"/>
                  </a:cubicBezTo>
                  <a:lnTo>
                    <a:pt x="499411" y="165682"/>
                  </a:lnTo>
                  <a:cubicBezTo>
                    <a:pt x="499411" y="215817"/>
                    <a:pt x="388013" y="256402"/>
                    <a:pt x="249841" y="256402"/>
                  </a:cubicBezTo>
                  <a:cubicBezTo>
                    <a:pt x="112147" y="256402"/>
                    <a:pt x="271" y="215817"/>
                    <a:pt x="271" y="165682"/>
                  </a:cubicBezTo>
                  <a:lnTo>
                    <a:pt x="271" y="90720"/>
                  </a:lnTo>
                  <a:cubicBezTo>
                    <a:pt x="271" y="40585"/>
                    <a:pt x="112147" y="0"/>
                    <a:pt x="249841" y="0"/>
                  </a:cubicBezTo>
                  <a:close/>
                </a:path>
              </a:pathLst>
            </a:custGeom>
            <a:gradFill>
              <a:gsLst>
                <a:gs pos="0">
                  <a:schemeClr val="bg2">
                    <a:lumMod val="75000"/>
                  </a:schemeClr>
                </a:gs>
                <a:gs pos="100000">
                  <a:schemeClr val="bg1">
                    <a:lumMod val="20000"/>
                    <a:lumOff val="80000"/>
                  </a:schemeClr>
                </a:gs>
              </a:gsLst>
              <a:lin ang="5400000"/>
            </a:gradFill>
            <a:ln>
              <a:noFill/>
            </a:ln>
          </p:spPr>
          <p:txBody>
            <a:bodyPr vert="horz" wrap="square" lIns="91311" tIns="45655" rIns="91311" bIns="45655" numCol="1" rtlCol="0" anchor="t" anchorCtr="0" compatLnSpc="1">
              <a:noAutofit/>
            </a:bodyPr>
            <a:lstStyle/>
            <a:p>
              <a:pPr defTabSz="1217443">
                <a:defRPr/>
              </a:pPr>
              <a:endParaRPr lang="en-US" sz="1799" dirty="0">
                <a:solidFill>
                  <a:prstClr val="black">
                    <a:lumMod val="50000"/>
                    <a:lumOff val="50000"/>
                  </a:prstClr>
                </a:solidFill>
                <a:latin typeface="微软雅黑" panose="020B0503020204020204" pitchFamily="34" charset="-122"/>
                <a:sym typeface="+mn-ea"/>
              </a:endParaRPr>
            </a:p>
          </p:txBody>
        </p:sp>
        <p:cxnSp>
          <p:nvCxnSpPr>
            <p:cNvPr id="68" name="直接连接符 67">
              <a:extLst>
                <a:ext uri="{FF2B5EF4-FFF2-40B4-BE49-F238E27FC236}">
                  <a16:creationId xmlns:a16="http://schemas.microsoft.com/office/drawing/2014/main" id="{E8909F05-6D93-4B53-A481-D6F5DCCA9B23}"/>
                </a:ext>
              </a:extLst>
            </p:cNvPr>
            <p:cNvCxnSpPr>
              <a:cxnSpLocks/>
            </p:cNvCxnSpPr>
            <p:nvPr/>
          </p:nvCxnSpPr>
          <p:spPr>
            <a:xfrm flipH="1" flipV="1">
              <a:off x="2608315" y="3404065"/>
              <a:ext cx="2075175" cy="10153"/>
            </a:xfrm>
            <a:prstGeom prst="line">
              <a:avLst/>
            </a:prstGeom>
            <a:noFill/>
            <a:ln w="12700" cap="flat" cmpd="sng" algn="ctr">
              <a:solidFill>
                <a:schemeClr val="accent2"/>
              </a:solidFill>
              <a:prstDash val="solid"/>
              <a:miter lim="800000"/>
              <a:headEnd type="triangle" w="med" len="med"/>
              <a:tailEnd type="triangle" w="med" len="med"/>
            </a:ln>
            <a:effectLst/>
          </p:spPr>
        </p:cxnSp>
        <p:sp>
          <p:nvSpPr>
            <p:cNvPr id="69" name="矩形 68">
              <a:extLst>
                <a:ext uri="{FF2B5EF4-FFF2-40B4-BE49-F238E27FC236}">
                  <a16:creationId xmlns:a16="http://schemas.microsoft.com/office/drawing/2014/main" id="{40CE20BC-4D8B-4B0F-9969-3D9F5A25FF2F}"/>
                </a:ext>
              </a:extLst>
            </p:cNvPr>
            <p:cNvSpPr/>
            <p:nvPr/>
          </p:nvSpPr>
          <p:spPr>
            <a:xfrm>
              <a:off x="3211241" y="3144781"/>
              <a:ext cx="872622" cy="269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32" tIns="45666" rIns="91332" bIns="45666" numCol="1" spcCol="0" rtlCol="0" fromWordArt="0" anchor="ctr" anchorCtr="0" forceAA="0" compatLnSpc="1">
              <a:prstTxWarp prst="textNoShape">
                <a:avLst/>
              </a:prstTxWarp>
              <a:noAutofit/>
            </a:bodyPr>
            <a:lstStyle/>
            <a:p>
              <a:pPr algn="ctr" defTabSz="913381">
                <a:defRPr/>
              </a:pPr>
              <a:r>
                <a:rPr lang="en-US" altLang="zh-CN" sz="900" dirty="0">
                  <a:solidFill>
                    <a:srgbClr val="1D1D1A"/>
                  </a:solidFill>
                  <a:latin typeface="微软雅黑" panose="020B0503020204020204" pitchFamily="34" charset="-122"/>
                </a:rPr>
                <a:t>WAL</a:t>
              </a:r>
              <a:r>
                <a:rPr lang="zh-CN" altLang="en-US" sz="900" dirty="0">
                  <a:solidFill>
                    <a:srgbClr val="1D1D1A"/>
                  </a:solidFill>
                  <a:latin typeface="微软雅黑" panose="020B0503020204020204" pitchFamily="34" charset="-122"/>
                </a:rPr>
                <a:t>复制</a:t>
              </a:r>
              <a:r>
                <a:rPr lang="en-US" altLang="zh-CN" sz="900" dirty="0">
                  <a:solidFill>
                    <a:srgbClr val="1D1D1A"/>
                  </a:solidFill>
                  <a:latin typeface="微软雅黑" panose="020B0503020204020204" pitchFamily="34" charset="-122"/>
                </a:rPr>
                <a:t>/</a:t>
              </a:r>
            </a:p>
            <a:p>
              <a:pPr algn="ctr" defTabSz="913381">
                <a:defRPr/>
              </a:pPr>
              <a:r>
                <a:rPr lang="en-US" altLang="zh-CN" sz="900" dirty="0">
                  <a:solidFill>
                    <a:srgbClr val="1D1D1A"/>
                  </a:solidFill>
                  <a:latin typeface="微软雅黑" panose="020B0503020204020204" pitchFamily="34" charset="-122"/>
                </a:rPr>
                <a:t>Build</a:t>
              </a:r>
              <a:r>
                <a:rPr lang="zh-CN" altLang="en-US" sz="900" dirty="0">
                  <a:solidFill>
                    <a:srgbClr val="1D1D1A"/>
                  </a:solidFill>
                  <a:latin typeface="微软雅黑" panose="020B0503020204020204" pitchFamily="34" charset="-122"/>
                </a:rPr>
                <a:t>操作</a:t>
              </a:r>
            </a:p>
          </p:txBody>
        </p:sp>
        <p:cxnSp>
          <p:nvCxnSpPr>
            <p:cNvPr id="70" name="直接连接符 69">
              <a:extLst>
                <a:ext uri="{FF2B5EF4-FFF2-40B4-BE49-F238E27FC236}">
                  <a16:creationId xmlns:a16="http://schemas.microsoft.com/office/drawing/2014/main" id="{86E91F33-634F-4673-A400-588A730A216B}"/>
                </a:ext>
              </a:extLst>
            </p:cNvPr>
            <p:cNvCxnSpPr>
              <a:cxnSpLocks/>
            </p:cNvCxnSpPr>
            <p:nvPr/>
          </p:nvCxnSpPr>
          <p:spPr>
            <a:xfrm flipH="1">
              <a:off x="4975598" y="4622522"/>
              <a:ext cx="5291" cy="355565"/>
            </a:xfrm>
            <a:prstGeom prst="line">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1" name="矩形 70">
              <a:extLst>
                <a:ext uri="{FF2B5EF4-FFF2-40B4-BE49-F238E27FC236}">
                  <a16:creationId xmlns:a16="http://schemas.microsoft.com/office/drawing/2014/main" id="{30069187-B86A-4C9B-A67C-235825D52D9B}"/>
                </a:ext>
              </a:extLst>
            </p:cNvPr>
            <p:cNvSpPr/>
            <p:nvPr/>
          </p:nvSpPr>
          <p:spPr>
            <a:xfrm>
              <a:off x="4545932" y="4994597"/>
              <a:ext cx="859333" cy="187525"/>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32" tIns="45666" rIns="91332" bIns="45666" numCol="1" spcCol="0" rtlCol="0" fromWordArt="0" anchor="ctr" anchorCtr="0" forceAA="0" compatLnSpc="1">
              <a:prstTxWarp prst="textNoShape">
                <a:avLst/>
              </a:prstTxWarp>
              <a:noAutofit/>
            </a:bodyPr>
            <a:lstStyle/>
            <a:p>
              <a:pPr algn="ctr" defTabSz="913381">
                <a:defRPr/>
              </a:pPr>
              <a:r>
                <a:rPr lang="zh-CN" altLang="en-US" sz="900" dirty="0">
                  <a:solidFill>
                    <a:srgbClr val="1D1D1A"/>
                  </a:solidFill>
                  <a:latin typeface="微软雅黑" panose="020B0503020204020204" pitchFamily="34" charset="-122"/>
                </a:rPr>
                <a:t>网卡</a:t>
              </a:r>
            </a:p>
          </p:txBody>
        </p:sp>
      </p:grpSp>
      <p:sp>
        <p:nvSpPr>
          <p:cNvPr id="85" name="标题 1">
            <a:extLst>
              <a:ext uri="{FF2B5EF4-FFF2-40B4-BE49-F238E27FC236}">
                <a16:creationId xmlns:a16="http://schemas.microsoft.com/office/drawing/2014/main" id="{CF6D87D5-743B-446A-9013-0E9B0B566E14}"/>
              </a:ext>
            </a:extLst>
          </p:cNvPr>
          <p:cNvSpPr>
            <a:spLocks noGrp="1"/>
          </p:cNvSpPr>
          <p:nvPr>
            <p:custDataLst>
              <p:tags r:id="rId1"/>
            </p:custDataLst>
          </p:nvPr>
        </p:nvSpPr>
        <p:spPr>
          <a:xfrm>
            <a:off x="0" y="423149"/>
            <a:ext cx="12196763" cy="521706"/>
          </a:xfrm>
          <a:prstGeom prst="rect">
            <a:avLst/>
          </a:prstGeom>
        </p:spPr>
        <p:txBody>
          <a:bodyPr vert="horz" lIns="120000" tIns="62400" rIns="120000" bIns="62400" rtlCol="0" anchor="ctr" anchorCtr="0">
            <a:normAutofit lnSpcReduction="10000"/>
          </a:bodyPr>
          <a:lstStyle>
            <a:lvl1pPr algn="l" defTabSz="685800" rtl="0" eaLnBrk="1" fontAlgn="auto" latinLnBrk="0" hangingPunct="1">
              <a:lnSpc>
                <a:spcPct val="100000"/>
              </a:lnSpc>
              <a:spcBef>
                <a:spcPct val="0"/>
              </a:spcBef>
              <a:buNone/>
              <a:defRPr sz="2700" b="1" u="none" strike="noStrike" kern="1200" cap="none" spc="300" normalizeH="0" baseline="0">
                <a:solidFill>
                  <a:sysClr val="windowText" lastClr="000000">
                    <a:lumMod val="85000"/>
                    <a:lumOff val="15000"/>
                  </a:sysClr>
                </a:solidFill>
                <a:uFillTx/>
                <a:latin typeface="Arial" panose="020B0604020202020204" pitchFamily="34" charset="0"/>
                <a:ea typeface="微软雅黑" panose="020B0503020204020204" charset="-122"/>
                <a:cs typeface="+mn-ea"/>
              </a:defRPr>
            </a:lvl1pPr>
          </a:lstStyle>
          <a:p>
            <a:pPr algn="ctr" defTabSz="914377">
              <a:defRPr/>
            </a:pPr>
            <a:r>
              <a:rPr lang="zh-CN" altLang="en-US" sz="2800" b="0" spc="0" dirty="0">
                <a:latin typeface="微软雅黑" panose="020B0503020204020204" pitchFamily="34" charset="-122"/>
                <a:ea typeface="微软雅黑" panose="020B0503020204020204" pitchFamily="34" charset="-122"/>
              </a:rPr>
              <a:t>高安全：基于鲲鹏</a:t>
            </a:r>
            <a:r>
              <a:rPr lang="en-US" altLang="zh-CN" sz="2800" b="0" spc="0" dirty="0" err="1">
                <a:latin typeface="微软雅黑" panose="020B0503020204020204" pitchFamily="34" charset="-122"/>
                <a:ea typeface="微软雅黑" panose="020B0503020204020204" pitchFamily="34" charset="-122"/>
              </a:rPr>
              <a:t>VirtCCA</a:t>
            </a:r>
            <a:r>
              <a:rPr lang="zh-CN" altLang="en-US" sz="2800" b="0" spc="0" dirty="0">
                <a:latin typeface="微软雅黑" panose="020B0503020204020204" pitchFamily="34" charset="-122"/>
                <a:ea typeface="微软雅黑" panose="020B0503020204020204" pitchFamily="34" charset="-122"/>
              </a:rPr>
              <a:t>构建机密数据库解决方案，性能损耗</a:t>
            </a:r>
            <a:r>
              <a:rPr lang="en-US" altLang="zh-CN" sz="2800" b="0" spc="0" dirty="0">
                <a:latin typeface="微软雅黑" panose="020B0503020204020204" pitchFamily="34" charset="-122"/>
                <a:ea typeface="微软雅黑" panose="020B0503020204020204" pitchFamily="34" charset="-122"/>
              </a:rPr>
              <a:t>&lt;20%</a:t>
            </a:r>
            <a:endParaRPr lang="zh-CN" altLang="en-US" sz="2800" b="0" spc="0" dirty="0">
              <a:latin typeface="微软雅黑" panose="020B0503020204020204" pitchFamily="34" charset="-122"/>
              <a:ea typeface="微软雅黑" panose="020B0503020204020204" pitchFamily="34" charset="-122"/>
            </a:endParaRPr>
          </a:p>
        </p:txBody>
      </p:sp>
      <p:sp>
        <p:nvSpPr>
          <p:cNvPr id="88" name="矩形 87">
            <a:extLst>
              <a:ext uri="{FF2B5EF4-FFF2-40B4-BE49-F238E27FC236}">
                <a16:creationId xmlns:a16="http://schemas.microsoft.com/office/drawing/2014/main" id="{1FFC49D2-EAB3-42E6-BA12-236624501A79}"/>
              </a:ext>
            </a:extLst>
          </p:cNvPr>
          <p:cNvSpPr/>
          <p:nvPr/>
        </p:nvSpPr>
        <p:spPr>
          <a:xfrm>
            <a:off x="6665976" y="1148709"/>
            <a:ext cx="4869031" cy="1429900"/>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a:solidFill>
                <a:prstClr val="white"/>
              </a:solidFill>
              <a:latin typeface="微软雅黑" panose="020B0503020204020204" pitchFamily="34" charset="-122"/>
              <a:ea typeface="微软雅黑" panose="020B0503020204020204" pitchFamily="34" charset="-122"/>
            </a:endParaRPr>
          </a:p>
        </p:txBody>
      </p:sp>
      <p:sp>
        <p:nvSpPr>
          <p:cNvPr id="89" name="矩形 88">
            <a:extLst>
              <a:ext uri="{FF2B5EF4-FFF2-40B4-BE49-F238E27FC236}">
                <a16:creationId xmlns:a16="http://schemas.microsoft.com/office/drawing/2014/main" id="{CB1EBA71-795E-4909-A100-B0A8F27F9D1C}"/>
              </a:ext>
            </a:extLst>
          </p:cNvPr>
          <p:cNvSpPr/>
          <p:nvPr/>
        </p:nvSpPr>
        <p:spPr>
          <a:xfrm>
            <a:off x="6665976" y="2601815"/>
            <a:ext cx="4869031" cy="2258703"/>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a:solidFill>
                <a:prstClr val="white"/>
              </a:solidFill>
              <a:latin typeface="微软雅黑" panose="020B0503020204020204" pitchFamily="34" charset="-122"/>
              <a:ea typeface="微软雅黑" panose="020B0503020204020204" pitchFamily="34" charset="-122"/>
            </a:endParaRPr>
          </a:p>
        </p:txBody>
      </p:sp>
      <p:sp>
        <p:nvSpPr>
          <p:cNvPr id="90" name="矩形 89">
            <a:extLst>
              <a:ext uri="{FF2B5EF4-FFF2-40B4-BE49-F238E27FC236}">
                <a16:creationId xmlns:a16="http://schemas.microsoft.com/office/drawing/2014/main" id="{A508AD96-327D-48B6-A6B6-B8B4C3E59AA0}"/>
              </a:ext>
            </a:extLst>
          </p:cNvPr>
          <p:cNvSpPr/>
          <p:nvPr/>
        </p:nvSpPr>
        <p:spPr>
          <a:xfrm>
            <a:off x="6665976" y="4928769"/>
            <a:ext cx="4869031" cy="1161251"/>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a:solidFill>
                <a:prstClr val="white"/>
              </a:solidFill>
              <a:latin typeface="微软雅黑" panose="020B0503020204020204" pitchFamily="34" charset="-122"/>
              <a:ea typeface="微软雅黑" panose="020B0503020204020204" pitchFamily="34" charset="-122"/>
            </a:endParaRPr>
          </a:p>
        </p:txBody>
      </p:sp>
      <p:sp>
        <p:nvSpPr>
          <p:cNvPr id="91" name="矩形 90">
            <a:extLst>
              <a:ext uri="{FF2B5EF4-FFF2-40B4-BE49-F238E27FC236}">
                <a16:creationId xmlns:a16="http://schemas.microsoft.com/office/drawing/2014/main" id="{9A5E9792-7C34-4BE0-BD0C-7B94972259E1}"/>
              </a:ext>
            </a:extLst>
          </p:cNvPr>
          <p:cNvSpPr/>
          <p:nvPr/>
        </p:nvSpPr>
        <p:spPr bwMode="auto">
          <a:xfrm>
            <a:off x="6772766" y="1249024"/>
            <a:ext cx="4754644" cy="12524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lvl="1" defTabSz="1219170" fontAlgn="base">
              <a:lnSpc>
                <a:spcPts val="2200"/>
              </a:lnSpc>
              <a:spcBef>
                <a:spcPct val="0"/>
              </a:spcBef>
              <a:spcAft>
                <a:spcPts val="800"/>
              </a:spcAft>
              <a:buSzPct val="100000"/>
              <a:defRPr/>
            </a:pPr>
            <a:r>
              <a:rPr lang="zh-CN" altLang="en-US" b="1" dirty="0">
                <a:solidFill>
                  <a:srgbClr val="C00000"/>
                </a:solidFill>
                <a:latin typeface="微软雅黑" panose="020B0503020204020204" pitchFamily="34" charset="-122"/>
                <a:ea typeface="微软雅黑" panose="020B0503020204020204" pitchFamily="34" charset="-122"/>
              </a:rPr>
              <a:t>关键痛点</a:t>
            </a:r>
            <a:endParaRPr lang="en-US" altLang="zh-CN" b="1" dirty="0">
              <a:solidFill>
                <a:srgbClr val="C00000"/>
              </a:solidFill>
              <a:latin typeface="微软雅黑" panose="020B0503020204020204" pitchFamily="34" charset="-122"/>
              <a:ea typeface="微软雅黑" panose="020B0503020204020204" pitchFamily="34" charset="-122"/>
            </a:endParaRPr>
          </a:p>
          <a:p>
            <a:pPr marL="180000" lvl="1" indent="-180000" defTabSz="1219170" fontAlgn="base">
              <a:lnSpc>
                <a:spcPts val="2200"/>
              </a:lnSpc>
              <a:spcBef>
                <a:spcPct val="0"/>
              </a:spcBef>
              <a:spcAft>
                <a:spcPts val="800"/>
              </a:spcAft>
              <a:buSzPct val="100000"/>
              <a:buFont typeface="Arial" panose="020B0604020202020204" pitchFamily="34" charset="0"/>
              <a:buChar char="•"/>
              <a:defRPr/>
            </a:pPr>
            <a:r>
              <a:rPr kumimoji="1" lang="zh-CN" altLang="en-US" sz="1400" dirty="0">
                <a:solidFill>
                  <a:srgbClr val="000000"/>
                </a:solidFill>
                <a:latin typeface="微软雅黑" panose="020B0503020204020204" pitchFamily="34" charset="-122"/>
                <a:ea typeface="微软雅黑" panose="020B0503020204020204" pitchFamily="34" charset="-122"/>
              </a:rPr>
              <a:t>数据从应用到磁盘，涉及到的流程多，每个环境均存在</a:t>
            </a:r>
            <a:r>
              <a:rPr lang="zh-CN" altLang="en-US" sz="1400" kern="0" dirty="0">
                <a:solidFill>
                  <a:srgbClr val="1D1D1A"/>
                </a:solidFill>
                <a:latin typeface="微软雅黑" panose="020B0503020204020204" pitchFamily="34" charset="-122"/>
                <a:ea typeface="微软雅黑" panose="020B0503020204020204" pitchFamily="34" charset="-122"/>
              </a:rPr>
              <a:t>数据泄漏风险，需要完整的解决方案提供全链路的数据隐私保护</a:t>
            </a:r>
            <a:endParaRPr lang="en-US" altLang="zh-CN" sz="1400" dirty="0">
              <a:solidFill>
                <a:prstClr val="black"/>
              </a:solidFill>
              <a:latin typeface="微软雅黑" panose="020B0503020204020204" pitchFamily="34" charset="-122"/>
              <a:ea typeface="微软雅黑" panose="020B0503020204020204" pitchFamily="34" charset="-122"/>
            </a:endParaRPr>
          </a:p>
        </p:txBody>
      </p:sp>
      <p:sp>
        <p:nvSpPr>
          <p:cNvPr id="92" name="矩形 91">
            <a:extLst>
              <a:ext uri="{FF2B5EF4-FFF2-40B4-BE49-F238E27FC236}">
                <a16:creationId xmlns:a16="http://schemas.microsoft.com/office/drawing/2014/main" id="{28CFCEF3-2990-4492-8D0A-5847CBCBE36B}"/>
              </a:ext>
            </a:extLst>
          </p:cNvPr>
          <p:cNvSpPr/>
          <p:nvPr/>
        </p:nvSpPr>
        <p:spPr bwMode="auto">
          <a:xfrm>
            <a:off x="6772765" y="5066516"/>
            <a:ext cx="4492643" cy="1023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lvl="1" defTabSz="1219170" fontAlgn="base">
              <a:lnSpc>
                <a:spcPts val="2200"/>
              </a:lnSpc>
              <a:spcBef>
                <a:spcPct val="0"/>
              </a:spcBef>
              <a:spcAft>
                <a:spcPts val="800"/>
              </a:spcAft>
              <a:buSzPct val="100000"/>
              <a:defRPr/>
            </a:pPr>
            <a:r>
              <a:rPr lang="zh-CN" altLang="en-US" b="1" dirty="0">
                <a:solidFill>
                  <a:srgbClr val="C00000"/>
                </a:solidFill>
                <a:latin typeface="微软雅黑" panose="020B0503020204020204" pitchFamily="34" charset="-122"/>
                <a:ea typeface="微软雅黑" panose="020B0503020204020204" pitchFamily="34" charset="-122"/>
              </a:rPr>
              <a:t>技术效果</a:t>
            </a:r>
            <a:endParaRPr lang="en-US" altLang="zh-CN" b="1" dirty="0">
              <a:solidFill>
                <a:srgbClr val="C00000"/>
              </a:solidFill>
              <a:latin typeface="微软雅黑" panose="020B0503020204020204" pitchFamily="34" charset="-122"/>
              <a:ea typeface="微软雅黑" panose="020B0503020204020204" pitchFamily="34" charset="-122"/>
            </a:endParaRPr>
          </a:p>
          <a:p>
            <a:pPr marL="180000" lvl="1" indent="-180000" defTabSz="1219170" fontAlgn="base">
              <a:lnSpc>
                <a:spcPts val="2200"/>
              </a:lnSpc>
              <a:spcBef>
                <a:spcPct val="0"/>
              </a:spcBef>
              <a:spcAft>
                <a:spcPts val="800"/>
              </a:spcAft>
              <a:buSzPct val="100000"/>
              <a:buFont typeface="Arial" panose="020B0604020202020204" pitchFamily="34" charset="0"/>
              <a:buChar char="•"/>
              <a:defRPr/>
            </a:pPr>
            <a:r>
              <a:rPr lang="zh-CN" altLang="en-US" sz="1400" dirty="0">
                <a:solidFill>
                  <a:prstClr val="black"/>
                </a:solidFill>
                <a:latin typeface="微软雅黑" panose="020B0503020204020204" pitchFamily="34" charset="-122"/>
                <a:ea typeface="微软雅黑" panose="020B0503020204020204" pitchFamily="34" charset="-122"/>
              </a:rPr>
              <a:t>数据全流程支持加密，性能相比传统情况损耗小于</a:t>
            </a:r>
            <a:r>
              <a:rPr lang="en-US" altLang="zh-CN" sz="1400" dirty="0">
                <a:solidFill>
                  <a:prstClr val="black"/>
                </a:solidFill>
                <a:latin typeface="微软雅黑" panose="020B0503020204020204" pitchFamily="34" charset="-122"/>
                <a:ea typeface="微软雅黑" panose="020B0503020204020204" pitchFamily="34" charset="-122"/>
              </a:rPr>
              <a:t>20%</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
        <p:nvSpPr>
          <p:cNvPr id="93" name="矩形 92">
            <a:extLst>
              <a:ext uri="{FF2B5EF4-FFF2-40B4-BE49-F238E27FC236}">
                <a16:creationId xmlns:a16="http://schemas.microsoft.com/office/drawing/2014/main" id="{21C0981B-426E-402E-90D5-FD3836D33D60}"/>
              </a:ext>
            </a:extLst>
          </p:cNvPr>
          <p:cNvSpPr/>
          <p:nvPr/>
        </p:nvSpPr>
        <p:spPr bwMode="auto">
          <a:xfrm>
            <a:off x="6772765" y="3026262"/>
            <a:ext cx="4687399" cy="14503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lvl="1" defTabSz="1219170" fontAlgn="base">
              <a:lnSpc>
                <a:spcPts val="2200"/>
              </a:lnSpc>
              <a:spcBef>
                <a:spcPct val="0"/>
              </a:spcBef>
              <a:spcAft>
                <a:spcPts val="800"/>
              </a:spcAft>
              <a:buSzPct val="100000"/>
              <a:defRPr/>
            </a:pPr>
            <a:endParaRPr lang="en-US" altLang="zh-CN" sz="1200" dirty="0">
              <a:solidFill>
                <a:srgbClr val="1D1D1A"/>
              </a:solidFill>
              <a:latin typeface="微软雅黑" panose="020B0503020204020204" pitchFamily="34" charset="-122"/>
            </a:endParaRPr>
          </a:p>
        </p:txBody>
      </p:sp>
      <p:sp>
        <p:nvSpPr>
          <p:cNvPr id="94" name="矩形 93">
            <a:extLst>
              <a:ext uri="{FF2B5EF4-FFF2-40B4-BE49-F238E27FC236}">
                <a16:creationId xmlns:a16="http://schemas.microsoft.com/office/drawing/2014/main" id="{C27AB53A-7582-4A4D-8148-BDCDE70EDD49}"/>
              </a:ext>
            </a:extLst>
          </p:cNvPr>
          <p:cNvSpPr/>
          <p:nvPr/>
        </p:nvSpPr>
        <p:spPr bwMode="auto">
          <a:xfrm>
            <a:off x="6840011" y="2924637"/>
            <a:ext cx="4687399" cy="18778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lvl="1" defTabSz="1219170" fontAlgn="base">
              <a:lnSpc>
                <a:spcPts val="2200"/>
              </a:lnSpc>
              <a:spcBef>
                <a:spcPct val="0"/>
              </a:spcBef>
              <a:spcAft>
                <a:spcPts val="800"/>
              </a:spcAft>
              <a:buSzPct val="100000"/>
              <a:defRPr/>
            </a:pPr>
            <a:r>
              <a:rPr lang="zh-CN" altLang="en-US" b="1" dirty="0">
                <a:solidFill>
                  <a:srgbClr val="C00000"/>
                </a:solidFill>
                <a:latin typeface="微软雅黑" panose="020B0503020204020204" pitchFamily="34" charset="-122"/>
                <a:ea typeface="微软雅黑" panose="020B0503020204020204" pitchFamily="34" charset="-122"/>
              </a:rPr>
              <a:t>关键技术点</a:t>
            </a:r>
            <a:endParaRPr lang="en-US" altLang="zh-CN" b="1" dirty="0">
              <a:solidFill>
                <a:srgbClr val="C00000"/>
              </a:solidFill>
              <a:latin typeface="微软雅黑" panose="020B0503020204020204" pitchFamily="34" charset="-122"/>
              <a:ea typeface="微软雅黑" panose="020B0503020204020204" pitchFamily="34" charset="-122"/>
            </a:endParaRPr>
          </a:p>
          <a:p>
            <a:pPr marL="180000" lvl="1" indent="-180000" defTabSz="1219170" fontAlgn="base">
              <a:lnSpc>
                <a:spcPts val="2200"/>
              </a:lnSpc>
              <a:spcBef>
                <a:spcPct val="0"/>
              </a:spcBef>
              <a:spcAft>
                <a:spcPts val="800"/>
              </a:spcAft>
              <a:buSzPct val="100000"/>
              <a:buFont typeface="Arial" panose="020B0604020202020204" pitchFamily="34" charset="0"/>
              <a:buChar char="•"/>
              <a:defRPr/>
            </a:pPr>
            <a:r>
              <a:rPr kumimoji="1" lang="zh-CN" altLang="en-US" sz="1400" b="1" dirty="0">
                <a:solidFill>
                  <a:srgbClr val="000000"/>
                </a:solidFill>
                <a:latin typeface="微软雅黑" panose="020B0503020204020204" pitchFamily="34" charset="-122"/>
                <a:ea typeface="微软雅黑" panose="020B0503020204020204" pitchFamily="34" charset="-122"/>
              </a:rPr>
              <a:t>机密虚机：</a:t>
            </a:r>
            <a:r>
              <a:rPr kumimoji="1" lang="zh-CN" altLang="en-US" sz="1400" dirty="0">
                <a:solidFill>
                  <a:srgbClr val="000000"/>
                </a:solidFill>
                <a:latin typeface="微软雅黑" panose="020B0503020204020204" pitchFamily="34" charset="-122"/>
                <a:ea typeface="微软雅黑" panose="020B0503020204020204" pitchFamily="34" charset="-122"/>
              </a:rPr>
              <a:t>通过隔离宿主机的内存，实现虚机内安全计算。</a:t>
            </a:r>
            <a:endParaRPr kumimoji="1" lang="en-US" altLang="zh-CN" sz="1400" dirty="0">
              <a:solidFill>
                <a:srgbClr val="000000"/>
              </a:solidFill>
              <a:latin typeface="微软雅黑" panose="020B0503020204020204" pitchFamily="34" charset="-122"/>
              <a:ea typeface="微软雅黑" panose="020B0503020204020204" pitchFamily="34" charset="-122"/>
            </a:endParaRPr>
          </a:p>
          <a:p>
            <a:pPr marL="180000" lvl="1" indent="-180000" defTabSz="1219170" fontAlgn="base">
              <a:lnSpc>
                <a:spcPts val="2200"/>
              </a:lnSpc>
              <a:spcBef>
                <a:spcPct val="0"/>
              </a:spcBef>
              <a:spcAft>
                <a:spcPts val="800"/>
              </a:spcAft>
              <a:buSzPct val="100000"/>
              <a:buFont typeface="Arial" panose="020B0604020202020204" pitchFamily="34" charset="0"/>
              <a:buChar char="•"/>
              <a:defRPr/>
            </a:pPr>
            <a:r>
              <a:rPr kumimoji="1" lang="zh-CN" altLang="en-US" sz="1400" b="1" dirty="0">
                <a:solidFill>
                  <a:srgbClr val="000000"/>
                </a:solidFill>
                <a:latin typeface="微软雅黑" panose="020B0503020204020204" pitchFamily="34" charset="-122"/>
                <a:ea typeface="微软雅黑" panose="020B0503020204020204" pitchFamily="34" charset="-122"/>
              </a:rPr>
              <a:t>敏感字段加解密：</a:t>
            </a:r>
            <a:r>
              <a:rPr kumimoji="1" lang="zh-CN" altLang="en-US" sz="1400" dirty="0">
                <a:solidFill>
                  <a:srgbClr val="000000"/>
                </a:solidFill>
                <a:latin typeface="微软雅黑" panose="020B0503020204020204" pitchFamily="34" charset="-122"/>
                <a:ea typeface="微软雅黑" panose="020B0503020204020204" pitchFamily="34" charset="-122"/>
              </a:rPr>
              <a:t>数据库运行于</a:t>
            </a:r>
            <a:r>
              <a:rPr kumimoji="1" lang="en-US" altLang="zh-CN" sz="1400" dirty="0" err="1">
                <a:solidFill>
                  <a:srgbClr val="000000"/>
                </a:solidFill>
                <a:latin typeface="微软雅黑" panose="020B0503020204020204" pitchFamily="34" charset="-122"/>
                <a:ea typeface="微软雅黑" panose="020B0503020204020204" pitchFamily="34" charset="-122"/>
              </a:rPr>
              <a:t>VirtCCA</a:t>
            </a:r>
            <a:r>
              <a:rPr kumimoji="1" lang="zh-CN" altLang="en-US" sz="1400" dirty="0">
                <a:solidFill>
                  <a:srgbClr val="000000"/>
                </a:solidFill>
                <a:latin typeface="微软雅黑" panose="020B0503020204020204" pitchFamily="34" charset="-122"/>
                <a:ea typeface="微软雅黑" panose="020B0503020204020204" pitchFamily="34" charset="-122"/>
              </a:rPr>
              <a:t>中，密钥只保存在数据库内存中，不落盘。</a:t>
            </a:r>
            <a:endParaRPr kumimoji="1" lang="en-US" altLang="zh-CN" sz="1400" dirty="0">
              <a:solidFill>
                <a:srgbClr val="000000"/>
              </a:solidFill>
              <a:latin typeface="微软雅黑" panose="020B0503020204020204" pitchFamily="34" charset="-122"/>
              <a:ea typeface="微软雅黑" panose="020B0503020204020204" pitchFamily="34" charset="-122"/>
            </a:endParaRPr>
          </a:p>
          <a:p>
            <a:pPr marL="180000" lvl="1" indent="-180000" defTabSz="1219170" fontAlgn="base">
              <a:lnSpc>
                <a:spcPts val="2200"/>
              </a:lnSpc>
              <a:spcBef>
                <a:spcPct val="0"/>
              </a:spcBef>
              <a:spcAft>
                <a:spcPts val="800"/>
              </a:spcAft>
              <a:buSzPct val="100000"/>
              <a:buFont typeface="Arial" panose="020B0604020202020204" pitchFamily="34" charset="0"/>
              <a:buChar char="•"/>
              <a:defRPr/>
            </a:pPr>
            <a:r>
              <a:rPr lang="zh-CN" altLang="en-US" sz="1400" b="1" dirty="0">
                <a:solidFill>
                  <a:prstClr val="black"/>
                </a:solidFill>
                <a:latin typeface="微软雅黑" panose="020B0503020204020204" pitchFamily="34" charset="-122"/>
                <a:ea typeface="微软雅黑" panose="020B0503020204020204" pitchFamily="34" charset="-122"/>
              </a:rPr>
              <a:t>透明加密：</a:t>
            </a:r>
            <a:r>
              <a:rPr lang="zh-CN" altLang="en-US" sz="1400" dirty="0">
                <a:solidFill>
                  <a:prstClr val="black"/>
                </a:solidFill>
                <a:latin typeface="微软雅黑" panose="020B0503020204020204" pitchFamily="34" charset="-122"/>
                <a:ea typeface="微软雅黑" panose="020B0503020204020204" pitchFamily="34" charset="-122"/>
              </a:rPr>
              <a:t>数据透明加密落盘。</a:t>
            </a:r>
            <a:endParaRPr lang="en-US" altLang="zh-CN" sz="1400" dirty="0">
              <a:solidFill>
                <a:prstClr val="black"/>
              </a:solidFill>
              <a:latin typeface="微软雅黑" panose="020B0503020204020204" pitchFamily="34" charset="-122"/>
              <a:ea typeface="微软雅黑" panose="020B0503020204020204" pitchFamily="34" charset="-122"/>
            </a:endParaRPr>
          </a:p>
          <a:p>
            <a:pPr marL="180000" lvl="1" indent="-180000" defTabSz="1219170" fontAlgn="base">
              <a:lnSpc>
                <a:spcPts val="2200"/>
              </a:lnSpc>
              <a:spcBef>
                <a:spcPct val="0"/>
              </a:spcBef>
              <a:spcAft>
                <a:spcPts val="800"/>
              </a:spcAft>
              <a:buSzPct val="100000"/>
              <a:buFont typeface="Arial" panose="020B0604020202020204" pitchFamily="34" charset="0"/>
              <a:buChar char="•"/>
              <a:defRPr/>
            </a:pPr>
            <a:endParaRPr lang="en-US" altLang="zh-CN" sz="1400" b="1" dirty="0">
              <a:solidFill>
                <a:prstClr val="black"/>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86213897"/>
      </p:ext>
    </p:extLst>
  </p:cSld>
  <p:clrMapOvr>
    <a:masterClrMapping/>
  </p:clrMapOvr>
  <p:transition spd="slow" advTm="0">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矩形 70">
            <a:extLst>
              <a:ext uri="{FF2B5EF4-FFF2-40B4-BE49-F238E27FC236}">
                <a16:creationId xmlns:a16="http://schemas.microsoft.com/office/drawing/2014/main" id="{0077A052-1961-4A7E-90A4-D67AC72188B2}"/>
              </a:ext>
            </a:extLst>
          </p:cNvPr>
          <p:cNvSpPr/>
          <p:nvPr/>
        </p:nvSpPr>
        <p:spPr>
          <a:xfrm>
            <a:off x="777324" y="1157852"/>
            <a:ext cx="10593828" cy="5093632"/>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dirty="0">
              <a:solidFill>
                <a:prstClr val="white"/>
              </a:solidFill>
              <a:latin typeface="微软雅黑" panose="020B0503020204020204" pitchFamily="34" charset="-122"/>
              <a:ea typeface="微软雅黑" panose="020B0503020204020204" pitchFamily="34" charset="-122"/>
            </a:endParaRPr>
          </a:p>
        </p:txBody>
      </p:sp>
      <p:sp>
        <p:nvSpPr>
          <p:cNvPr id="525" name="标题 1"/>
          <p:cNvSpPr>
            <a:spLocks noGrp="1"/>
          </p:cNvSpPr>
          <p:nvPr>
            <p:custDataLst>
              <p:tags r:id="rId1"/>
            </p:custDataLst>
          </p:nvPr>
        </p:nvSpPr>
        <p:spPr>
          <a:xfrm>
            <a:off x="0" y="423149"/>
            <a:ext cx="12196763" cy="521706"/>
          </a:xfrm>
          <a:prstGeom prst="rect">
            <a:avLst/>
          </a:prstGeom>
        </p:spPr>
        <p:txBody>
          <a:bodyPr vert="horz" lIns="120000" tIns="62400" rIns="120000" bIns="62400" rtlCol="0" anchor="ctr" anchorCtr="0">
            <a:normAutofit lnSpcReduction="10000"/>
          </a:bodyPr>
          <a:lstStyle>
            <a:lvl1pPr algn="l" defTabSz="685800" rtl="0" eaLnBrk="1" fontAlgn="auto" latinLnBrk="0" hangingPunct="1">
              <a:lnSpc>
                <a:spcPct val="100000"/>
              </a:lnSpc>
              <a:spcBef>
                <a:spcPct val="0"/>
              </a:spcBef>
              <a:buNone/>
              <a:defRPr sz="2700" b="1" u="none" strike="noStrike" kern="1200" cap="none" spc="300" normalizeH="0" baseline="0">
                <a:solidFill>
                  <a:sysClr val="windowText" lastClr="000000">
                    <a:lumMod val="85000"/>
                    <a:lumOff val="15000"/>
                  </a:sysClr>
                </a:solidFill>
                <a:uFillTx/>
                <a:latin typeface="Arial" panose="020B0604020202020204" pitchFamily="34" charset="0"/>
                <a:ea typeface="微软雅黑" panose="020B0503020204020204" charset="-122"/>
                <a:cs typeface="+mn-ea"/>
              </a:defRPr>
            </a:lvl1pPr>
          </a:lstStyle>
          <a:p>
            <a:pPr algn="ctr" defTabSz="914377">
              <a:defRPr/>
            </a:pPr>
            <a:r>
              <a:rPr lang="zh-CN" altLang="en-US" sz="2800" b="0" spc="0" dirty="0">
                <a:latin typeface="微软雅黑" panose="020B0503020204020204" pitchFamily="34" charset="-122"/>
                <a:ea typeface="微软雅黑" panose="020B0503020204020204" pitchFamily="34" charset="-122"/>
              </a:rPr>
              <a:t>高兼容：常用</a:t>
            </a:r>
            <a:r>
              <a:rPr lang="en-US" altLang="zh-CN" sz="2800" b="0" spc="0" dirty="0">
                <a:latin typeface="微软雅黑" panose="020B0503020204020204" pitchFamily="34" charset="-122"/>
                <a:ea typeface="微软雅黑" panose="020B0503020204020204" pitchFamily="34" charset="-122"/>
              </a:rPr>
              <a:t>MySQL</a:t>
            </a:r>
            <a:r>
              <a:rPr lang="zh-CN" altLang="en-US" sz="2800" b="0" spc="0" dirty="0">
                <a:latin typeface="微软雅黑" panose="020B0503020204020204" pitchFamily="34" charset="-122"/>
                <a:ea typeface="微软雅黑" panose="020B0503020204020204" pitchFamily="34" charset="-122"/>
              </a:rPr>
              <a:t>语法</a:t>
            </a:r>
            <a:r>
              <a:rPr lang="en-US" altLang="zh-CN" sz="2800" b="0" spc="0" dirty="0">
                <a:latin typeface="微软雅黑" panose="020B0503020204020204" pitchFamily="34" charset="-122"/>
                <a:ea typeface="微软雅黑" panose="020B0503020204020204" pitchFamily="34" charset="-122"/>
              </a:rPr>
              <a:t>100%</a:t>
            </a:r>
            <a:r>
              <a:rPr lang="zh-CN" altLang="en-US" sz="2800" b="0" spc="0" dirty="0">
                <a:latin typeface="微软雅黑" panose="020B0503020204020204" pitchFamily="34" charset="-122"/>
                <a:ea typeface="微软雅黑" panose="020B0503020204020204" pitchFamily="34" charset="-122"/>
              </a:rPr>
              <a:t>兼容</a:t>
            </a:r>
            <a:r>
              <a:rPr lang="en-US" altLang="zh-CN" sz="2800" b="0" spc="0" dirty="0">
                <a:latin typeface="微软雅黑" panose="020B0503020204020204" pitchFamily="34" charset="-122"/>
                <a:ea typeface="微软雅黑" panose="020B0503020204020204" pitchFamily="34" charset="-122"/>
              </a:rPr>
              <a:t>+</a:t>
            </a:r>
            <a:r>
              <a:rPr lang="zh-CN" altLang="en-US" sz="2800" b="0" spc="0" dirty="0">
                <a:latin typeface="微软雅黑" panose="020B0503020204020204" pitchFamily="34" charset="-122"/>
                <a:ea typeface="微软雅黑" panose="020B0503020204020204" pitchFamily="34" charset="-122"/>
              </a:rPr>
              <a:t>常用</a:t>
            </a:r>
            <a:r>
              <a:rPr lang="en-US" altLang="zh-CN" sz="2800" b="0" spc="0" dirty="0">
                <a:latin typeface="微软雅黑" panose="020B0503020204020204" pitchFamily="34" charset="-122"/>
                <a:ea typeface="微软雅黑" panose="020B0503020204020204" pitchFamily="34" charset="-122"/>
              </a:rPr>
              <a:t>MySQL</a:t>
            </a:r>
            <a:r>
              <a:rPr lang="zh-CN" altLang="en-US" sz="2800" b="0" spc="0" dirty="0">
                <a:latin typeface="微软雅黑" panose="020B0503020204020204" pitchFamily="34" charset="-122"/>
                <a:ea typeface="微软雅黑" panose="020B0503020204020204" pitchFamily="34" charset="-122"/>
              </a:rPr>
              <a:t>协议兼容</a:t>
            </a:r>
          </a:p>
        </p:txBody>
      </p:sp>
      <p:sp>
        <p:nvSpPr>
          <p:cNvPr id="2" name="文本框 1">
            <a:extLst>
              <a:ext uri="{FF2B5EF4-FFF2-40B4-BE49-F238E27FC236}">
                <a16:creationId xmlns:a16="http://schemas.microsoft.com/office/drawing/2014/main" id="{38FDF207-DA7A-421E-91C7-6252A48B50B8}"/>
              </a:ext>
            </a:extLst>
          </p:cNvPr>
          <p:cNvSpPr txBox="1"/>
          <p:nvPr/>
        </p:nvSpPr>
        <p:spPr>
          <a:xfrm>
            <a:off x="2244166" y="2027187"/>
            <a:ext cx="1197033" cy="307777"/>
          </a:xfrm>
          <a:prstGeom prst="rect">
            <a:avLst/>
          </a:prstGeom>
          <a:noFill/>
        </p:spPr>
        <p:txBody>
          <a:bodyPr wrap="square" rtlCol="0">
            <a:spAutoFit/>
          </a:bodyPr>
          <a:lstStyle/>
          <a:p>
            <a:r>
              <a:rPr lang="zh-CN" altLang="en-US" sz="1400" dirty="0"/>
              <a:t>应用客户端</a:t>
            </a:r>
          </a:p>
        </p:txBody>
      </p:sp>
      <p:sp>
        <p:nvSpPr>
          <p:cNvPr id="5" name="矩形 4">
            <a:extLst>
              <a:ext uri="{FF2B5EF4-FFF2-40B4-BE49-F238E27FC236}">
                <a16:creationId xmlns:a16="http://schemas.microsoft.com/office/drawing/2014/main" id="{93818C45-A474-435E-944A-285074F88975}"/>
              </a:ext>
            </a:extLst>
          </p:cNvPr>
          <p:cNvSpPr/>
          <p:nvPr/>
        </p:nvSpPr>
        <p:spPr>
          <a:xfrm>
            <a:off x="1222113" y="1787894"/>
            <a:ext cx="3241141" cy="22643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文本框 119">
            <a:extLst>
              <a:ext uri="{FF2B5EF4-FFF2-40B4-BE49-F238E27FC236}">
                <a16:creationId xmlns:a16="http://schemas.microsoft.com/office/drawing/2014/main" id="{F30A5A5A-23C5-4F13-BB2B-DF59EE8F3809}"/>
              </a:ext>
            </a:extLst>
          </p:cNvPr>
          <p:cNvSpPr txBox="1"/>
          <p:nvPr/>
        </p:nvSpPr>
        <p:spPr>
          <a:xfrm>
            <a:off x="2338876" y="2673613"/>
            <a:ext cx="1007613" cy="266215"/>
          </a:xfrm>
          <a:prstGeom prst="rect">
            <a:avLst/>
          </a:prstGeom>
          <a:solidFill>
            <a:schemeClr val="bg1">
              <a:lumMod val="95000"/>
            </a:schemeClr>
          </a:solidFill>
          <a:ln w="12700">
            <a:solidFill>
              <a:schemeClr val="bg1">
                <a:lumMod val="85000"/>
              </a:schemeClr>
            </a:solidFill>
          </a:ln>
        </p:spPr>
        <p:txBody>
          <a:bodyPr wrap="square" lIns="0" tIns="48000" rIns="0" bIns="48000" rtlCol="0">
            <a:spAutoFit/>
          </a:bodyPr>
          <a:lstStyle/>
          <a:p>
            <a:pPr algn="ctr" defTabSz="1219152">
              <a:defRPr/>
            </a:pPr>
            <a:r>
              <a:rPr kumimoji="1" lang="en-US" altLang="zh-CN" sz="1050" kern="0" dirty="0">
                <a:solidFill>
                  <a:srgbClr val="000000"/>
                </a:solidFill>
                <a:latin typeface="微软雅黑" panose="020B0503020204020204" pitchFamily="34" charset="-122"/>
                <a:ea typeface="微软雅黑" panose="020B0503020204020204" pitchFamily="34" charset="-122"/>
              </a:rPr>
              <a:t>app</a:t>
            </a:r>
            <a:endParaRPr kumimoji="1" lang="zh-CN" altLang="en-US" sz="1050" kern="0" dirty="0">
              <a:solidFill>
                <a:srgbClr val="000000"/>
              </a:solidFill>
              <a:latin typeface="微软雅黑" panose="020B0503020204020204" pitchFamily="34" charset="-122"/>
              <a:ea typeface="微软雅黑" panose="020B0503020204020204" pitchFamily="34" charset="-122"/>
            </a:endParaRPr>
          </a:p>
        </p:txBody>
      </p:sp>
      <p:sp>
        <p:nvSpPr>
          <p:cNvPr id="121" name="文本框 120">
            <a:extLst>
              <a:ext uri="{FF2B5EF4-FFF2-40B4-BE49-F238E27FC236}">
                <a16:creationId xmlns:a16="http://schemas.microsoft.com/office/drawing/2014/main" id="{5BF5A804-1B35-4154-95A9-0B35FB117E9D}"/>
              </a:ext>
            </a:extLst>
          </p:cNvPr>
          <p:cNvSpPr txBox="1"/>
          <p:nvPr/>
        </p:nvSpPr>
        <p:spPr>
          <a:xfrm>
            <a:off x="2338876" y="3305212"/>
            <a:ext cx="1007613" cy="266215"/>
          </a:xfrm>
          <a:prstGeom prst="rect">
            <a:avLst/>
          </a:prstGeom>
          <a:solidFill>
            <a:schemeClr val="bg1">
              <a:lumMod val="95000"/>
            </a:schemeClr>
          </a:solidFill>
          <a:ln w="12700">
            <a:solidFill>
              <a:schemeClr val="bg1">
                <a:lumMod val="85000"/>
              </a:schemeClr>
            </a:solidFill>
          </a:ln>
        </p:spPr>
        <p:txBody>
          <a:bodyPr wrap="square" lIns="0" tIns="48000" rIns="0" bIns="48000" rtlCol="0">
            <a:spAutoFit/>
          </a:bodyPr>
          <a:lstStyle/>
          <a:p>
            <a:pPr algn="ctr" defTabSz="1219152">
              <a:defRPr/>
            </a:pPr>
            <a:r>
              <a:rPr kumimoji="1" lang="en-US" altLang="zh-CN" sz="1050" kern="0" dirty="0">
                <a:solidFill>
                  <a:srgbClr val="000000"/>
                </a:solidFill>
                <a:latin typeface="微软雅黑" panose="020B0503020204020204" pitchFamily="34" charset="-122"/>
                <a:ea typeface="微软雅黑" panose="020B0503020204020204" pitchFamily="34" charset="-122"/>
              </a:rPr>
              <a:t>MySQL driver</a:t>
            </a:r>
            <a:endParaRPr kumimoji="1" lang="zh-CN" altLang="en-US" sz="1050" kern="0" dirty="0">
              <a:solidFill>
                <a:srgbClr val="000000"/>
              </a:solidFill>
              <a:latin typeface="微软雅黑" panose="020B0503020204020204" pitchFamily="34" charset="-122"/>
              <a:ea typeface="微软雅黑" panose="020B0503020204020204" pitchFamily="34" charset="-122"/>
            </a:endParaRPr>
          </a:p>
        </p:txBody>
      </p:sp>
      <p:cxnSp>
        <p:nvCxnSpPr>
          <p:cNvPr id="8" name="直接箭头连接符 7">
            <a:extLst>
              <a:ext uri="{FF2B5EF4-FFF2-40B4-BE49-F238E27FC236}">
                <a16:creationId xmlns:a16="http://schemas.microsoft.com/office/drawing/2014/main" id="{80B851C6-3DDC-4037-A082-96329D59046B}"/>
              </a:ext>
            </a:extLst>
          </p:cNvPr>
          <p:cNvCxnSpPr>
            <a:stCxn id="120" idx="2"/>
            <a:endCxn id="121" idx="0"/>
          </p:cNvCxnSpPr>
          <p:nvPr/>
        </p:nvCxnSpPr>
        <p:spPr>
          <a:xfrm>
            <a:off x="2842683" y="2939828"/>
            <a:ext cx="0" cy="3653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8" name="矩形 127">
            <a:extLst>
              <a:ext uri="{FF2B5EF4-FFF2-40B4-BE49-F238E27FC236}">
                <a16:creationId xmlns:a16="http://schemas.microsoft.com/office/drawing/2014/main" id="{111C12B6-9272-4D1F-8932-85BB8C5DB1B8}"/>
              </a:ext>
            </a:extLst>
          </p:cNvPr>
          <p:cNvSpPr/>
          <p:nvPr/>
        </p:nvSpPr>
        <p:spPr>
          <a:xfrm>
            <a:off x="5911913" y="1638669"/>
            <a:ext cx="5124261" cy="33226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文本框 129">
            <a:extLst>
              <a:ext uri="{FF2B5EF4-FFF2-40B4-BE49-F238E27FC236}">
                <a16:creationId xmlns:a16="http://schemas.microsoft.com/office/drawing/2014/main" id="{6CFEFC00-7BBD-405D-AB03-4FDD09C207AB}"/>
              </a:ext>
            </a:extLst>
          </p:cNvPr>
          <p:cNvSpPr txBox="1"/>
          <p:nvPr/>
        </p:nvSpPr>
        <p:spPr>
          <a:xfrm>
            <a:off x="7926274" y="1740383"/>
            <a:ext cx="1275214" cy="369332"/>
          </a:xfrm>
          <a:prstGeom prst="rect">
            <a:avLst/>
          </a:prstGeom>
          <a:noFill/>
        </p:spPr>
        <p:txBody>
          <a:bodyPr wrap="square" rtlCol="0">
            <a:spAutoFit/>
          </a:bodyPr>
          <a:lstStyle/>
          <a:p>
            <a:r>
              <a:rPr lang="en-US" altLang="zh-CN" dirty="0"/>
              <a:t>openGauss</a:t>
            </a:r>
            <a:endParaRPr lang="zh-CN" altLang="en-US" dirty="0"/>
          </a:p>
        </p:txBody>
      </p:sp>
      <p:sp>
        <p:nvSpPr>
          <p:cNvPr id="131" name="文本框 130">
            <a:extLst>
              <a:ext uri="{FF2B5EF4-FFF2-40B4-BE49-F238E27FC236}">
                <a16:creationId xmlns:a16="http://schemas.microsoft.com/office/drawing/2014/main" id="{6D30FBB7-0E38-478B-BB8E-66B27C39A28C}"/>
              </a:ext>
            </a:extLst>
          </p:cNvPr>
          <p:cNvSpPr txBox="1"/>
          <p:nvPr/>
        </p:nvSpPr>
        <p:spPr>
          <a:xfrm>
            <a:off x="6186692" y="2372669"/>
            <a:ext cx="1359912" cy="258520"/>
          </a:xfrm>
          <a:prstGeom prst="rect">
            <a:avLst/>
          </a:prstGeom>
          <a:solidFill>
            <a:schemeClr val="bg1">
              <a:lumMod val="95000"/>
            </a:schemeClr>
          </a:solidFill>
          <a:ln w="12700">
            <a:solidFill>
              <a:schemeClr val="bg1">
                <a:lumMod val="85000"/>
              </a:schemeClr>
            </a:solidFill>
          </a:ln>
        </p:spPr>
        <p:txBody>
          <a:bodyPr wrap="square" lIns="0" tIns="48000" rIns="0" bIns="48000" rtlCol="0">
            <a:spAutoFit/>
          </a:bodyPr>
          <a:lstStyle/>
          <a:p>
            <a:pPr algn="ctr" defTabSz="1219152">
              <a:defRPr/>
            </a:pPr>
            <a:r>
              <a:rPr kumimoji="1" lang="en-US" altLang="zh-CN" sz="1050" kern="0" dirty="0">
                <a:solidFill>
                  <a:srgbClr val="000000"/>
                </a:solidFill>
                <a:latin typeface="微软雅黑" panose="020B0503020204020204" pitchFamily="34" charset="-122"/>
                <a:ea typeface="微软雅黑" panose="020B0503020204020204" pitchFamily="34" charset="-122"/>
              </a:rPr>
              <a:t>MySQL</a:t>
            </a:r>
            <a:r>
              <a:rPr kumimoji="1" lang="zh-CN" altLang="en-US" sz="1050" kern="0" dirty="0">
                <a:solidFill>
                  <a:srgbClr val="000000"/>
                </a:solidFill>
                <a:latin typeface="微软雅黑" panose="020B0503020204020204" pitchFamily="34" charset="-122"/>
                <a:ea typeface="微软雅黑" panose="020B0503020204020204" pitchFamily="34" charset="-122"/>
              </a:rPr>
              <a:t>协议监听端口</a:t>
            </a:r>
          </a:p>
        </p:txBody>
      </p:sp>
      <p:sp>
        <p:nvSpPr>
          <p:cNvPr id="132" name="文本框 131">
            <a:extLst>
              <a:ext uri="{FF2B5EF4-FFF2-40B4-BE49-F238E27FC236}">
                <a16:creationId xmlns:a16="http://schemas.microsoft.com/office/drawing/2014/main" id="{9EFFFE08-1424-4E2A-BF0E-78B1CB92F52C}"/>
              </a:ext>
            </a:extLst>
          </p:cNvPr>
          <p:cNvSpPr txBox="1"/>
          <p:nvPr/>
        </p:nvSpPr>
        <p:spPr>
          <a:xfrm>
            <a:off x="6186692" y="2949395"/>
            <a:ext cx="1359912" cy="266215"/>
          </a:xfrm>
          <a:prstGeom prst="rect">
            <a:avLst/>
          </a:prstGeom>
          <a:solidFill>
            <a:schemeClr val="bg1">
              <a:lumMod val="95000"/>
            </a:schemeClr>
          </a:solidFill>
          <a:ln w="12700">
            <a:solidFill>
              <a:schemeClr val="bg1">
                <a:lumMod val="85000"/>
              </a:schemeClr>
            </a:solidFill>
          </a:ln>
        </p:spPr>
        <p:txBody>
          <a:bodyPr wrap="square" lIns="0" tIns="48000" rIns="0" bIns="48000" rtlCol="0">
            <a:spAutoFit/>
          </a:bodyPr>
          <a:lstStyle/>
          <a:p>
            <a:pPr algn="ctr" defTabSz="1219152">
              <a:defRPr/>
            </a:pPr>
            <a:r>
              <a:rPr kumimoji="1" lang="en-US" altLang="zh-CN" sz="1050" kern="0" dirty="0">
                <a:solidFill>
                  <a:srgbClr val="000000"/>
                </a:solidFill>
                <a:latin typeface="微软雅黑" panose="020B0503020204020204" pitchFamily="34" charset="-122"/>
                <a:ea typeface="微软雅黑" panose="020B0503020204020204" pitchFamily="34" charset="-122"/>
              </a:rPr>
              <a:t>MySQL</a:t>
            </a:r>
            <a:r>
              <a:rPr kumimoji="1" lang="zh-CN" altLang="en-US" sz="1050" kern="0" dirty="0">
                <a:solidFill>
                  <a:srgbClr val="000000"/>
                </a:solidFill>
                <a:latin typeface="微软雅黑" panose="020B0503020204020204" pitchFamily="34" charset="-122"/>
                <a:ea typeface="微软雅黑" panose="020B0503020204020204" pitchFamily="34" charset="-122"/>
              </a:rPr>
              <a:t>协议插件</a:t>
            </a:r>
          </a:p>
        </p:txBody>
      </p:sp>
      <p:sp>
        <p:nvSpPr>
          <p:cNvPr id="133" name="文本框 132">
            <a:extLst>
              <a:ext uri="{FF2B5EF4-FFF2-40B4-BE49-F238E27FC236}">
                <a16:creationId xmlns:a16="http://schemas.microsoft.com/office/drawing/2014/main" id="{C3FF922D-2F4D-477E-B81A-126CEF873835}"/>
              </a:ext>
            </a:extLst>
          </p:cNvPr>
          <p:cNvSpPr txBox="1"/>
          <p:nvPr/>
        </p:nvSpPr>
        <p:spPr>
          <a:xfrm>
            <a:off x="6186692" y="3526121"/>
            <a:ext cx="1359912" cy="266215"/>
          </a:xfrm>
          <a:prstGeom prst="rect">
            <a:avLst/>
          </a:prstGeom>
          <a:solidFill>
            <a:schemeClr val="bg1">
              <a:lumMod val="95000"/>
            </a:schemeClr>
          </a:solidFill>
          <a:ln w="12700">
            <a:solidFill>
              <a:schemeClr val="bg1">
                <a:lumMod val="85000"/>
              </a:schemeClr>
            </a:solidFill>
          </a:ln>
        </p:spPr>
        <p:txBody>
          <a:bodyPr wrap="square" lIns="0" tIns="48000" rIns="0" bIns="48000" rtlCol="0">
            <a:spAutoFit/>
          </a:bodyPr>
          <a:lstStyle/>
          <a:p>
            <a:pPr algn="ctr" defTabSz="1219152">
              <a:defRPr/>
            </a:pPr>
            <a:r>
              <a:rPr kumimoji="1" lang="en-US" altLang="zh-CN" sz="1050" kern="0" dirty="0">
                <a:solidFill>
                  <a:srgbClr val="000000"/>
                </a:solidFill>
                <a:latin typeface="微软雅黑" panose="020B0503020204020204" pitchFamily="34" charset="-122"/>
                <a:ea typeface="微软雅黑" panose="020B0503020204020204" pitchFamily="34" charset="-122"/>
              </a:rPr>
              <a:t>MySQL</a:t>
            </a:r>
            <a:r>
              <a:rPr kumimoji="1" lang="zh-CN" altLang="en-US" sz="1050" kern="0" dirty="0">
                <a:solidFill>
                  <a:srgbClr val="000000"/>
                </a:solidFill>
                <a:latin typeface="微软雅黑" panose="020B0503020204020204" pitchFamily="34" charset="-122"/>
                <a:ea typeface="微软雅黑" panose="020B0503020204020204" pitchFamily="34" charset="-122"/>
              </a:rPr>
              <a:t>语法插件</a:t>
            </a:r>
          </a:p>
        </p:txBody>
      </p:sp>
      <p:sp>
        <p:nvSpPr>
          <p:cNvPr id="143" name="文本框 142">
            <a:extLst>
              <a:ext uri="{FF2B5EF4-FFF2-40B4-BE49-F238E27FC236}">
                <a16:creationId xmlns:a16="http://schemas.microsoft.com/office/drawing/2014/main" id="{BBDE4A83-56EA-415B-BAF3-95B35C755B89}"/>
              </a:ext>
            </a:extLst>
          </p:cNvPr>
          <p:cNvSpPr txBox="1"/>
          <p:nvPr/>
        </p:nvSpPr>
        <p:spPr>
          <a:xfrm>
            <a:off x="9165276" y="2372669"/>
            <a:ext cx="1607296" cy="258520"/>
          </a:xfrm>
          <a:prstGeom prst="rect">
            <a:avLst/>
          </a:prstGeom>
          <a:solidFill>
            <a:schemeClr val="bg1">
              <a:lumMod val="95000"/>
            </a:schemeClr>
          </a:solidFill>
          <a:ln w="12700">
            <a:solidFill>
              <a:schemeClr val="bg1">
                <a:lumMod val="85000"/>
              </a:schemeClr>
            </a:solidFill>
          </a:ln>
        </p:spPr>
        <p:txBody>
          <a:bodyPr wrap="square" lIns="0" tIns="48000" rIns="0" bIns="48000" rtlCol="0">
            <a:spAutoFit/>
          </a:bodyPr>
          <a:lstStyle/>
          <a:p>
            <a:pPr algn="ctr" defTabSz="1219152">
              <a:defRPr/>
            </a:pPr>
            <a:r>
              <a:rPr kumimoji="1" lang="en-US" altLang="zh-CN" sz="1050" kern="0" dirty="0">
                <a:solidFill>
                  <a:srgbClr val="000000"/>
                </a:solidFill>
                <a:latin typeface="微软雅黑" panose="020B0503020204020204" pitchFamily="34" charset="-122"/>
                <a:ea typeface="微软雅黑" panose="020B0503020204020204" pitchFamily="34" charset="-122"/>
              </a:rPr>
              <a:t>openGauss</a:t>
            </a:r>
            <a:r>
              <a:rPr kumimoji="1" lang="zh-CN" altLang="en-US" sz="1050" kern="0" dirty="0">
                <a:solidFill>
                  <a:srgbClr val="000000"/>
                </a:solidFill>
                <a:latin typeface="微软雅黑" panose="020B0503020204020204" pitchFamily="34" charset="-122"/>
                <a:ea typeface="微软雅黑" panose="020B0503020204020204" pitchFamily="34" charset="-122"/>
              </a:rPr>
              <a:t>协议监听端口</a:t>
            </a:r>
          </a:p>
        </p:txBody>
      </p:sp>
      <p:sp>
        <p:nvSpPr>
          <p:cNvPr id="145" name="文本框 144">
            <a:extLst>
              <a:ext uri="{FF2B5EF4-FFF2-40B4-BE49-F238E27FC236}">
                <a16:creationId xmlns:a16="http://schemas.microsoft.com/office/drawing/2014/main" id="{A49A2383-CFD0-4F21-A82C-BE1152135D19}"/>
              </a:ext>
            </a:extLst>
          </p:cNvPr>
          <p:cNvSpPr txBox="1"/>
          <p:nvPr/>
        </p:nvSpPr>
        <p:spPr>
          <a:xfrm>
            <a:off x="9201488" y="3365851"/>
            <a:ext cx="1607296" cy="266215"/>
          </a:xfrm>
          <a:prstGeom prst="rect">
            <a:avLst/>
          </a:prstGeom>
          <a:solidFill>
            <a:schemeClr val="bg1">
              <a:lumMod val="95000"/>
            </a:schemeClr>
          </a:solidFill>
          <a:ln w="12700">
            <a:solidFill>
              <a:schemeClr val="bg1">
                <a:lumMod val="85000"/>
              </a:schemeClr>
            </a:solidFill>
          </a:ln>
        </p:spPr>
        <p:txBody>
          <a:bodyPr wrap="square" lIns="0" tIns="48000" rIns="0" bIns="48000" rtlCol="0">
            <a:spAutoFit/>
          </a:bodyPr>
          <a:lstStyle/>
          <a:p>
            <a:pPr algn="ctr" defTabSz="1219152">
              <a:defRPr/>
            </a:pPr>
            <a:r>
              <a:rPr kumimoji="1" lang="en-US" altLang="zh-CN" sz="1050" kern="0" dirty="0">
                <a:solidFill>
                  <a:srgbClr val="000000"/>
                </a:solidFill>
                <a:latin typeface="微软雅黑" panose="020B0503020204020204" pitchFamily="34" charset="-122"/>
                <a:ea typeface="微软雅黑" panose="020B0503020204020204" pitchFamily="34" charset="-122"/>
              </a:rPr>
              <a:t>openGauss</a:t>
            </a:r>
            <a:r>
              <a:rPr kumimoji="1" lang="zh-CN" altLang="en-US" sz="1050" kern="0" dirty="0">
                <a:solidFill>
                  <a:srgbClr val="000000"/>
                </a:solidFill>
                <a:latin typeface="微软雅黑" panose="020B0503020204020204" pitchFamily="34" charset="-122"/>
                <a:ea typeface="微软雅黑" panose="020B0503020204020204" pitchFamily="34" charset="-122"/>
              </a:rPr>
              <a:t>协议</a:t>
            </a:r>
          </a:p>
        </p:txBody>
      </p:sp>
      <p:sp>
        <p:nvSpPr>
          <p:cNvPr id="146" name="文本框 145">
            <a:extLst>
              <a:ext uri="{FF2B5EF4-FFF2-40B4-BE49-F238E27FC236}">
                <a16:creationId xmlns:a16="http://schemas.microsoft.com/office/drawing/2014/main" id="{E9E3B0DE-59D4-46F3-B402-27CFA0A8D6BB}"/>
              </a:ext>
            </a:extLst>
          </p:cNvPr>
          <p:cNvSpPr txBox="1"/>
          <p:nvPr/>
        </p:nvSpPr>
        <p:spPr>
          <a:xfrm>
            <a:off x="9201488" y="3942577"/>
            <a:ext cx="1607296" cy="266215"/>
          </a:xfrm>
          <a:prstGeom prst="rect">
            <a:avLst/>
          </a:prstGeom>
          <a:solidFill>
            <a:schemeClr val="bg1">
              <a:lumMod val="95000"/>
            </a:schemeClr>
          </a:solidFill>
          <a:ln w="12700">
            <a:solidFill>
              <a:schemeClr val="bg1">
                <a:lumMod val="85000"/>
              </a:schemeClr>
            </a:solidFill>
          </a:ln>
        </p:spPr>
        <p:txBody>
          <a:bodyPr wrap="square" lIns="0" tIns="48000" rIns="0" bIns="48000" rtlCol="0">
            <a:spAutoFit/>
          </a:bodyPr>
          <a:lstStyle/>
          <a:p>
            <a:pPr algn="ctr" defTabSz="1219152">
              <a:defRPr/>
            </a:pPr>
            <a:r>
              <a:rPr kumimoji="1" lang="en-US" altLang="zh-CN" sz="1050" kern="0" dirty="0">
                <a:solidFill>
                  <a:srgbClr val="000000"/>
                </a:solidFill>
                <a:latin typeface="微软雅黑" panose="020B0503020204020204" pitchFamily="34" charset="-122"/>
                <a:ea typeface="微软雅黑" panose="020B0503020204020204" pitchFamily="34" charset="-122"/>
              </a:rPr>
              <a:t>openGauss</a:t>
            </a:r>
            <a:r>
              <a:rPr kumimoji="1" lang="zh-CN" altLang="en-US" sz="1050" kern="0" dirty="0">
                <a:solidFill>
                  <a:srgbClr val="000000"/>
                </a:solidFill>
                <a:latin typeface="微软雅黑" panose="020B0503020204020204" pitchFamily="34" charset="-122"/>
                <a:ea typeface="微软雅黑" panose="020B0503020204020204" pitchFamily="34" charset="-122"/>
              </a:rPr>
              <a:t>语法</a:t>
            </a:r>
          </a:p>
        </p:txBody>
      </p:sp>
      <p:sp>
        <p:nvSpPr>
          <p:cNvPr id="14" name="菱形 13">
            <a:extLst>
              <a:ext uri="{FF2B5EF4-FFF2-40B4-BE49-F238E27FC236}">
                <a16:creationId xmlns:a16="http://schemas.microsoft.com/office/drawing/2014/main" id="{47808CF9-27CF-4B8B-A60F-D24C85E5DD21}"/>
              </a:ext>
            </a:extLst>
          </p:cNvPr>
          <p:cNvSpPr/>
          <p:nvPr/>
        </p:nvSpPr>
        <p:spPr>
          <a:xfrm>
            <a:off x="7920971" y="2729410"/>
            <a:ext cx="1235252" cy="491281"/>
          </a:xfrm>
          <a:prstGeom prst="diamon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a:solidFill>
                  <a:schemeClr val="tx1"/>
                </a:solidFill>
              </a:rPr>
              <a:t>B</a:t>
            </a:r>
            <a:r>
              <a:rPr lang="zh-CN" altLang="en-US" sz="1000" dirty="0">
                <a:solidFill>
                  <a:schemeClr val="tx1"/>
                </a:solidFill>
              </a:rPr>
              <a:t>兼容数据库</a:t>
            </a:r>
          </a:p>
        </p:txBody>
      </p:sp>
      <p:cxnSp>
        <p:nvCxnSpPr>
          <p:cNvPr id="19" name="直接箭头连接符 18">
            <a:extLst>
              <a:ext uri="{FF2B5EF4-FFF2-40B4-BE49-F238E27FC236}">
                <a16:creationId xmlns:a16="http://schemas.microsoft.com/office/drawing/2014/main" id="{B6C1A892-5F6F-47BF-B33C-D5C5CE478925}"/>
              </a:ext>
            </a:extLst>
          </p:cNvPr>
          <p:cNvCxnSpPr>
            <a:cxnSpLocks/>
            <a:stCxn id="145" idx="2"/>
            <a:endCxn id="146" idx="0"/>
          </p:cNvCxnSpPr>
          <p:nvPr/>
        </p:nvCxnSpPr>
        <p:spPr>
          <a:xfrm>
            <a:off x="10005136" y="3632066"/>
            <a:ext cx="0" cy="3105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连接符: 肘形 23">
            <a:extLst>
              <a:ext uri="{FF2B5EF4-FFF2-40B4-BE49-F238E27FC236}">
                <a16:creationId xmlns:a16="http://schemas.microsoft.com/office/drawing/2014/main" id="{64D161C7-9495-478D-B6B1-15D51186F65F}"/>
              </a:ext>
            </a:extLst>
          </p:cNvPr>
          <p:cNvCxnSpPr>
            <a:cxnSpLocks/>
            <a:stCxn id="143" idx="1"/>
            <a:endCxn id="14" idx="0"/>
          </p:cNvCxnSpPr>
          <p:nvPr/>
        </p:nvCxnSpPr>
        <p:spPr>
          <a:xfrm rot="10800000" flipV="1">
            <a:off x="8538598" y="2501928"/>
            <a:ext cx="626679" cy="22748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连接符: 肘形 25">
            <a:extLst>
              <a:ext uri="{FF2B5EF4-FFF2-40B4-BE49-F238E27FC236}">
                <a16:creationId xmlns:a16="http://schemas.microsoft.com/office/drawing/2014/main" id="{36837687-8772-4732-9C5B-FEA027EDE2A5}"/>
              </a:ext>
            </a:extLst>
          </p:cNvPr>
          <p:cNvCxnSpPr>
            <a:cxnSpLocks/>
            <a:stCxn id="14" idx="2"/>
            <a:endCxn id="145" idx="1"/>
          </p:cNvCxnSpPr>
          <p:nvPr/>
        </p:nvCxnSpPr>
        <p:spPr>
          <a:xfrm rot="16200000" flipH="1">
            <a:off x="8730908" y="3028379"/>
            <a:ext cx="278268" cy="66289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连接符: 肘形 27">
            <a:extLst>
              <a:ext uri="{FF2B5EF4-FFF2-40B4-BE49-F238E27FC236}">
                <a16:creationId xmlns:a16="http://schemas.microsoft.com/office/drawing/2014/main" id="{9EEB0367-4BF0-469E-BBC2-E4C1E1425EB9}"/>
              </a:ext>
            </a:extLst>
          </p:cNvPr>
          <p:cNvCxnSpPr>
            <a:cxnSpLocks/>
            <a:stCxn id="14" idx="1"/>
            <a:endCxn id="133" idx="3"/>
          </p:cNvCxnSpPr>
          <p:nvPr/>
        </p:nvCxnSpPr>
        <p:spPr>
          <a:xfrm rot="10800000" flipV="1">
            <a:off x="7546605" y="2975051"/>
            <a:ext cx="374367" cy="68417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47" name="文本框 146">
            <a:extLst>
              <a:ext uri="{FF2B5EF4-FFF2-40B4-BE49-F238E27FC236}">
                <a16:creationId xmlns:a16="http://schemas.microsoft.com/office/drawing/2014/main" id="{5A34DD6C-0C29-49E3-B3E7-AF003974A004}"/>
              </a:ext>
            </a:extLst>
          </p:cNvPr>
          <p:cNvSpPr txBox="1"/>
          <p:nvPr/>
        </p:nvSpPr>
        <p:spPr>
          <a:xfrm>
            <a:off x="7669203" y="2725086"/>
            <a:ext cx="409660" cy="307777"/>
          </a:xfrm>
          <a:prstGeom prst="rect">
            <a:avLst/>
          </a:prstGeom>
          <a:noFill/>
        </p:spPr>
        <p:txBody>
          <a:bodyPr wrap="square" rtlCol="0">
            <a:spAutoFit/>
          </a:bodyPr>
          <a:lstStyle/>
          <a:p>
            <a:r>
              <a:rPr lang="en-US" altLang="zh-CN" sz="1400" dirty="0"/>
              <a:t>Y</a:t>
            </a:r>
            <a:endParaRPr lang="zh-CN" altLang="en-US" sz="1400" dirty="0"/>
          </a:p>
        </p:txBody>
      </p:sp>
      <p:sp>
        <p:nvSpPr>
          <p:cNvPr id="149" name="文本框 148">
            <a:extLst>
              <a:ext uri="{FF2B5EF4-FFF2-40B4-BE49-F238E27FC236}">
                <a16:creationId xmlns:a16="http://schemas.microsoft.com/office/drawing/2014/main" id="{40017AD2-EF14-4CA8-9673-555DBE3C1D31}"/>
              </a:ext>
            </a:extLst>
          </p:cNvPr>
          <p:cNvSpPr txBox="1"/>
          <p:nvPr/>
        </p:nvSpPr>
        <p:spPr>
          <a:xfrm>
            <a:off x="8504371" y="3245860"/>
            <a:ext cx="383492" cy="307777"/>
          </a:xfrm>
          <a:prstGeom prst="rect">
            <a:avLst/>
          </a:prstGeom>
          <a:noFill/>
        </p:spPr>
        <p:txBody>
          <a:bodyPr wrap="square" rtlCol="0">
            <a:spAutoFit/>
          </a:bodyPr>
          <a:lstStyle/>
          <a:p>
            <a:r>
              <a:rPr lang="en-US" altLang="zh-CN" sz="1400" dirty="0"/>
              <a:t>N</a:t>
            </a:r>
            <a:endParaRPr lang="zh-CN" altLang="en-US" sz="1400" dirty="0"/>
          </a:p>
        </p:txBody>
      </p:sp>
      <p:cxnSp>
        <p:nvCxnSpPr>
          <p:cNvPr id="150" name="直接箭头连接符 149">
            <a:extLst>
              <a:ext uri="{FF2B5EF4-FFF2-40B4-BE49-F238E27FC236}">
                <a16:creationId xmlns:a16="http://schemas.microsoft.com/office/drawing/2014/main" id="{0D708393-7D9D-4E84-B699-651D4BD584EE}"/>
              </a:ext>
            </a:extLst>
          </p:cNvPr>
          <p:cNvCxnSpPr>
            <a:cxnSpLocks/>
            <a:stCxn id="131" idx="2"/>
            <a:endCxn id="132" idx="0"/>
          </p:cNvCxnSpPr>
          <p:nvPr/>
        </p:nvCxnSpPr>
        <p:spPr>
          <a:xfrm>
            <a:off x="6866648" y="2631189"/>
            <a:ext cx="0" cy="3182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7" name="文本框 156">
            <a:extLst>
              <a:ext uri="{FF2B5EF4-FFF2-40B4-BE49-F238E27FC236}">
                <a16:creationId xmlns:a16="http://schemas.microsoft.com/office/drawing/2014/main" id="{A40D1884-24D4-41BA-A7CE-889D155B69D6}"/>
              </a:ext>
            </a:extLst>
          </p:cNvPr>
          <p:cNvSpPr txBox="1"/>
          <p:nvPr/>
        </p:nvSpPr>
        <p:spPr>
          <a:xfrm>
            <a:off x="6186692" y="4472464"/>
            <a:ext cx="4622092" cy="266215"/>
          </a:xfrm>
          <a:prstGeom prst="rect">
            <a:avLst/>
          </a:prstGeom>
          <a:solidFill>
            <a:schemeClr val="bg1">
              <a:lumMod val="95000"/>
            </a:schemeClr>
          </a:solidFill>
          <a:ln w="12700">
            <a:solidFill>
              <a:schemeClr val="bg1">
                <a:lumMod val="85000"/>
              </a:schemeClr>
            </a:solidFill>
          </a:ln>
        </p:spPr>
        <p:txBody>
          <a:bodyPr wrap="square" lIns="0" tIns="48000" rIns="0" bIns="48000" rtlCol="0">
            <a:spAutoFit/>
          </a:bodyPr>
          <a:lstStyle/>
          <a:p>
            <a:pPr algn="ctr" defTabSz="1219152">
              <a:defRPr/>
            </a:pPr>
            <a:r>
              <a:rPr kumimoji="1" lang="en-US" altLang="zh-CN" sz="1050" kern="0" dirty="0">
                <a:solidFill>
                  <a:srgbClr val="000000"/>
                </a:solidFill>
                <a:latin typeface="微软雅黑" panose="020B0503020204020204" pitchFamily="34" charset="-122"/>
                <a:ea typeface="微软雅黑" panose="020B0503020204020204" pitchFamily="34" charset="-122"/>
              </a:rPr>
              <a:t>openGauss</a:t>
            </a:r>
            <a:r>
              <a:rPr kumimoji="1" lang="zh-CN" altLang="en-US" sz="1050" kern="0" dirty="0">
                <a:solidFill>
                  <a:srgbClr val="000000"/>
                </a:solidFill>
                <a:latin typeface="微软雅黑" panose="020B0503020204020204" pitchFamily="34" charset="-122"/>
                <a:ea typeface="微软雅黑" panose="020B0503020204020204" pitchFamily="34" charset="-122"/>
              </a:rPr>
              <a:t>执行器、存储引擎</a:t>
            </a:r>
          </a:p>
        </p:txBody>
      </p:sp>
      <p:cxnSp>
        <p:nvCxnSpPr>
          <p:cNvPr id="158" name="直接箭头连接符 157">
            <a:extLst>
              <a:ext uri="{FF2B5EF4-FFF2-40B4-BE49-F238E27FC236}">
                <a16:creationId xmlns:a16="http://schemas.microsoft.com/office/drawing/2014/main" id="{E8945FCF-C3BA-4238-8240-552C46D261BA}"/>
              </a:ext>
            </a:extLst>
          </p:cNvPr>
          <p:cNvCxnSpPr>
            <a:cxnSpLocks/>
            <a:stCxn id="132" idx="2"/>
            <a:endCxn id="133" idx="0"/>
          </p:cNvCxnSpPr>
          <p:nvPr/>
        </p:nvCxnSpPr>
        <p:spPr>
          <a:xfrm>
            <a:off x="6866648" y="3215610"/>
            <a:ext cx="0" cy="3105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3" name="连接符: 肘形 512">
            <a:extLst>
              <a:ext uri="{FF2B5EF4-FFF2-40B4-BE49-F238E27FC236}">
                <a16:creationId xmlns:a16="http://schemas.microsoft.com/office/drawing/2014/main" id="{B1FC4ED0-96E9-47FF-BCF0-65DCBA9C8C96}"/>
              </a:ext>
            </a:extLst>
          </p:cNvPr>
          <p:cNvCxnSpPr>
            <a:cxnSpLocks/>
            <a:stCxn id="121" idx="2"/>
            <a:endCxn id="128" idx="0"/>
          </p:cNvCxnSpPr>
          <p:nvPr/>
        </p:nvCxnSpPr>
        <p:spPr>
          <a:xfrm rot="5400000" flipH="1" flipV="1">
            <a:off x="4691984" y="-210633"/>
            <a:ext cx="1932758" cy="5631361"/>
          </a:xfrm>
          <a:prstGeom prst="bentConnector5">
            <a:avLst>
              <a:gd name="adj1" fmla="val -11828"/>
              <a:gd name="adj2" fmla="val 39923"/>
              <a:gd name="adj3" fmla="val 117449"/>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矩形 28">
            <a:extLst>
              <a:ext uri="{FF2B5EF4-FFF2-40B4-BE49-F238E27FC236}">
                <a16:creationId xmlns:a16="http://schemas.microsoft.com/office/drawing/2014/main" id="{8527F9F9-943F-4065-87F7-596DF735E155}"/>
              </a:ext>
            </a:extLst>
          </p:cNvPr>
          <p:cNvSpPr/>
          <p:nvPr/>
        </p:nvSpPr>
        <p:spPr>
          <a:xfrm>
            <a:off x="226991" y="5060107"/>
            <a:ext cx="3291601" cy="1333375"/>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a:solidFill>
                <a:prstClr val="white"/>
              </a:solidFill>
              <a:latin typeface="微软雅黑" panose="020B0503020204020204" pitchFamily="34" charset="-122"/>
              <a:ea typeface="微软雅黑" panose="020B0503020204020204" pitchFamily="34" charset="-122"/>
            </a:endParaRPr>
          </a:p>
        </p:txBody>
      </p:sp>
      <p:sp>
        <p:nvSpPr>
          <p:cNvPr id="30" name="矩形 29">
            <a:extLst>
              <a:ext uri="{FF2B5EF4-FFF2-40B4-BE49-F238E27FC236}">
                <a16:creationId xmlns:a16="http://schemas.microsoft.com/office/drawing/2014/main" id="{F8FD2D23-6551-4447-B9E5-31D8B7EBAE71}"/>
              </a:ext>
            </a:extLst>
          </p:cNvPr>
          <p:cNvSpPr/>
          <p:nvPr/>
        </p:nvSpPr>
        <p:spPr bwMode="auto">
          <a:xfrm>
            <a:off x="358505" y="5163335"/>
            <a:ext cx="3160088" cy="1066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lvl="1" defTabSz="1219170" fontAlgn="base">
              <a:lnSpc>
                <a:spcPts val="2000"/>
              </a:lnSpc>
              <a:spcBef>
                <a:spcPct val="0"/>
              </a:spcBef>
              <a:spcAft>
                <a:spcPts val="800"/>
              </a:spcAft>
              <a:buSzPct val="100000"/>
              <a:defRPr/>
            </a:pPr>
            <a:r>
              <a:rPr lang="zh-CN" altLang="en-US" sz="1600" b="1" dirty="0">
                <a:solidFill>
                  <a:srgbClr val="C00000"/>
                </a:solidFill>
                <a:latin typeface="微软雅黑" panose="020B0503020204020204" pitchFamily="34" charset="-122"/>
                <a:ea typeface="微软雅黑" panose="020B0503020204020204" pitchFamily="34" charset="-122"/>
              </a:rPr>
              <a:t>关键痛点</a:t>
            </a:r>
            <a:endParaRPr lang="en-US" altLang="zh-CN" sz="1600" b="1" dirty="0">
              <a:solidFill>
                <a:srgbClr val="C00000"/>
              </a:solidFill>
              <a:latin typeface="微软雅黑" panose="020B0503020204020204" pitchFamily="34" charset="-122"/>
              <a:ea typeface="微软雅黑" panose="020B0503020204020204" pitchFamily="34" charset="-122"/>
            </a:endParaRPr>
          </a:p>
          <a:p>
            <a:pPr marL="180000" lvl="1" indent="-180000" defTabSz="1219170" fontAlgn="base">
              <a:lnSpc>
                <a:spcPts val="1800"/>
              </a:lnSpc>
              <a:spcBef>
                <a:spcPct val="0"/>
              </a:spcBef>
              <a:spcAft>
                <a:spcPts val="800"/>
              </a:spcAft>
              <a:buSzPct val="100000"/>
              <a:buFont typeface="Arial" panose="020B0604020202020204" pitchFamily="34" charset="0"/>
              <a:buChar char="•"/>
              <a:defRPr/>
            </a:pPr>
            <a:r>
              <a:rPr lang="en-US" altLang="zh-CN" sz="1200" dirty="0">
                <a:solidFill>
                  <a:prstClr val="black"/>
                </a:solidFill>
                <a:latin typeface="微软雅黑" panose="020B0503020204020204" pitchFamily="34" charset="-122"/>
                <a:ea typeface="微软雅黑" panose="020B0503020204020204" pitchFamily="34" charset="-122"/>
              </a:rPr>
              <a:t>MySQL</a:t>
            </a:r>
            <a:r>
              <a:rPr lang="zh-CN" altLang="en-US" sz="1200" dirty="0">
                <a:solidFill>
                  <a:prstClr val="black"/>
                </a:solidFill>
                <a:latin typeface="微软雅黑" panose="020B0503020204020204" pitchFamily="34" charset="-122"/>
                <a:ea typeface="微软雅黑" panose="020B0503020204020204" pitchFamily="34" charset="-122"/>
              </a:rPr>
              <a:t>语法兼容性低导致应用迁移成本高，应用</a:t>
            </a:r>
            <a:r>
              <a:rPr lang="en-US" altLang="zh-CN" sz="1200" dirty="0">
                <a:solidFill>
                  <a:prstClr val="black"/>
                </a:solidFill>
                <a:latin typeface="微软雅黑" panose="020B0503020204020204" pitchFamily="34" charset="-122"/>
                <a:ea typeface="微软雅黑" panose="020B0503020204020204" pitchFamily="34" charset="-122"/>
              </a:rPr>
              <a:t>SQL</a:t>
            </a:r>
            <a:r>
              <a:rPr lang="zh-CN" altLang="en-US" sz="1200" dirty="0">
                <a:solidFill>
                  <a:prstClr val="black"/>
                </a:solidFill>
                <a:latin typeface="微软雅黑" panose="020B0503020204020204" pitchFamily="34" charset="-122"/>
                <a:ea typeface="微软雅黑" panose="020B0503020204020204" pitchFamily="34" charset="-122"/>
              </a:rPr>
              <a:t>改造工作量大</a:t>
            </a:r>
            <a:endParaRPr lang="en-US" altLang="zh-CN" sz="1200" dirty="0">
              <a:solidFill>
                <a:prstClr val="black"/>
              </a:solidFill>
              <a:latin typeface="微软雅黑" panose="020B0503020204020204" pitchFamily="34" charset="-122"/>
              <a:ea typeface="微软雅黑" panose="020B0503020204020204" pitchFamily="34" charset="-122"/>
            </a:endParaRPr>
          </a:p>
        </p:txBody>
      </p:sp>
      <p:sp>
        <p:nvSpPr>
          <p:cNvPr id="31" name="矩形 30">
            <a:extLst>
              <a:ext uri="{FF2B5EF4-FFF2-40B4-BE49-F238E27FC236}">
                <a16:creationId xmlns:a16="http://schemas.microsoft.com/office/drawing/2014/main" id="{C2DCA9FC-C848-4F67-8976-87CA73E18F5F}"/>
              </a:ext>
            </a:extLst>
          </p:cNvPr>
          <p:cNvSpPr/>
          <p:nvPr/>
        </p:nvSpPr>
        <p:spPr>
          <a:xfrm>
            <a:off x="3725736" y="5067483"/>
            <a:ext cx="4499341" cy="1506409"/>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a:solidFill>
                <a:prstClr val="white"/>
              </a:solidFill>
              <a:latin typeface="微软雅黑" panose="020B0503020204020204" pitchFamily="34" charset="-122"/>
              <a:ea typeface="微软雅黑" panose="020B0503020204020204" pitchFamily="34" charset="-122"/>
            </a:endParaRPr>
          </a:p>
        </p:txBody>
      </p:sp>
      <p:sp>
        <p:nvSpPr>
          <p:cNvPr id="32" name="矩形 31">
            <a:extLst>
              <a:ext uri="{FF2B5EF4-FFF2-40B4-BE49-F238E27FC236}">
                <a16:creationId xmlns:a16="http://schemas.microsoft.com/office/drawing/2014/main" id="{D091AB9E-3FB4-46A2-AB7F-9BD220E2619F}"/>
              </a:ext>
            </a:extLst>
          </p:cNvPr>
          <p:cNvSpPr/>
          <p:nvPr/>
        </p:nvSpPr>
        <p:spPr bwMode="auto">
          <a:xfrm>
            <a:off x="3857250" y="5213723"/>
            <a:ext cx="4287652" cy="13333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lvl="1" defTabSz="1219170" fontAlgn="base">
              <a:lnSpc>
                <a:spcPts val="1800"/>
              </a:lnSpc>
              <a:spcBef>
                <a:spcPct val="0"/>
              </a:spcBef>
              <a:spcAft>
                <a:spcPts val="800"/>
              </a:spcAft>
              <a:buSzPct val="100000"/>
              <a:defRPr/>
            </a:pPr>
            <a:r>
              <a:rPr lang="zh-CN" altLang="en-US" sz="1600" b="1" dirty="0">
                <a:solidFill>
                  <a:srgbClr val="C00000"/>
                </a:solidFill>
                <a:latin typeface="微软雅黑" panose="020B0503020204020204" pitchFamily="34" charset="-122"/>
                <a:ea typeface="微软雅黑" panose="020B0503020204020204" pitchFamily="34" charset="-122"/>
              </a:rPr>
              <a:t>关键技术点</a:t>
            </a:r>
            <a:endParaRPr lang="en-US" altLang="zh-CN" sz="1600" b="1" dirty="0">
              <a:solidFill>
                <a:srgbClr val="C00000"/>
              </a:solidFill>
              <a:latin typeface="微软雅黑" panose="020B0503020204020204" pitchFamily="34" charset="-122"/>
              <a:ea typeface="微软雅黑" panose="020B0503020204020204" pitchFamily="34" charset="-122"/>
            </a:endParaRPr>
          </a:p>
          <a:p>
            <a:pPr marL="180000" lvl="1" indent="-180000" defTabSz="1219170" fontAlgn="base">
              <a:lnSpc>
                <a:spcPts val="1800"/>
              </a:lnSpc>
              <a:spcBef>
                <a:spcPct val="0"/>
              </a:spcBef>
              <a:spcAft>
                <a:spcPts val="800"/>
              </a:spcAft>
              <a:buSzPct val="100000"/>
              <a:buFont typeface="Arial" panose="020B0604020202020204" pitchFamily="34" charset="0"/>
              <a:buChar char="•"/>
              <a:defRPr/>
            </a:pPr>
            <a:r>
              <a:rPr lang="zh-CN" altLang="en-US" sz="1200" dirty="0">
                <a:solidFill>
                  <a:prstClr val="black"/>
                </a:solidFill>
                <a:latin typeface="微软雅黑" panose="020B0503020204020204" pitchFamily="34" charset="-122"/>
                <a:ea typeface="微软雅黑" panose="020B0503020204020204" pitchFamily="34" charset="-122"/>
              </a:rPr>
              <a:t>插件化架构：实现单独的</a:t>
            </a:r>
            <a:r>
              <a:rPr lang="en-US" altLang="zh-CN" sz="1200" dirty="0">
                <a:solidFill>
                  <a:prstClr val="black"/>
                </a:solidFill>
                <a:latin typeface="微软雅黑" panose="020B0503020204020204" pitchFamily="34" charset="-122"/>
                <a:ea typeface="微软雅黑" panose="020B0503020204020204" pitchFamily="34" charset="-122"/>
              </a:rPr>
              <a:t>MySQL</a:t>
            </a:r>
            <a:r>
              <a:rPr lang="zh-CN" altLang="en-US" sz="1200" dirty="0">
                <a:solidFill>
                  <a:prstClr val="black"/>
                </a:solidFill>
                <a:latin typeface="微软雅黑" panose="020B0503020204020204" pitchFamily="34" charset="-122"/>
                <a:ea typeface="微软雅黑" panose="020B0503020204020204" pitchFamily="34" charset="-122"/>
              </a:rPr>
              <a:t>语法插件，修改和内核隔离。</a:t>
            </a:r>
          </a:p>
          <a:p>
            <a:pPr marL="180000" lvl="1" indent="-180000" defTabSz="1219170" fontAlgn="base">
              <a:lnSpc>
                <a:spcPts val="1800"/>
              </a:lnSpc>
              <a:spcBef>
                <a:spcPct val="0"/>
              </a:spcBef>
              <a:spcAft>
                <a:spcPts val="800"/>
              </a:spcAft>
              <a:buSzPct val="100000"/>
              <a:buFont typeface="Arial" panose="020B0604020202020204" pitchFamily="34" charset="0"/>
              <a:buChar char="•"/>
              <a:defRPr/>
            </a:pPr>
            <a:r>
              <a:rPr lang="zh-CN" altLang="en-US" sz="1200" dirty="0">
                <a:solidFill>
                  <a:prstClr val="black"/>
                </a:solidFill>
                <a:latin typeface="微软雅黑" panose="020B0503020204020204" pitchFamily="34" charset="-122"/>
                <a:ea typeface="微软雅黑" panose="020B0503020204020204" pitchFamily="34" charset="-122"/>
              </a:rPr>
              <a:t>协议级兼容：支持原生</a:t>
            </a:r>
            <a:r>
              <a:rPr lang="en-US" altLang="zh-CN" sz="1200" dirty="0">
                <a:solidFill>
                  <a:prstClr val="black"/>
                </a:solidFill>
                <a:latin typeface="微软雅黑" panose="020B0503020204020204" pitchFamily="34" charset="-122"/>
                <a:ea typeface="微软雅黑" panose="020B0503020204020204" pitchFamily="34" charset="-122"/>
              </a:rPr>
              <a:t>MySQL</a:t>
            </a:r>
            <a:r>
              <a:rPr lang="zh-CN" altLang="en-US" sz="1200" dirty="0">
                <a:solidFill>
                  <a:prstClr val="black"/>
                </a:solidFill>
                <a:latin typeface="微软雅黑" panose="020B0503020204020204" pitchFamily="34" charset="-122"/>
                <a:ea typeface="微软雅黑" panose="020B0503020204020204" pitchFamily="34" charset="-122"/>
              </a:rPr>
              <a:t>客户端</a:t>
            </a:r>
            <a:r>
              <a:rPr lang="en-US" altLang="zh-CN" sz="1200" dirty="0">
                <a:solidFill>
                  <a:prstClr val="black"/>
                </a:solidFill>
                <a:latin typeface="微软雅黑" panose="020B0503020204020204" pitchFamily="34" charset="-122"/>
                <a:ea typeface="微软雅黑" panose="020B0503020204020204" pitchFamily="34" charset="-122"/>
              </a:rPr>
              <a:t>/JDBC</a:t>
            </a:r>
            <a:r>
              <a:rPr lang="zh-CN" altLang="en-US" sz="1200" dirty="0">
                <a:solidFill>
                  <a:prstClr val="black"/>
                </a:solidFill>
                <a:latin typeface="微软雅黑" panose="020B0503020204020204" pitchFamily="34" charset="-122"/>
                <a:ea typeface="微软雅黑" panose="020B0503020204020204" pitchFamily="34" charset="-122"/>
              </a:rPr>
              <a:t>连接至</a:t>
            </a:r>
            <a:r>
              <a:rPr lang="en-US" altLang="zh-CN" sz="1200" dirty="0">
                <a:solidFill>
                  <a:prstClr val="black"/>
                </a:solidFill>
                <a:latin typeface="微软雅黑" panose="020B0503020204020204" pitchFamily="34" charset="-122"/>
                <a:ea typeface="微软雅黑" panose="020B0503020204020204" pitchFamily="34" charset="-122"/>
              </a:rPr>
              <a:t>openGauss</a:t>
            </a:r>
            <a:r>
              <a:rPr lang="zh-CN" altLang="en-US" sz="1200" dirty="0">
                <a:solidFill>
                  <a:prstClr val="black"/>
                </a:solidFill>
                <a:latin typeface="微软雅黑" panose="020B0503020204020204" pitchFamily="34" charset="-122"/>
                <a:ea typeface="微软雅黑" panose="020B0503020204020204" pitchFamily="34" charset="-122"/>
              </a:rPr>
              <a:t>。</a:t>
            </a:r>
            <a:endParaRPr lang="en-US" altLang="zh-CN" sz="1200" dirty="0">
              <a:solidFill>
                <a:prstClr val="black"/>
              </a:solidFill>
              <a:latin typeface="微软雅黑" panose="020B0503020204020204" pitchFamily="34" charset="-122"/>
              <a:ea typeface="微软雅黑" panose="020B0503020204020204" pitchFamily="34" charset="-122"/>
            </a:endParaRPr>
          </a:p>
        </p:txBody>
      </p:sp>
      <p:sp>
        <p:nvSpPr>
          <p:cNvPr id="33" name="矩形 32">
            <a:extLst>
              <a:ext uri="{FF2B5EF4-FFF2-40B4-BE49-F238E27FC236}">
                <a16:creationId xmlns:a16="http://schemas.microsoft.com/office/drawing/2014/main" id="{AEA887AE-8974-4F0E-AB7A-EDD03D3A5BF0}"/>
              </a:ext>
            </a:extLst>
          </p:cNvPr>
          <p:cNvSpPr/>
          <p:nvPr/>
        </p:nvSpPr>
        <p:spPr>
          <a:xfrm>
            <a:off x="8373167" y="5081697"/>
            <a:ext cx="3129500" cy="1333375"/>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a:solidFill>
                <a:prstClr val="white"/>
              </a:solidFill>
              <a:latin typeface="微软雅黑" panose="020B0503020204020204" pitchFamily="34" charset="-122"/>
              <a:ea typeface="微软雅黑" panose="020B0503020204020204" pitchFamily="34" charset="-122"/>
            </a:endParaRPr>
          </a:p>
        </p:txBody>
      </p:sp>
      <p:sp>
        <p:nvSpPr>
          <p:cNvPr id="34" name="矩形 33">
            <a:extLst>
              <a:ext uri="{FF2B5EF4-FFF2-40B4-BE49-F238E27FC236}">
                <a16:creationId xmlns:a16="http://schemas.microsoft.com/office/drawing/2014/main" id="{64803B1F-923A-4E7C-8234-2AC6CFEDEEF7}"/>
              </a:ext>
            </a:extLst>
          </p:cNvPr>
          <p:cNvSpPr/>
          <p:nvPr/>
        </p:nvSpPr>
        <p:spPr bwMode="auto">
          <a:xfrm>
            <a:off x="8504679" y="5184925"/>
            <a:ext cx="3291601" cy="1066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lvl="1" defTabSz="1219170" fontAlgn="base">
              <a:lnSpc>
                <a:spcPts val="2000"/>
              </a:lnSpc>
              <a:spcBef>
                <a:spcPct val="0"/>
              </a:spcBef>
              <a:spcAft>
                <a:spcPts val="800"/>
              </a:spcAft>
              <a:buSzPct val="100000"/>
              <a:defRPr/>
            </a:pPr>
            <a:r>
              <a:rPr lang="zh-CN" altLang="en-US" sz="1600" b="1" dirty="0">
                <a:solidFill>
                  <a:srgbClr val="C00000"/>
                </a:solidFill>
                <a:latin typeface="微软雅黑" panose="020B0503020204020204" pitchFamily="34" charset="-122"/>
                <a:ea typeface="微软雅黑" panose="020B0503020204020204" pitchFamily="34" charset="-122"/>
              </a:rPr>
              <a:t>技术效果</a:t>
            </a:r>
            <a:endParaRPr lang="en-US" altLang="zh-CN" sz="1600" b="1" dirty="0">
              <a:solidFill>
                <a:srgbClr val="C00000"/>
              </a:solidFill>
              <a:latin typeface="微软雅黑" panose="020B0503020204020204" pitchFamily="34" charset="-122"/>
              <a:ea typeface="微软雅黑" panose="020B0503020204020204" pitchFamily="34" charset="-122"/>
            </a:endParaRPr>
          </a:p>
          <a:p>
            <a:pPr marL="180000" lvl="1" indent="-180000" defTabSz="1219170" fontAlgn="base">
              <a:lnSpc>
                <a:spcPts val="1800"/>
              </a:lnSpc>
              <a:spcBef>
                <a:spcPct val="0"/>
              </a:spcBef>
              <a:spcAft>
                <a:spcPts val="800"/>
              </a:spcAft>
              <a:buSzPct val="100000"/>
              <a:buFont typeface="Arial" panose="020B0604020202020204" pitchFamily="34" charset="0"/>
              <a:buChar char="•"/>
              <a:defRPr/>
            </a:pPr>
            <a:r>
              <a:rPr lang="en-US" altLang="zh-CN" sz="1200" dirty="0">
                <a:solidFill>
                  <a:prstClr val="black"/>
                </a:solidFill>
                <a:latin typeface="微软雅黑" panose="020B0503020204020204" pitchFamily="34" charset="-122"/>
                <a:ea typeface="微软雅黑" panose="020B0503020204020204" pitchFamily="34" charset="-122"/>
              </a:rPr>
              <a:t>MySQL</a:t>
            </a:r>
            <a:r>
              <a:rPr lang="zh-CN" altLang="en-US" sz="1200" dirty="0">
                <a:solidFill>
                  <a:prstClr val="black"/>
                </a:solidFill>
                <a:latin typeface="微软雅黑" panose="020B0503020204020204" pitchFamily="34" charset="-122"/>
                <a:ea typeface="微软雅黑" panose="020B0503020204020204" pitchFamily="34" charset="-122"/>
              </a:rPr>
              <a:t>常用语法</a:t>
            </a:r>
            <a:r>
              <a:rPr lang="en-US" altLang="zh-CN" sz="1200" dirty="0">
                <a:solidFill>
                  <a:prstClr val="black"/>
                </a:solidFill>
                <a:latin typeface="微软雅黑" panose="020B0503020204020204" pitchFamily="34" charset="-122"/>
                <a:ea typeface="微软雅黑" panose="020B0503020204020204" pitchFamily="34" charset="-122"/>
              </a:rPr>
              <a:t>100%</a:t>
            </a:r>
            <a:r>
              <a:rPr lang="zh-CN" altLang="en-US" sz="1200" dirty="0">
                <a:solidFill>
                  <a:prstClr val="black"/>
                </a:solidFill>
                <a:latin typeface="微软雅黑" panose="020B0503020204020204" pitchFamily="34" charset="-122"/>
                <a:ea typeface="微软雅黑" panose="020B0503020204020204" pitchFamily="34" charset="-122"/>
              </a:rPr>
              <a:t>兼容</a:t>
            </a:r>
            <a:endParaRPr lang="en-US" altLang="zh-CN" sz="1200" dirty="0">
              <a:solidFill>
                <a:prstClr val="black"/>
              </a:solidFill>
              <a:latin typeface="微软雅黑" panose="020B0503020204020204" pitchFamily="34" charset="-122"/>
              <a:ea typeface="微软雅黑" panose="020B0503020204020204" pitchFamily="34" charset="-122"/>
            </a:endParaRPr>
          </a:p>
          <a:p>
            <a:pPr marL="180000" lvl="1" indent="-180000" defTabSz="1219170" fontAlgn="base">
              <a:lnSpc>
                <a:spcPts val="1800"/>
              </a:lnSpc>
              <a:spcBef>
                <a:spcPct val="0"/>
              </a:spcBef>
              <a:spcAft>
                <a:spcPts val="800"/>
              </a:spcAft>
              <a:buSzPct val="100000"/>
              <a:buFont typeface="Arial" panose="020B0604020202020204" pitchFamily="34" charset="0"/>
              <a:buChar char="•"/>
              <a:defRPr/>
            </a:pPr>
            <a:r>
              <a:rPr lang="zh-CN" altLang="en-US" sz="1200" dirty="0">
                <a:solidFill>
                  <a:prstClr val="black"/>
                </a:solidFill>
                <a:latin typeface="微软雅黑" panose="020B0503020204020204" pitchFamily="34" charset="-122"/>
                <a:ea typeface="微软雅黑" panose="020B0503020204020204" pitchFamily="34" charset="-122"/>
              </a:rPr>
              <a:t>兼容</a:t>
            </a:r>
            <a:r>
              <a:rPr lang="en-US" altLang="zh-CN" sz="1200" dirty="0">
                <a:solidFill>
                  <a:prstClr val="black"/>
                </a:solidFill>
                <a:latin typeface="微软雅黑" panose="020B0503020204020204" pitchFamily="34" charset="-122"/>
                <a:ea typeface="微软雅黑" panose="020B0503020204020204" pitchFamily="34" charset="-122"/>
              </a:rPr>
              <a:t>MySQL 5.7</a:t>
            </a:r>
            <a:r>
              <a:rPr lang="zh-CN" altLang="en-US" sz="1200" dirty="0">
                <a:solidFill>
                  <a:prstClr val="black"/>
                </a:solidFill>
                <a:latin typeface="微软雅黑" panose="020B0503020204020204" pitchFamily="34" charset="-122"/>
                <a:ea typeface="微软雅黑" panose="020B0503020204020204" pitchFamily="34" charset="-122"/>
              </a:rPr>
              <a:t>、</a:t>
            </a:r>
            <a:r>
              <a:rPr lang="en-US" altLang="zh-CN" sz="1200" dirty="0">
                <a:solidFill>
                  <a:prstClr val="black"/>
                </a:solidFill>
                <a:latin typeface="微软雅黑" panose="020B0503020204020204" pitchFamily="34" charset="-122"/>
                <a:ea typeface="微软雅黑" panose="020B0503020204020204" pitchFamily="34" charset="-122"/>
              </a:rPr>
              <a:t>8.0</a:t>
            </a:r>
            <a:r>
              <a:rPr lang="zh-CN" altLang="en-US" sz="1200" dirty="0">
                <a:solidFill>
                  <a:prstClr val="black"/>
                </a:solidFill>
                <a:latin typeface="微软雅黑" panose="020B0503020204020204" pitchFamily="34" charset="-122"/>
                <a:ea typeface="微软雅黑" panose="020B0503020204020204" pitchFamily="34" charset="-122"/>
              </a:rPr>
              <a:t>版本常用协议</a:t>
            </a:r>
            <a:endParaRPr lang="en-US" altLang="zh-CN" sz="1200" dirty="0">
              <a:solidFill>
                <a:prstClr val="black"/>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4726399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矩形">
            <a:extLst>
              <a:ext uri="{FF2B5EF4-FFF2-40B4-BE49-F238E27FC236}">
                <a16:creationId xmlns:a16="http://schemas.microsoft.com/office/drawing/2014/main" id="{48A54E7B-4070-492D-9F09-578E2EAC29D9}"/>
              </a:ext>
            </a:extLst>
          </p:cNvPr>
          <p:cNvSpPr/>
          <p:nvPr/>
        </p:nvSpPr>
        <p:spPr>
          <a:xfrm>
            <a:off x="1372379" y="6093066"/>
            <a:ext cx="509827" cy="320653"/>
          </a:xfrm>
          <a:prstGeom prst="rect">
            <a:avLst/>
          </a:prstGeom>
          <a:gradFill>
            <a:gsLst>
              <a:gs pos="48500">
                <a:srgbClr val="A6A6A6">
                  <a:alpha val="0"/>
                </a:srgbClr>
              </a:gs>
              <a:gs pos="0">
                <a:sysClr val="window" lastClr="FFFFFF">
                  <a:lumMod val="65000"/>
                  <a:alpha val="21000"/>
                </a:sysClr>
              </a:gs>
              <a:gs pos="100000">
                <a:sysClr val="window" lastClr="FFFFFF">
                  <a:lumMod val="65000"/>
                  <a:alpha val="21000"/>
                </a:sysClr>
              </a:gs>
            </a:gsLst>
            <a:lin ang="5400000" scaled="0"/>
          </a:gradFill>
          <a:ln w="12700">
            <a:gradFill>
              <a:gsLst>
                <a:gs pos="11000">
                  <a:sysClr val="window" lastClr="FFFFFF">
                    <a:lumMod val="65000"/>
                    <a:alpha val="30000"/>
                  </a:sysClr>
                </a:gs>
                <a:gs pos="100000">
                  <a:sysClr val="window" lastClr="FFFFFF">
                    <a:lumMod val="65000"/>
                    <a:alpha val="0"/>
                  </a:sysClr>
                </a:gs>
              </a:gsLst>
              <a:lin ang="5400000" scaled="0"/>
            </a:gradFill>
          </a:ln>
        </p:spPr>
        <p:txBody>
          <a:bodyPr vert="horz" wrap="square" lIns="91440" tIns="45720" rIns="91440" bIns="45720" numCol="1" anchor="ctr" anchorCtr="0" compatLnSpc="1">
            <a:prstTxWarp prst="textNoShape">
              <a:avLst/>
            </a:prstTxWarp>
          </a:bodyPr>
          <a:lstStyle/>
          <a:p>
            <a:pPr marL="0" marR="0" lvl="0" indent="0" algn="ctr" defTabSz="914478" rtl="0" eaLnBrk="1" fontAlgn="auto" latinLnBrk="0" hangingPunct="1">
              <a:lnSpc>
                <a:spcPct val="150000"/>
              </a:lnSpc>
              <a:spcBef>
                <a:spcPts val="0"/>
              </a:spcBef>
              <a:spcAft>
                <a:spcPts val="0"/>
              </a:spcAft>
              <a:buClrTx/>
              <a:buSzTx/>
              <a:buFontTx/>
              <a:buNone/>
              <a:tabLst/>
              <a:defRPr/>
            </a:pPr>
            <a:endParaRPr kumimoji="0" sz="1400" b="1"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cs typeface="+mn-ea"/>
            </a:endParaRPr>
          </a:p>
        </p:txBody>
      </p:sp>
      <p:sp>
        <p:nvSpPr>
          <p:cNvPr id="710" name="用算力跨越空间"/>
          <p:cNvSpPr txBox="1"/>
          <p:nvPr/>
        </p:nvSpPr>
        <p:spPr>
          <a:xfrm>
            <a:off x="634044" y="302793"/>
            <a:ext cx="10928673" cy="41248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defPPr>
              <a:defRPr lang="en-US"/>
            </a:defPPr>
            <a:lvl1pPr marR="0" lvl="0" indent="0" algn="ctr" defTabSz="1187798" fontAlgn="auto">
              <a:lnSpc>
                <a:spcPts val="3430"/>
              </a:lnSpc>
              <a:spcBef>
                <a:spcPts val="1299"/>
              </a:spcBef>
              <a:spcAft>
                <a:spcPts val="0"/>
              </a:spcAft>
              <a:buClrTx/>
              <a:buSzTx/>
              <a:buFont typeface="Arial" panose="020B0604020202020204" pitchFamily="34" charset="0"/>
              <a:buNone/>
              <a:tabLst/>
              <a:defRPr kumimoji="0" sz="3000" b="0" i="0" u="none" strike="noStrike" cap="none" spc="0" normalizeH="0" baseline="0">
                <a:ln>
                  <a:noFill/>
                </a:ln>
                <a:solidFill>
                  <a:srgbClr val="1D1D1A"/>
                </a:solidFill>
                <a:effectLst/>
                <a:uLnTx/>
                <a:uFillTx/>
                <a:latin typeface="微软雅黑" panose="020B0503020204020204" pitchFamily="34" charset="-122"/>
                <a:ea typeface="微软雅黑" panose="020B0503020204020204" pitchFamily="34" charset="-122"/>
              </a:defRPr>
            </a:lvl1pPr>
            <a:lvl2pPr marL="593488" indent="0" algn="ctr" defTabSz="1187610">
              <a:lnSpc>
                <a:spcPct val="90000"/>
              </a:lnSpc>
              <a:spcBef>
                <a:spcPts val="650"/>
              </a:spcBef>
              <a:buFont typeface="Arial" panose="020B0604020202020204" pitchFamily="34" charset="0"/>
              <a:buNone/>
              <a:defRPr sz="2599"/>
            </a:lvl2pPr>
            <a:lvl3pPr marL="1187610" indent="0" algn="ctr" defTabSz="1187610">
              <a:lnSpc>
                <a:spcPct val="90000"/>
              </a:lnSpc>
              <a:spcBef>
                <a:spcPts val="650"/>
              </a:spcBef>
              <a:buFont typeface="Arial" panose="020B0604020202020204" pitchFamily="34" charset="0"/>
              <a:buNone/>
              <a:defRPr sz="2339"/>
            </a:lvl3pPr>
            <a:lvl4pPr marL="1781097" indent="0" algn="ctr" defTabSz="1187610">
              <a:lnSpc>
                <a:spcPct val="90000"/>
              </a:lnSpc>
              <a:spcBef>
                <a:spcPts val="650"/>
              </a:spcBef>
              <a:buFont typeface="Arial" panose="020B0604020202020204" pitchFamily="34" charset="0"/>
              <a:buNone/>
              <a:defRPr sz="2079"/>
            </a:lvl4pPr>
            <a:lvl5pPr marL="2374585" indent="0" algn="ctr" defTabSz="1187610">
              <a:lnSpc>
                <a:spcPct val="90000"/>
              </a:lnSpc>
              <a:spcBef>
                <a:spcPts val="650"/>
              </a:spcBef>
              <a:buFont typeface="Arial" panose="020B0604020202020204" pitchFamily="34" charset="0"/>
              <a:buNone/>
              <a:defRPr sz="2079"/>
            </a:lvl5pPr>
            <a:lvl6pPr marL="2968072" indent="0" algn="ctr" defTabSz="1187610">
              <a:lnSpc>
                <a:spcPct val="90000"/>
              </a:lnSpc>
              <a:spcBef>
                <a:spcPts val="650"/>
              </a:spcBef>
              <a:buFont typeface="Arial" panose="020B0604020202020204" pitchFamily="34" charset="0"/>
              <a:buNone/>
              <a:defRPr sz="2079"/>
            </a:lvl6pPr>
            <a:lvl7pPr marL="3562195" indent="0" algn="ctr" defTabSz="1187610">
              <a:lnSpc>
                <a:spcPct val="90000"/>
              </a:lnSpc>
              <a:spcBef>
                <a:spcPts val="650"/>
              </a:spcBef>
              <a:buFont typeface="Arial" panose="020B0604020202020204" pitchFamily="34" charset="0"/>
              <a:buNone/>
              <a:defRPr sz="2079"/>
            </a:lvl7pPr>
            <a:lvl8pPr marL="4155682" indent="0" algn="ctr" defTabSz="1187610">
              <a:lnSpc>
                <a:spcPct val="90000"/>
              </a:lnSpc>
              <a:spcBef>
                <a:spcPts val="650"/>
              </a:spcBef>
              <a:buFont typeface="Arial" panose="020B0604020202020204" pitchFamily="34" charset="0"/>
              <a:buNone/>
              <a:defRPr sz="2079"/>
            </a:lvl8pPr>
            <a:lvl9pPr marL="4749170" indent="0" algn="ctr" defTabSz="1187610">
              <a:lnSpc>
                <a:spcPct val="90000"/>
              </a:lnSpc>
              <a:spcBef>
                <a:spcPts val="650"/>
              </a:spcBef>
              <a:buFont typeface="Arial" panose="020B0604020202020204" pitchFamily="34" charset="0"/>
              <a:buNone/>
              <a:defRPr sz="2079"/>
            </a:lvl9pPr>
          </a:lstStyle>
          <a:p>
            <a:pPr marL="0" marR="0" lvl="0" indent="0" algn="ctr" defTabSz="1187798" rtl="0" eaLnBrk="1" fontAlgn="auto" latinLnBrk="0" hangingPunct="1">
              <a:lnSpc>
                <a:spcPts val="3430"/>
              </a:lnSpc>
              <a:spcBef>
                <a:spcPts val="1299"/>
              </a:spcBef>
              <a:spcAft>
                <a:spcPts val="0"/>
              </a:spcAft>
              <a:buClrTx/>
              <a:buSzTx/>
              <a:buFont typeface="Arial" panose="020B0604020202020204" pitchFamily="34" charset="0"/>
              <a:buNone/>
              <a:tabLst/>
              <a:defRPr/>
            </a:pPr>
            <a:r>
              <a:rPr kumimoji="0" lang="en-US" altLang="zh-CN" sz="2800" b="0" i="0" u="none" strike="noStrike" kern="1200" cap="none" spc="0" normalizeH="0" baseline="0" noProof="0" dirty="0" err="1">
                <a:ln>
                  <a:noFill/>
                </a:ln>
                <a:solidFill>
                  <a:srgbClr val="1D1D1A"/>
                </a:solidFill>
                <a:effectLst/>
                <a:uLnTx/>
                <a:uFillTx/>
                <a:latin typeface="微软雅黑" panose="020B0503020204020204" pitchFamily="34" charset="-122"/>
                <a:ea typeface="微软雅黑" panose="020B0503020204020204" pitchFamily="34" charset="-122"/>
                <a:cs typeface="+mn-ea"/>
                <a:sym typeface="+mn-lt"/>
              </a:rPr>
              <a:t>openGauss</a:t>
            </a:r>
            <a:r>
              <a:rPr kumimoji="0" sz="2800" b="0" i="0" u="none" strike="noStrike" kern="1200" cap="none" spc="0" normalizeH="0" baseline="0" noProof="0" dirty="0" err="1">
                <a:ln>
                  <a:noFill/>
                </a:ln>
                <a:solidFill>
                  <a:srgbClr val="1D1D1A"/>
                </a:solidFill>
                <a:effectLst/>
                <a:uLnTx/>
                <a:uFillTx/>
                <a:latin typeface="微软雅黑" panose="020B0503020204020204" pitchFamily="34" charset="-122"/>
                <a:ea typeface="微软雅黑" panose="020B0503020204020204" pitchFamily="34" charset="-122"/>
                <a:cs typeface="+mn-ea"/>
                <a:sym typeface="+mn-lt"/>
              </a:rPr>
              <a:t>社区</a:t>
            </a:r>
            <a:r>
              <a:rPr kumimoji="0" lang="zh-CN" altLang="en-US" sz="28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ea"/>
                <a:sym typeface="+mn-lt"/>
              </a:rPr>
              <a:t>以开放凝聚共识，以共建筑就成熟生态</a:t>
            </a:r>
            <a:endParaRPr kumimoji="0" sz="28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07" name="文本框 106">
            <a:extLst>
              <a:ext uri="{FF2B5EF4-FFF2-40B4-BE49-F238E27FC236}">
                <a16:creationId xmlns:a16="http://schemas.microsoft.com/office/drawing/2014/main" id="{54D91311-2077-4287-9FDD-522758F6AE99}"/>
              </a:ext>
            </a:extLst>
          </p:cNvPr>
          <p:cNvSpPr txBox="1"/>
          <p:nvPr/>
        </p:nvSpPr>
        <p:spPr>
          <a:xfrm>
            <a:off x="7841322" y="936696"/>
            <a:ext cx="3141471" cy="30777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1" lang="zh-CN" altLang="en-US" sz="1400" b="1" i="0" u="none" strike="noStrike" kern="1200" cap="none" spc="0" normalizeH="0" baseline="0" noProof="0" dirty="0">
                <a:ln>
                  <a:noFill/>
                </a:ln>
                <a:solidFill>
                  <a:srgbClr val="434343"/>
                </a:solidFill>
                <a:effectLst/>
                <a:uLnTx/>
                <a:uFillTx/>
                <a:latin typeface="微软雅黑" panose="020B0503020204020204" pitchFamily="34" charset="-122"/>
                <a:ea typeface="微软雅黑" panose="020B0503020204020204" pitchFamily="34" charset="-122"/>
                <a:cs typeface="+mn-cs"/>
              </a:rPr>
              <a:t>社区成员技术贡献</a:t>
            </a:r>
          </a:p>
        </p:txBody>
      </p:sp>
      <p:sp>
        <p:nvSpPr>
          <p:cNvPr id="188" name="矩形">
            <a:extLst>
              <a:ext uri="{FF2B5EF4-FFF2-40B4-BE49-F238E27FC236}">
                <a16:creationId xmlns:a16="http://schemas.microsoft.com/office/drawing/2014/main" id="{654DC8D9-94A7-45B6-8D27-64D35191722A}"/>
              </a:ext>
            </a:extLst>
          </p:cNvPr>
          <p:cNvSpPr/>
          <p:nvPr/>
        </p:nvSpPr>
        <p:spPr>
          <a:xfrm>
            <a:off x="540656" y="3976334"/>
            <a:ext cx="5989320" cy="2612557"/>
          </a:xfrm>
          <a:prstGeom prst="rect">
            <a:avLst/>
          </a:prstGeom>
          <a:gradFill>
            <a:gsLst>
              <a:gs pos="48500">
                <a:srgbClr val="A6A6A6">
                  <a:alpha val="0"/>
                </a:srgbClr>
              </a:gs>
              <a:gs pos="0">
                <a:sysClr val="window" lastClr="FFFFFF">
                  <a:lumMod val="65000"/>
                  <a:alpha val="21000"/>
                </a:sysClr>
              </a:gs>
              <a:gs pos="100000">
                <a:sysClr val="window" lastClr="FFFFFF">
                  <a:lumMod val="65000"/>
                  <a:alpha val="21000"/>
                </a:sysClr>
              </a:gs>
            </a:gsLst>
            <a:lin ang="5400000" scaled="0"/>
          </a:gradFill>
          <a:ln w="12700">
            <a:gradFill>
              <a:gsLst>
                <a:gs pos="11000">
                  <a:sysClr val="window" lastClr="FFFFFF">
                    <a:lumMod val="65000"/>
                    <a:alpha val="30000"/>
                  </a:sysClr>
                </a:gs>
                <a:gs pos="100000">
                  <a:sysClr val="window" lastClr="FFFFFF">
                    <a:lumMod val="65000"/>
                    <a:alpha val="0"/>
                  </a:sysClr>
                </a:gs>
              </a:gsLst>
              <a:lin ang="5400000" scaled="0"/>
            </a:gradFill>
          </a:ln>
        </p:spPr>
        <p:txBody>
          <a:bodyPr vert="horz" wrap="square" lIns="91440" tIns="45720" rIns="91440" bIns="45720" numCol="1" anchor="ctr" anchorCtr="0" compatLnSpc="1">
            <a:prstTxWarp prst="textNoShape">
              <a:avLst/>
            </a:prstTxWarp>
          </a:bodyPr>
          <a:lstStyle/>
          <a:p>
            <a:pPr marL="0" marR="0" lvl="0" indent="0" algn="ctr" defTabSz="914478" rtl="0" eaLnBrk="1" fontAlgn="auto" latinLnBrk="0" hangingPunct="1">
              <a:lnSpc>
                <a:spcPct val="150000"/>
              </a:lnSpc>
              <a:spcBef>
                <a:spcPts val="0"/>
              </a:spcBef>
              <a:spcAft>
                <a:spcPts val="0"/>
              </a:spcAft>
              <a:buClrTx/>
              <a:buSzTx/>
              <a:buFontTx/>
              <a:buNone/>
              <a:tabLst/>
              <a:defRPr/>
            </a:pPr>
            <a:endParaRPr kumimoji="0" sz="1400" b="1"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cs typeface="+mn-ea"/>
            </a:endParaRPr>
          </a:p>
        </p:txBody>
      </p:sp>
      <p:sp>
        <p:nvSpPr>
          <p:cNvPr id="189" name="基础设施智能化升级">
            <a:extLst>
              <a:ext uri="{FF2B5EF4-FFF2-40B4-BE49-F238E27FC236}">
                <a16:creationId xmlns:a16="http://schemas.microsoft.com/office/drawing/2014/main" id="{917B954C-BACA-4494-8FD3-8723EA44111D}"/>
              </a:ext>
            </a:extLst>
          </p:cNvPr>
          <p:cNvSpPr txBox="1"/>
          <p:nvPr/>
        </p:nvSpPr>
        <p:spPr>
          <a:xfrm>
            <a:off x="2225070" y="4069462"/>
            <a:ext cx="2795983" cy="3976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599" tIns="30599" rIns="30599" bIns="30599" numCol="1" anchor="ctr">
            <a:noAutofit/>
          </a:bodyPr>
          <a:lstStyle>
            <a:lvl1pPr algn="ctr" defTabSz="1174043">
              <a:defRPr sz="4000" b="1">
                <a:gradFill flip="none" rotWithShape="1">
                  <a:gsLst>
                    <a:gs pos="0">
                      <a:srgbClr val="B6EBFF"/>
                    </a:gs>
                    <a:gs pos="100000">
                      <a:srgbClr val="B8B9FF"/>
                    </a:gs>
                  </a:gsLst>
                  <a:lin ang="3600000" scaled="0"/>
                </a:gradFill>
                <a:latin typeface="HarmonyHeiTi"/>
                <a:ea typeface="HarmonyHeiTi"/>
                <a:cs typeface="HarmonyHeiTi"/>
                <a:sym typeface="HarmonyHeiTi"/>
              </a:defRPr>
            </a:lvl1pPr>
          </a:lstStyle>
          <a:p>
            <a:pPr marL="0" marR="0" lvl="0" indent="0" algn="ctr" defTabSz="1174043"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sym typeface="HarmonyHeiTi"/>
              </a:rPr>
              <a:t>基础设施智能化升级</a:t>
            </a:r>
            <a:endParaRPr kumimoji="0"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HarmonyHeiTi"/>
            </a:endParaRPr>
          </a:p>
        </p:txBody>
      </p:sp>
      <p:sp>
        <p:nvSpPr>
          <p:cNvPr id="190" name="文本框 31">
            <a:extLst>
              <a:ext uri="{FF2B5EF4-FFF2-40B4-BE49-F238E27FC236}">
                <a16:creationId xmlns:a16="http://schemas.microsoft.com/office/drawing/2014/main" id="{30C775AB-35DD-4363-B282-2E41686C90DD}"/>
              </a:ext>
            </a:extLst>
          </p:cNvPr>
          <p:cNvSpPr txBox="1"/>
          <p:nvPr/>
        </p:nvSpPr>
        <p:spPr>
          <a:xfrm>
            <a:off x="785715" y="4535721"/>
            <a:ext cx="1714092" cy="2719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599" tIns="30599" rIns="30599" bIns="30599" numCol="1" anchor="t">
            <a:noAutofit/>
          </a:bodyPr>
          <a:lstStyle>
            <a:lvl1pPr algn="ctr" defTabSz="1322303">
              <a:lnSpc>
                <a:spcPct val="130000"/>
              </a:lnSpc>
              <a:defRPr sz="3000" b="1">
                <a:gradFill flip="none" rotWithShape="1">
                  <a:gsLst>
                    <a:gs pos="0">
                      <a:srgbClr val="FFE68D"/>
                    </a:gs>
                    <a:gs pos="100000">
                      <a:srgbClr val="FFC156"/>
                    </a:gs>
                  </a:gsLst>
                  <a:lin ang="3600000" scaled="0"/>
                </a:gradFill>
                <a:latin typeface="HarmonyHeiTi"/>
                <a:ea typeface="HarmonyHeiTi"/>
                <a:cs typeface="HarmonyHeiTi"/>
                <a:sym typeface="HarmonyHeiTi"/>
              </a:defRPr>
            </a:lvl1pPr>
          </a:lstStyle>
          <a:p>
            <a:pPr marL="0" marR="0" lvl="0" indent="0" algn="ctr" defTabSz="1322303" rtl="0" eaLnBrk="1" fontAlgn="auto" latinLnBrk="0" hangingPunct="1">
              <a:lnSpc>
                <a:spcPct val="130000"/>
              </a:lnSpc>
              <a:spcBef>
                <a:spcPts val="0"/>
              </a:spcBef>
              <a:spcAft>
                <a:spcPts val="0"/>
              </a:spcAft>
              <a:buClrTx/>
              <a:buSzTx/>
              <a:buFontTx/>
              <a:buNone/>
              <a:tabLst/>
              <a:defRPr/>
            </a:pPr>
            <a:r>
              <a:rPr kumimoji="0" sz="1271" b="1" i="0" u="none" strike="noStrike" kern="1200" cap="none" spc="0" normalizeH="0" baseline="0" noProof="0" dirty="0" err="1">
                <a:ln>
                  <a:noFill/>
                </a:ln>
                <a:solidFill>
                  <a:srgbClr val="C00000"/>
                </a:solidFill>
                <a:effectLst/>
                <a:uLnTx/>
                <a:uFillTx/>
                <a:latin typeface="微软雅黑" panose="020B0503020204020204" pitchFamily="34" charset="-122"/>
                <a:ea typeface="微软雅黑" panose="020B0503020204020204" pitchFamily="34" charset="-122"/>
                <a:sym typeface="HarmonyHeiTi"/>
              </a:rPr>
              <a:t>搜索能力提升</a:t>
            </a:r>
            <a:endParaRPr kumimoji="0" sz="1271"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HarmonyHeiTi"/>
            </a:endParaRPr>
          </a:p>
        </p:txBody>
      </p:sp>
      <p:sp>
        <p:nvSpPr>
          <p:cNvPr id="191" name="基础版本">
            <a:extLst>
              <a:ext uri="{FF2B5EF4-FFF2-40B4-BE49-F238E27FC236}">
                <a16:creationId xmlns:a16="http://schemas.microsoft.com/office/drawing/2014/main" id="{54018FA2-0019-490A-B94C-063859ADA283}"/>
              </a:ext>
            </a:extLst>
          </p:cNvPr>
          <p:cNvSpPr txBox="1"/>
          <p:nvPr/>
        </p:nvSpPr>
        <p:spPr>
          <a:xfrm>
            <a:off x="676941" y="4815547"/>
            <a:ext cx="1931638" cy="44098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815" tIns="15815" rIns="15815" bIns="15815" numCol="1" anchor="ctr">
            <a:noAutofit/>
          </a:bodyPr>
          <a:lstStyle/>
          <a:p>
            <a:pPr marL="0" marR="0" lvl="0" indent="0" algn="ctr" defTabSz="515080" rtl="0" eaLnBrk="1" fontAlgn="auto" latinLnBrk="0" hangingPunct="1">
              <a:lnSpc>
                <a:spcPct val="100000"/>
              </a:lnSpc>
              <a:spcBef>
                <a:spcPts val="0"/>
              </a:spcBef>
              <a:spcAft>
                <a:spcPts val="0"/>
              </a:spcAft>
              <a:buClrTx/>
              <a:buSzTx/>
              <a:buFontTx/>
              <a:buNone/>
              <a:tabLst/>
              <a:defRPr sz="2200">
                <a:solidFill>
                  <a:srgbClr val="FFFFFF"/>
                </a:solidFill>
                <a:latin typeface="HarmonyHeiTi"/>
                <a:ea typeface="HarmonyHeiTi"/>
                <a:cs typeface="HarmonyHeiTi"/>
                <a:sym typeface="HarmonyHeiTi"/>
              </a:defRPr>
            </a:pPr>
            <a:r>
              <a:rPr kumimoji="0" sz="932"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HarmonyHeiTi"/>
              </a:rPr>
              <a:t>搜索精准率提升</a:t>
            </a:r>
            <a:r>
              <a:rPr kumimoji="0" sz="932"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HarmonyHeiTi"/>
              </a:rPr>
              <a:t>43.27%</a:t>
            </a:r>
            <a:endParaRPr kumimoji="0" sz="932"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HarmonyHeiTi"/>
            </a:endParaRPr>
          </a:p>
          <a:p>
            <a:pPr marL="0" marR="0" lvl="0" indent="0" algn="ctr" defTabSz="515080" rtl="0" eaLnBrk="1" fontAlgn="auto" latinLnBrk="0" hangingPunct="1">
              <a:lnSpc>
                <a:spcPct val="100000"/>
              </a:lnSpc>
              <a:spcBef>
                <a:spcPts val="0"/>
              </a:spcBef>
              <a:spcAft>
                <a:spcPts val="0"/>
              </a:spcAft>
              <a:buClrTx/>
              <a:buSzTx/>
              <a:buFontTx/>
              <a:buNone/>
              <a:tabLst/>
              <a:defRPr sz="2200">
                <a:solidFill>
                  <a:srgbClr val="FFFFFF"/>
                </a:solidFill>
                <a:latin typeface="HarmonyHeiTi"/>
                <a:ea typeface="HarmonyHeiTi"/>
                <a:cs typeface="HarmonyHeiTi"/>
                <a:sym typeface="HarmonyHeiTi"/>
              </a:defRPr>
            </a:pPr>
            <a:r>
              <a:rPr kumimoji="0" sz="932" b="0" i="0" u="none" strike="noStrike" kern="12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sym typeface="HarmonyHeiTi"/>
              </a:rPr>
              <a:t>搜索范围覆盖主流渠道</a:t>
            </a:r>
            <a:endParaRPr kumimoji="0" sz="932"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HarmonyHeiTi"/>
            </a:endParaRPr>
          </a:p>
        </p:txBody>
      </p:sp>
      <p:sp>
        <p:nvSpPr>
          <p:cNvPr id="253" name="矩形">
            <a:extLst>
              <a:ext uri="{FF2B5EF4-FFF2-40B4-BE49-F238E27FC236}">
                <a16:creationId xmlns:a16="http://schemas.microsoft.com/office/drawing/2014/main" id="{E536A845-87C5-431C-8133-EE167B68B7F9}"/>
              </a:ext>
            </a:extLst>
          </p:cNvPr>
          <p:cNvSpPr/>
          <p:nvPr/>
        </p:nvSpPr>
        <p:spPr>
          <a:xfrm>
            <a:off x="785714" y="5331280"/>
            <a:ext cx="1714093" cy="298619"/>
          </a:xfrm>
          <a:prstGeom prst="rect">
            <a:avLst/>
          </a:prstGeom>
          <a:gradFill>
            <a:gsLst>
              <a:gs pos="48500">
                <a:srgbClr val="A6A6A6">
                  <a:alpha val="0"/>
                </a:srgbClr>
              </a:gs>
              <a:gs pos="0">
                <a:sysClr val="window" lastClr="FFFFFF">
                  <a:lumMod val="65000"/>
                  <a:alpha val="21000"/>
                </a:sysClr>
              </a:gs>
              <a:gs pos="100000">
                <a:sysClr val="window" lastClr="FFFFFF">
                  <a:lumMod val="65000"/>
                  <a:alpha val="21000"/>
                </a:sysClr>
              </a:gs>
            </a:gsLst>
            <a:lin ang="5400000" scaled="0"/>
          </a:gradFill>
          <a:ln w="12700">
            <a:gradFill>
              <a:gsLst>
                <a:gs pos="11000">
                  <a:sysClr val="window" lastClr="FFFFFF">
                    <a:lumMod val="65000"/>
                    <a:alpha val="30000"/>
                  </a:sysClr>
                </a:gs>
                <a:gs pos="100000">
                  <a:sysClr val="window" lastClr="FFFFFF">
                    <a:lumMod val="65000"/>
                    <a:alpha val="0"/>
                  </a:sysClr>
                </a:gs>
              </a:gsLst>
              <a:lin ang="5400000" scaled="0"/>
            </a:gradFill>
          </a:ln>
        </p:spPr>
        <p:txBody>
          <a:bodyPr vert="horz" wrap="square" lIns="91440" tIns="45720" rIns="91440" bIns="45720" numCol="1" anchor="ctr" anchorCtr="0" compatLnSpc="1">
            <a:prstTxWarp prst="textNoShape">
              <a:avLst/>
            </a:prstTxWarp>
          </a:bodyPr>
          <a:lstStyle/>
          <a:p>
            <a:pPr marL="0" marR="0" lvl="0" indent="0" algn="ctr" defTabSz="914478" rtl="0" eaLnBrk="1" fontAlgn="auto" latinLnBrk="0" hangingPunct="1">
              <a:lnSpc>
                <a:spcPct val="150000"/>
              </a:lnSpc>
              <a:spcBef>
                <a:spcPts val="0"/>
              </a:spcBef>
              <a:spcAft>
                <a:spcPts val="0"/>
              </a:spcAft>
              <a:buClrTx/>
              <a:buSzTx/>
              <a:buFontTx/>
              <a:buNone/>
              <a:tabLst/>
              <a:defRPr/>
            </a:pPr>
            <a:endParaRPr kumimoji="0" sz="1400" b="1"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cs typeface="+mn-ea"/>
            </a:endParaRPr>
          </a:p>
        </p:txBody>
      </p:sp>
      <p:sp>
        <p:nvSpPr>
          <p:cNvPr id="254" name="文本框 25">
            <a:extLst>
              <a:ext uri="{FF2B5EF4-FFF2-40B4-BE49-F238E27FC236}">
                <a16:creationId xmlns:a16="http://schemas.microsoft.com/office/drawing/2014/main" id="{8C0D4E5E-AB61-4B3F-8DB3-FF2851E54B43}"/>
              </a:ext>
            </a:extLst>
          </p:cNvPr>
          <p:cNvSpPr txBox="1"/>
          <p:nvPr/>
        </p:nvSpPr>
        <p:spPr>
          <a:xfrm>
            <a:off x="976603" y="5343593"/>
            <a:ext cx="1332316" cy="274633"/>
          </a:xfrm>
          <a:prstGeom prst="rect">
            <a:avLst/>
          </a:prstGeom>
          <a:noFill/>
          <a:ln w="12700">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914478">
              <a:lnSpc>
                <a:spcPct val="150000"/>
              </a:lnSpc>
              <a:defRPr sz="1400" b="1" kern="0">
                <a:solidFill>
                  <a:srgbClr val="1D1D1A"/>
                </a:solidFill>
                <a:cs typeface="+mn-ea"/>
              </a:defRPr>
            </a:lvl1pPr>
          </a:lstStyle>
          <a:p>
            <a:pPr marL="0" marR="0" lvl="0" indent="0" algn="ctr" defTabSz="914478" rtl="0" eaLnBrk="1" fontAlgn="auto" latinLnBrk="0" hangingPunct="1">
              <a:lnSpc>
                <a:spcPct val="150000"/>
              </a:lnSpc>
              <a:spcBef>
                <a:spcPts val="0"/>
              </a:spcBef>
              <a:spcAft>
                <a:spcPts val="0"/>
              </a:spcAft>
              <a:buClrTx/>
              <a:buSzTx/>
              <a:buFontTx/>
              <a:buNone/>
              <a:tabLst/>
              <a:defRPr/>
            </a:pPr>
            <a:r>
              <a:rPr kumimoji="0" sz="900" b="0" i="0" u="none" strike="noStrike" kern="0" cap="none" spc="0" normalizeH="0" baseline="0" noProof="0" dirty="0" err="1">
                <a:ln>
                  <a:noFill/>
                </a:ln>
                <a:solidFill>
                  <a:srgbClr val="1D1D1A"/>
                </a:solidFill>
                <a:effectLst/>
                <a:uLnTx/>
                <a:uFillTx/>
                <a:latin typeface="微软雅黑" panose="020B0503020204020204" pitchFamily="34" charset="-122"/>
                <a:ea typeface="微软雅黑" panose="020B0503020204020204" pitchFamily="34" charset="-122"/>
              </a:rPr>
              <a:t>多路召回架构</a:t>
            </a:r>
            <a:endParaRPr kumimoji="0" sz="900" b="0"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endParaRPr>
          </a:p>
        </p:txBody>
      </p:sp>
      <p:sp>
        <p:nvSpPr>
          <p:cNvPr id="234" name="矩形">
            <a:extLst>
              <a:ext uri="{FF2B5EF4-FFF2-40B4-BE49-F238E27FC236}">
                <a16:creationId xmlns:a16="http://schemas.microsoft.com/office/drawing/2014/main" id="{792FA2CF-43C9-4B19-B6FD-B7CD3D23C87E}"/>
              </a:ext>
            </a:extLst>
          </p:cNvPr>
          <p:cNvSpPr/>
          <p:nvPr/>
        </p:nvSpPr>
        <p:spPr>
          <a:xfrm>
            <a:off x="789004" y="5698818"/>
            <a:ext cx="1707512" cy="769915"/>
          </a:xfrm>
          <a:prstGeom prst="rect">
            <a:avLst/>
          </a:prstGeom>
          <a:noFill/>
          <a:ln w="25400" cap="flat">
            <a:solidFill>
              <a:srgbClr val="FFFFFF">
                <a:alpha val="30000"/>
              </a:srgbClr>
            </a:solidFill>
            <a:prstDash val="solid"/>
            <a:miter lim="400000"/>
          </a:ln>
          <a:effectLst/>
        </p:spPr>
        <p:txBody>
          <a:bodyPr wrap="square" lIns="30599" tIns="30599" rIns="30599" bIns="30599" numCol="1" anchor="ctr">
            <a:noAutofit/>
          </a:bodyPr>
          <a:lstStyle/>
          <a:p>
            <a:pPr marL="0" marR="0" lvl="0" indent="0" algn="ctr" defTabSz="497208" rtl="0" eaLnBrk="1" fontAlgn="auto" latinLnBrk="0" hangingPunct="1">
              <a:lnSpc>
                <a:spcPct val="100000"/>
              </a:lnSpc>
              <a:spcBef>
                <a:spcPts val="0"/>
              </a:spcBef>
              <a:spcAft>
                <a:spcPts val="0"/>
              </a:spcAft>
              <a:buClrTx/>
              <a:buSzTx/>
              <a:buFontTx/>
              <a:buNone/>
              <a:tabLst/>
              <a:defRPr sz="4400">
                <a:latin typeface="Source Han Sans CN"/>
                <a:ea typeface="Source Han Sans CN"/>
                <a:cs typeface="Source Han Sans CN"/>
                <a:sym typeface="Source Han Sans CN"/>
              </a:defRPr>
            </a:pPr>
            <a:endParaRPr kumimoji="0" sz="1863"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Source Han Sans CN"/>
            </a:endParaRPr>
          </a:p>
        </p:txBody>
      </p:sp>
      <p:grpSp>
        <p:nvGrpSpPr>
          <p:cNvPr id="235" name="成组">
            <a:extLst>
              <a:ext uri="{FF2B5EF4-FFF2-40B4-BE49-F238E27FC236}">
                <a16:creationId xmlns:a16="http://schemas.microsoft.com/office/drawing/2014/main" id="{8A62F0EC-86AC-4C2A-B05C-F8117A1387BF}"/>
              </a:ext>
            </a:extLst>
          </p:cNvPr>
          <p:cNvGrpSpPr/>
          <p:nvPr/>
        </p:nvGrpSpPr>
        <p:grpSpPr>
          <a:xfrm>
            <a:off x="831125" y="5745905"/>
            <a:ext cx="522861" cy="320653"/>
            <a:chOff x="-1" y="0"/>
            <a:chExt cx="1002269" cy="757096"/>
          </a:xfrm>
        </p:grpSpPr>
        <p:sp>
          <p:nvSpPr>
            <p:cNvPr id="251" name="矩形">
              <a:extLst>
                <a:ext uri="{FF2B5EF4-FFF2-40B4-BE49-F238E27FC236}">
                  <a16:creationId xmlns:a16="http://schemas.microsoft.com/office/drawing/2014/main" id="{87F7FEEC-DF95-499A-9D6A-AAD6A445617E}"/>
                </a:ext>
              </a:extLst>
            </p:cNvPr>
            <p:cNvSpPr/>
            <p:nvPr/>
          </p:nvSpPr>
          <p:spPr>
            <a:xfrm>
              <a:off x="-1" y="0"/>
              <a:ext cx="1002269" cy="757096"/>
            </a:xfrm>
            <a:prstGeom prst="rect">
              <a:avLst/>
            </a:prstGeom>
            <a:gradFill>
              <a:gsLst>
                <a:gs pos="48500">
                  <a:srgbClr val="A6A6A6">
                    <a:alpha val="0"/>
                  </a:srgbClr>
                </a:gs>
                <a:gs pos="0">
                  <a:sysClr val="window" lastClr="FFFFFF">
                    <a:lumMod val="65000"/>
                    <a:alpha val="21000"/>
                  </a:sysClr>
                </a:gs>
                <a:gs pos="100000">
                  <a:sysClr val="window" lastClr="FFFFFF">
                    <a:lumMod val="65000"/>
                    <a:alpha val="21000"/>
                  </a:sysClr>
                </a:gs>
              </a:gsLst>
              <a:lin ang="5400000" scaled="0"/>
            </a:gradFill>
            <a:ln w="12700">
              <a:gradFill>
                <a:gsLst>
                  <a:gs pos="11000">
                    <a:sysClr val="window" lastClr="FFFFFF">
                      <a:lumMod val="65000"/>
                      <a:alpha val="30000"/>
                    </a:sysClr>
                  </a:gs>
                  <a:gs pos="100000">
                    <a:sysClr val="window" lastClr="FFFFFF">
                      <a:lumMod val="65000"/>
                      <a:alpha val="0"/>
                    </a:sysClr>
                  </a:gs>
                </a:gsLst>
                <a:lin ang="5400000" scaled="0"/>
              </a:gradFill>
            </a:ln>
          </p:spPr>
          <p:txBody>
            <a:bodyPr vert="horz" wrap="square" lIns="91440" tIns="45720" rIns="91440" bIns="45720" numCol="1" anchor="ctr" anchorCtr="0" compatLnSpc="1">
              <a:prstTxWarp prst="textNoShape">
                <a:avLst/>
              </a:prstTxWarp>
            </a:bodyPr>
            <a:lstStyle/>
            <a:p>
              <a:pPr marL="0" marR="0" lvl="0" indent="0" algn="ctr" defTabSz="914478" rtl="0" eaLnBrk="1" fontAlgn="auto" latinLnBrk="0" hangingPunct="1">
                <a:lnSpc>
                  <a:spcPct val="150000"/>
                </a:lnSpc>
                <a:spcBef>
                  <a:spcPts val="0"/>
                </a:spcBef>
                <a:spcAft>
                  <a:spcPts val="0"/>
                </a:spcAft>
                <a:buClrTx/>
                <a:buSzTx/>
                <a:buFontTx/>
                <a:buNone/>
                <a:tabLst/>
                <a:defRPr/>
              </a:pPr>
              <a:endParaRPr kumimoji="0" sz="1400" b="1"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cs typeface="+mn-ea"/>
              </a:endParaRPr>
            </a:p>
          </p:txBody>
        </p:sp>
        <p:sp>
          <p:nvSpPr>
            <p:cNvPr id="252" name="文本框 25">
              <a:extLst>
                <a:ext uri="{FF2B5EF4-FFF2-40B4-BE49-F238E27FC236}">
                  <a16:creationId xmlns:a16="http://schemas.microsoft.com/office/drawing/2014/main" id="{AE1E2BB0-E7F4-4487-B21B-540423C80C62}"/>
                </a:ext>
              </a:extLst>
            </p:cNvPr>
            <p:cNvSpPr txBox="1"/>
            <p:nvPr/>
          </p:nvSpPr>
          <p:spPr>
            <a:xfrm>
              <a:off x="90361" y="31219"/>
              <a:ext cx="800290" cy="696288"/>
            </a:xfrm>
            <a:prstGeom prst="rect">
              <a:avLst/>
            </a:prstGeom>
            <a:noFill/>
            <a:ln w="12700">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914478">
                <a:lnSpc>
                  <a:spcPct val="150000"/>
                </a:lnSpc>
                <a:defRPr sz="1400" b="1" kern="0">
                  <a:solidFill>
                    <a:srgbClr val="1D1D1A"/>
                  </a:solidFill>
                  <a:cs typeface="+mn-ea"/>
                </a:defRPr>
              </a:lvl1pPr>
            </a:lstStyle>
            <a:p>
              <a:pPr marL="0" marR="0" lvl="0" indent="0" algn="ctr" defTabSz="914478" rtl="0" eaLnBrk="1" fontAlgn="auto" latinLnBrk="0" hangingPunct="1">
                <a:lnSpc>
                  <a:spcPct val="150000"/>
                </a:lnSpc>
                <a:spcBef>
                  <a:spcPts val="0"/>
                </a:spcBef>
                <a:spcAft>
                  <a:spcPts val="0"/>
                </a:spcAft>
                <a:buClrTx/>
                <a:buSzTx/>
                <a:buFontTx/>
                <a:buNone/>
                <a:tabLst/>
                <a:defRPr/>
              </a:pPr>
              <a:r>
                <a:rPr kumimoji="0" sz="900" b="0" i="0" u="none" strike="noStrike" kern="0" cap="none" spc="0" normalizeH="0" baseline="0" noProof="0" dirty="0" err="1">
                  <a:ln>
                    <a:noFill/>
                  </a:ln>
                  <a:solidFill>
                    <a:srgbClr val="1D1D1A"/>
                  </a:solidFill>
                  <a:effectLst/>
                  <a:uLnTx/>
                  <a:uFillTx/>
                  <a:latin typeface="微软雅黑" panose="020B0503020204020204" pitchFamily="34" charset="-122"/>
                  <a:ea typeface="微软雅黑" panose="020B0503020204020204" pitchFamily="34" charset="-122"/>
                </a:rPr>
                <a:t>文档</a:t>
              </a:r>
              <a:endParaRPr kumimoji="0" sz="900" b="0"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endParaRPr>
            </a:p>
          </p:txBody>
        </p:sp>
      </p:grpSp>
      <p:sp>
        <p:nvSpPr>
          <p:cNvPr id="249" name="矩形">
            <a:extLst>
              <a:ext uri="{FF2B5EF4-FFF2-40B4-BE49-F238E27FC236}">
                <a16:creationId xmlns:a16="http://schemas.microsoft.com/office/drawing/2014/main" id="{9C79638B-13D9-4838-B1A1-FEC3C35A8F65}"/>
              </a:ext>
            </a:extLst>
          </p:cNvPr>
          <p:cNvSpPr/>
          <p:nvPr/>
        </p:nvSpPr>
        <p:spPr>
          <a:xfrm>
            <a:off x="1386126" y="5745905"/>
            <a:ext cx="509827" cy="320653"/>
          </a:xfrm>
          <a:prstGeom prst="rect">
            <a:avLst/>
          </a:prstGeom>
          <a:gradFill>
            <a:gsLst>
              <a:gs pos="48500">
                <a:srgbClr val="A6A6A6">
                  <a:alpha val="0"/>
                </a:srgbClr>
              </a:gs>
              <a:gs pos="0">
                <a:sysClr val="window" lastClr="FFFFFF">
                  <a:lumMod val="65000"/>
                  <a:alpha val="21000"/>
                </a:sysClr>
              </a:gs>
              <a:gs pos="100000">
                <a:sysClr val="window" lastClr="FFFFFF">
                  <a:lumMod val="65000"/>
                  <a:alpha val="21000"/>
                </a:sysClr>
              </a:gs>
            </a:gsLst>
            <a:lin ang="5400000" scaled="0"/>
          </a:gradFill>
          <a:ln w="12700">
            <a:gradFill>
              <a:gsLst>
                <a:gs pos="11000">
                  <a:sysClr val="window" lastClr="FFFFFF">
                    <a:lumMod val="65000"/>
                    <a:alpha val="30000"/>
                  </a:sysClr>
                </a:gs>
                <a:gs pos="100000">
                  <a:sysClr val="window" lastClr="FFFFFF">
                    <a:lumMod val="65000"/>
                    <a:alpha val="0"/>
                  </a:sysClr>
                </a:gs>
              </a:gsLst>
              <a:lin ang="5400000" scaled="0"/>
            </a:gradFill>
          </a:ln>
        </p:spPr>
        <p:txBody>
          <a:bodyPr vert="horz" wrap="square" lIns="91440" tIns="45720" rIns="91440" bIns="45720" numCol="1" anchor="ctr" anchorCtr="0" compatLnSpc="1">
            <a:prstTxWarp prst="textNoShape">
              <a:avLst/>
            </a:prstTxWarp>
          </a:bodyPr>
          <a:lstStyle/>
          <a:p>
            <a:pPr marL="0" marR="0" lvl="0" indent="0" algn="ctr" defTabSz="914478" rtl="0" eaLnBrk="1" fontAlgn="auto" latinLnBrk="0" hangingPunct="1">
              <a:lnSpc>
                <a:spcPct val="150000"/>
              </a:lnSpc>
              <a:spcBef>
                <a:spcPts val="0"/>
              </a:spcBef>
              <a:spcAft>
                <a:spcPts val="0"/>
              </a:spcAft>
              <a:buClrTx/>
              <a:buSzTx/>
              <a:buFontTx/>
              <a:buNone/>
              <a:tabLst/>
              <a:defRPr/>
            </a:pPr>
            <a:endParaRPr kumimoji="0" sz="1400" b="1"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cs typeface="+mn-ea"/>
            </a:endParaRPr>
          </a:p>
        </p:txBody>
      </p:sp>
      <p:sp>
        <p:nvSpPr>
          <p:cNvPr id="250" name="文本框 25">
            <a:extLst>
              <a:ext uri="{FF2B5EF4-FFF2-40B4-BE49-F238E27FC236}">
                <a16:creationId xmlns:a16="http://schemas.microsoft.com/office/drawing/2014/main" id="{8F645A1A-2D79-41DC-9EDF-8B6739B027B7}"/>
              </a:ext>
            </a:extLst>
          </p:cNvPr>
          <p:cNvSpPr txBox="1"/>
          <p:nvPr/>
        </p:nvSpPr>
        <p:spPr>
          <a:xfrm>
            <a:off x="1424054" y="5760095"/>
            <a:ext cx="450484" cy="294899"/>
          </a:xfrm>
          <a:prstGeom prst="rect">
            <a:avLst/>
          </a:prstGeom>
          <a:noFill/>
          <a:ln w="12700">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914478">
              <a:lnSpc>
                <a:spcPct val="150000"/>
              </a:lnSpc>
              <a:defRPr sz="1400" b="1" kern="0">
                <a:solidFill>
                  <a:srgbClr val="1D1D1A"/>
                </a:solidFill>
                <a:cs typeface="+mn-ea"/>
              </a:defRPr>
            </a:lvl1pPr>
          </a:lstStyle>
          <a:p>
            <a:pPr marL="0" marR="0" lvl="0" indent="0" algn="ctr" defTabSz="914478" rtl="0" eaLnBrk="1" fontAlgn="auto" latinLnBrk="0" hangingPunct="1">
              <a:lnSpc>
                <a:spcPct val="150000"/>
              </a:lnSpc>
              <a:spcBef>
                <a:spcPts val="0"/>
              </a:spcBef>
              <a:spcAft>
                <a:spcPts val="0"/>
              </a:spcAft>
              <a:buClrTx/>
              <a:buSzTx/>
              <a:buFontTx/>
              <a:buNone/>
              <a:tabLst/>
              <a:defRPr/>
            </a:pPr>
            <a:r>
              <a:rPr kumimoji="0" sz="900" b="0" i="0" u="none" strike="noStrike" kern="0" cap="none" spc="0" normalizeH="0" baseline="0" noProof="0" dirty="0" err="1">
                <a:ln>
                  <a:noFill/>
                </a:ln>
                <a:solidFill>
                  <a:srgbClr val="1D1D1A"/>
                </a:solidFill>
                <a:effectLst/>
                <a:uLnTx/>
                <a:uFillTx/>
                <a:latin typeface="微软雅黑" panose="020B0503020204020204" pitchFamily="34" charset="-122"/>
                <a:ea typeface="微软雅黑" panose="020B0503020204020204" pitchFamily="34" charset="-122"/>
              </a:rPr>
              <a:t>案例</a:t>
            </a:r>
            <a:endParaRPr kumimoji="0" sz="900" b="0"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endParaRPr>
          </a:p>
        </p:txBody>
      </p:sp>
      <p:grpSp>
        <p:nvGrpSpPr>
          <p:cNvPr id="237" name="成组">
            <a:extLst>
              <a:ext uri="{FF2B5EF4-FFF2-40B4-BE49-F238E27FC236}">
                <a16:creationId xmlns:a16="http://schemas.microsoft.com/office/drawing/2014/main" id="{5C09C75E-3A65-4B46-9B3D-1EC65EFF631C}"/>
              </a:ext>
            </a:extLst>
          </p:cNvPr>
          <p:cNvGrpSpPr/>
          <p:nvPr/>
        </p:nvGrpSpPr>
        <p:grpSpPr>
          <a:xfrm>
            <a:off x="1920598" y="5745905"/>
            <a:ext cx="533796" cy="320653"/>
            <a:chOff x="-20963" y="0"/>
            <a:chExt cx="1023231" cy="757096"/>
          </a:xfrm>
        </p:grpSpPr>
        <p:sp>
          <p:nvSpPr>
            <p:cNvPr id="247" name="矩形">
              <a:extLst>
                <a:ext uri="{FF2B5EF4-FFF2-40B4-BE49-F238E27FC236}">
                  <a16:creationId xmlns:a16="http://schemas.microsoft.com/office/drawing/2014/main" id="{CC2E6A89-1EB3-4BB9-A557-884DCAA3E82A}"/>
                </a:ext>
              </a:extLst>
            </p:cNvPr>
            <p:cNvSpPr/>
            <p:nvPr/>
          </p:nvSpPr>
          <p:spPr>
            <a:xfrm>
              <a:off x="-1" y="0"/>
              <a:ext cx="1002269" cy="757096"/>
            </a:xfrm>
            <a:prstGeom prst="rect">
              <a:avLst/>
            </a:prstGeom>
            <a:gradFill>
              <a:gsLst>
                <a:gs pos="48500">
                  <a:srgbClr val="A6A6A6">
                    <a:alpha val="0"/>
                  </a:srgbClr>
                </a:gs>
                <a:gs pos="0">
                  <a:sysClr val="window" lastClr="FFFFFF">
                    <a:lumMod val="65000"/>
                    <a:alpha val="21000"/>
                  </a:sysClr>
                </a:gs>
                <a:gs pos="100000">
                  <a:sysClr val="window" lastClr="FFFFFF">
                    <a:lumMod val="65000"/>
                    <a:alpha val="21000"/>
                  </a:sysClr>
                </a:gs>
              </a:gsLst>
              <a:lin ang="5400000" scaled="0"/>
            </a:gradFill>
            <a:ln w="12700">
              <a:gradFill>
                <a:gsLst>
                  <a:gs pos="11000">
                    <a:sysClr val="window" lastClr="FFFFFF">
                      <a:lumMod val="65000"/>
                      <a:alpha val="30000"/>
                    </a:sysClr>
                  </a:gs>
                  <a:gs pos="100000">
                    <a:sysClr val="window" lastClr="FFFFFF">
                      <a:lumMod val="65000"/>
                      <a:alpha val="0"/>
                    </a:sysClr>
                  </a:gs>
                </a:gsLst>
                <a:lin ang="5400000" scaled="0"/>
              </a:gradFill>
            </a:ln>
          </p:spPr>
          <p:txBody>
            <a:bodyPr vert="horz" wrap="square" lIns="91440" tIns="45720" rIns="91440" bIns="45720" numCol="1" anchor="ctr" anchorCtr="0" compatLnSpc="1">
              <a:prstTxWarp prst="textNoShape">
                <a:avLst/>
              </a:prstTxWarp>
            </a:bodyPr>
            <a:lstStyle/>
            <a:p>
              <a:pPr marL="0" marR="0" lvl="0" indent="0" algn="ctr" defTabSz="914478" rtl="0" eaLnBrk="1" fontAlgn="auto" latinLnBrk="0" hangingPunct="1">
                <a:lnSpc>
                  <a:spcPct val="150000"/>
                </a:lnSpc>
                <a:spcBef>
                  <a:spcPts val="0"/>
                </a:spcBef>
                <a:spcAft>
                  <a:spcPts val="0"/>
                </a:spcAft>
                <a:buClrTx/>
                <a:buSzTx/>
                <a:buFontTx/>
                <a:buNone/>
                <a:tabLst/>
                <a:defRPr/>
              </a:pPr>
              <a:endParaRPr kumimoji="0" sz="1400" b="1"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cs typeface="+mn-ea"/>
              </a:endParaRPr>
            </a:p>
          </p:txBody>
        </p:sp>
        <p:sp>
          <p:nvSpPr>
            <p:cNvPr id="248" name="文本框 25">
              <a:extLst>
                <a:ext uri="{FF2B5EF4-FFF2-40B4-BE49-F238E27FC236}">
                  <a16:creationId xmlns:a16="http://schemas.microsoft.com/office/drawing/2014/main" id="{7A0F5946-099B-4C79-BCC1-7638128B5276}"/>
                </a:ext>
              </a:extLst>
            </p:cNvPr>
            <p:cNvSpPr txBox="1"/>
            <p:nvPr/>
          </p:nvSpPr>
          <p:spPr>
            <a:xfrm>
              <a:off x="-20963" y="31219"/>
              <a:ext cx="911615" cy="696287"/>
            </a:xfrm>
            <a:prstGeom prst="rect">
              <a:avLst/>
            </a:prstGeom>
            <a:noFill/>
            <a:ln w="12700">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914478">
                <a:lnSpc>
                  <a:spcPct val="150000"/>
                </a:lnSpc>
                <a:defRPr sz="1400" b="1" kern="0">
                  <a:solidFill>
                    <a:srgbClr val="1D1D1A"/>
                  </a:solidFill>
                  <a:cs typeface="+mn-ea"/>
                </a:defRPr>
              </a:lvl1pPr>
            </a:lstStyle>
            <a:p>
              <a:pPr marL="0" marR="0" lvl="0" indent="0" algn="ctr" defTabSz="914478" rtl="0" eaLnBrk="1" fontAlgn="auto" latinLnBrk="0" hangingPunct="1">
                <a:lnSpc>
                  <a:spcPct val="150000"/>
                </a:lnSpc>
                <a:spcBef>
                  <a:spcPts val="0"/>
                </a:spcBef>
                <a:spcAft>
                  <a:spcPts val="0"/>
                </a:spcAft>
                <a:buClrTx/>
                <a:buSzTx/>
                <a:buFontTx/>
                <a:buNone/>
                <a:tabLst/>
                <a:defRPr/>
              </a:pPr>
              <a:r>
                <a:rPr kumimoji="0" sz="900" b="0" i="0" u="none" strike="noStrike" kern="0" cap="none" spc="0" normalizeH="0" baseline="0" noProof="0" dirty="0" err="1">
                  <a:ln>
                    <a:noFill/>
                  </a:ln>
                  <a:solidFill>
                    <a:srgbClr val="1D1D1A"/>
                  </a:solidFill>
                  <a:effectLst/>
                  <a:uLnTx/>
                  <a:uFillTx/>
                  <a:latin typeface="微软雅黑" panose="020B0503020204020204" pitchFamily="34" charset="-122"/>
                  <a:ea typeface="微软雅黑" panose="020B0503020204020204" pitchFamily="34" charset="-122"/>
                </a:rPr>
                <a:t>新闻</a:t>
              </a:r>
              <a:endParaRPr kumimoji="0" sz="900" b="0"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endParaRPr>
            </a:p>
          </p:txBody>
        </p:sp>
      </p:grpSp>
      <p:sp>
        <p:nvSpPr>
          <p:cNvPr id="245" name="矩形">
            <a:extLst>
              <a:ext uri="{FF2B5EF4-FFF2-40B4-BE49-F238E27FC236}">
                <a16:creationId xmlns:a16="http://schemas.microsoft.com/office/drawing/2014/main" id="{93248880-C94D-4EE4-B1C5-B63EE50903D5}"/>
              </a:ext>
            </a:extLst>
          </p:cNvPr>
          <p:cNvSpPr/>
          <p:nvPr/>
        </p:nvSpPr>
        <p:spPr>
          <a:xfrm>
            <a:off x="831125" y="6100993"/>
            <a:ext cx="509827" cy="320653"/>
          </a:xfrm>
          <a:prstGeom prst="rect">
            <a:avLst/>
          </a:prstGeom>
          <a:gradFill>
            <a:gsLst>
              <a:gs pos="48500">
                <a:srgbClr val="A6A6A6">
                  <a:alpha val="0"/>
                </a:srgbClr>
              </a:gs>
              <a:gs pos="0">
                <a:sysClr val="window" lastClr="FFFFFF">
                  <a:lumMod val="65000"/>
                  <a:alpha val="21000"/>
                </a:sysClr>
              </a:gs>
              <a:gs pos="100000">
                <a:sysClr val="window" lastClr="FFFFFF">
                  <a:lumMod val="65000"/>
                  <a:alpha val="21000"/>
                </a:sysClr>
              </a:gs>
            </a:gsLst>
            <a:lin ang="5400000" scaled="0"/>
          </a:gradFill>
          <a:ln w="12700">
            <a:gradFill>
              <a:gsLst>
                <a:gs pos="11000">
                  <a:sysClr val="window" lastClr="FFFFFF">
                    <a:lumMod val="65000"/>
                    <a:alpha val="30000"/>
                  </a:sysClr>
                </a:gs>
                <a:gs pos="100000">
                  <a:sysClr val="window" lastClr="FFFFFF">
                    <a:lumMod val="65000"/>
                    <a:alpha val="0"/>
                  </a:sysClr>
                </a:gs>
              </a:gsLst>
              <a:lin ang="5400000" scaled="0"/>
            </a:gradFill>
          </a:ln>
        </p:spPr>
        <p:txBody>
          <a:bodyPr vert="horz" wrap="square" lIns="91440" tIns="45720" rIns="91440" bIns="45720" numCol="1" anchor="ctr" anchorCtr="0" compatLnSpc="1">
            <a:prstTxWarp prst="textNoShape">
              <a:avLst/>
            </a:prstTxWarp>
          </a:bodyPr>
          <a:lstStyle/>
          <a:p>
            <a:pPr marL="0" marR="0" lvl="0" indent="0" algn="ctr" defTabSz="914478" rtl="0" eaLnBrk="1" fontAlgn="auto" latinLnBrk="0" hangingPunct="1">
              <a:lnSpc>
                <a:spcPct val="150000"/>
              </a:lnSpc>
              <a:spcBef>
                <a:spcPts val="0"/>
              </a:spcBef>
              <a:spcAft>
                <a:spcPts val="0"/>
              </a:spcAft>
              <a:buClrTx/>
              <a:buSzTx/>
              <a:buFontTx/>
              <a:buNone/>
              <a:tabLst/>
              <a:defRPr/>
            </a:pPr>
            <a:endParaRPr kumimoji="0" sz="1400" b="1"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cs typeface="+mn-ea"/>
            </a:endParaRPr>
          </a:p>
        </p:txBody>
      </p:sp>
      <p:sp>
        <p:nvSpPr>
          <p:cNvPr id="246" name="文本框 25">
            <a:extLst>
              <a:ext uri="{FF2B5EF4-FFF2-40B4-BE49-F238E27FC236}">
                <a16:creationId xmlns:a16="http://schemas.microsoft.com/office/drawing/2014/main" id="{8FBCCD02-CD2A-40AB-AE43-F31E60470D7B}"/>
              </a:ext>
            </a:extLst>
          </p:cNvPr>
          <p:cNvSpPr txBox="1"/>
          <p:nvPr/>
        </p:nvSpPr>
        <p:spPr>
          <a:xfrm>
            <a:off x="897690" y="6102142"/>
            <a:ext cx="436467" cy="273637"/>
          </a:xfrm>
          <a:prstGeom prst="rect">
            <a:avLst/>
          </a:prstGeom>
          <a:noFill/>
          <a:ln w="12700">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914478">
              <a:lnSpc>
                <a:spcPct val="150000"/>
              </a:lnSpc>
              <a:defRPr sz="900" b="0" kern="0">
                <a:solidFill>
                  <a:srgbClr val="1D1D1A"/>
                </a:solidFill>
                <a:cs typeface="+mn-ea"/>
              </a:defRPr>
            </a:lvl1pPr>
          </a:lstStyle>
          <a:p>
            <a:pPr marL="0" marR="0" lvl="0" indent="0" algn="ctr" defTabSz="914478" rtl="0" eaLnBrk="1" fontAlgn="auto" latinLnBrk="0" hangingPunct="1">
              <a:lnSpc>
                <a:spcPct val="150000"/>
              </a:lnSpc>
              <a:spcBef>
                <a:spcPts val="0"/>
              </a:spcBef>
              <a:spcAft>
                <a:spcPts val="0"/>
              </a:spcAft>
              <a:buClrTx/>
              <a:buSzTx/>
              <a:buFontTx/>
              <a:buNone/>
              <a:tabLst/>
              <a:defRPr/>
            </a:pPr>
            <a:r>
              <a:rPr kumimoji="0" sz="900" b="0" i="0" u="none" strike="noStrike" kern="0" cap="none" spc="0" normalizeH="0" baseline="0" noProof="0" dirty="0" err="1">
                <a:ln>
                  <a:noFill/>
                </a:ln>
                <a:solidFill>
                  <a:srgbClr val="1D1D1A"/>
                </a:solidFill>
                <a:effectLst/>
                <a:uLnTx/>
                <a:uFillTx/>
                <a:latin typeface="微软雅黑" panose="020B0503020204020204" pitchFamily="34" charset="-122"/>
                <a:ea typeface="微软雅黑" panose="020B0503020204020204" pitchFamily="34" charset="-122"/>
              </a:rPr>
              <a:t>博客</a:t>
            </a:r>
            <a:endParaRPr kumimoji="0" sz="900" b="0"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endParaRPr>
          </a:p>
        </p:txBody>
      </p:sp>
      <p:sp>
        <p:nvSpPr>
          <p:cNvPr id="243" name="矩形">
            <a:extLst>
              <a:ext uri="{FF2B5EF4-FFF2-40B4-BE49-F238E27FC236}">
                <a16:creationId xmlns:a16="http://schemas.microsoft.com/office/drawing/2014/main" id="{E10B4CDB-2184-47F2-A09D-5303BD29DC9D}"/>
              </a:ext>
            </a:extLst>
          </p:cNvPr>
          <p:cNvSpPr/>
          <p:nvPr/>
        </p:nvSpPr>
        <p:spPr>
          <a:xfrm>
            <a:off x="1382350" y="6100993"/>
            <a:ext cx="522861" cy="320653"/>
          </a:xfrm>
          <a:prstGeom prst="rect">
            <a:avLst/>
          </a:prstGeom>
          <a:noFill/>
          <a:ln w="12700">
            <a:noFill/>
          </a:ln>
        </p:spPr>
        <p:txBody>
          <a:bodyPr vert="horz" wrap="square" lIns="91440" tIns="45720" rIns="91440" bIns="45720" numCol="1" anchor="ctr" anchorCtr="0" compatLnSpc="1">
            <a:prstTxWarp prst="textNoShape">
              <a:avLst/>
            </a:prstTxWarp>
          </a:bodyPr>
          <a:lstStyle/>
          <a:p>
            <a:pPr marL="0" marR="0" lvl="0" indent="0" algn="ctr" defTabSz="914478" rtl="0" eaLnBrk="1" fontAlgn="auto" latinLnBrk="0" hangingPunct="1">
              <a:lnSpc>
                <a:spcPct val="150000"/>
              </a:lnSpc>
              <a:spcBef>
                <a:spcPts val="0"/>
              </a:spcBef>
              <a:spcAft>
                <a:spcPts val="0"/>
              </a:spcAft>
              <a:buClrTx/>
              <a:buSzTx/>
              <a:buFontTx/>
              <a:buNone/>
              <a:tabLst/>
              <a:defRPr/>
            </a:pPr>
            <a:endParaRPr kumimoji="0" sz="900" b="0"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cs typeface="+mn-ea"/>
            </a:endParaRPr>
          </a:p>
        </p:txBody>
      </p:sp>
      <p:sp>
        <p:nvSpPr>
          <p:cNvPr id="244" name="文本框 25">
            <a:extLst>
              <a:ext uri="{FF2B5EF4-FFF2-40B4-BE49-F238E27FC236}">
                <a16:creationId xmlns:a16="http://schemas.microsoft.com/office/drawing/2014/main" id="{DDF94248-6784-4F2D-B728-DB492BA0E287}"/>
              </a:ext>
            </a:extLst>
          </p:cNvPr>
          <p:cNvSpPr txBox="1"/>
          <p:nvPr/>
        </p:nvSpPr>
        <p:spPr>
          <a:xfrm>
            <a:off x="1412214" y="6114215"/>
            <a:ext cx="434769" cy="294899"/>
          </a:xfrm>
          <a:prstGeom prst="rect">
            <a:avLst/>
          </a:prstGeom>
          <a:noFill/>
          <a:ln w="12700">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914478">
              <a:lnSpc>
                <a:spcPct val="150000"/>
              </a:lnSpc>
              <a:defRPr sz="1400" b="1" kern="0">
                <a:solidFill>
                  <a:srgbClr val="1D1D1A"/>
                </a:solidFill>
                <a:cs typeface="+mn-ea"/>
              </a:defRPr>
            </a:lvl1pPr>
          </a:lstStyle>
          <a:p>
            <a:pPr marL="0" marR="0" lvl="0" indent="0" algn="ctr" defTabSz="914478" rtl="0" eaLnBrk="1" fontAlgn="auto" latinLnBrk="0" hangingPunct="1">
              <a:lnSpc>
                <a:spcPct val="100000"/>
              </a:lnSpc>
              <a:spcBef>
                <a:spcPts val="0"/>
              </a:spcBef>
              <a:spcAft>
                <a:spcPts val="0"/>
              </a:spcAft>
              <a:buClrTx/>
              <a:buSzTx/>
              <a:buFontTx/>
              <a:buNone/>
              <a:tabLst/>
              <a:defRPr/>
            </a:pPr>
            <a:r>
              <a:rPr kumimoji="0" sz="900" b="0" i="0" u="none" strike="noStrike" kern="0" cap="none" spc="0" normalizeH="0" baseline="0" noProof="0" dirty="0" err="1">
                <a:ln>
                  <a:noFill/>
                </a:ln>
                <a:solidFill>
                  <a:srgbClr val="1D1D1A"/>
                </a:solidFill>
                <a:effectLst/>
                <a:uLnTx/>
                <a:uFillTx/>
                <a:latin typeface="微软雅黑" panose="020B0503020204020204" pitchFamily="34" charset="-122"/>
                <a:ea typeface="微软雅黑" panose="020B0503020204020204" pitchFamily="34" charset="-122"/>
              </a:rPr>
              <a:t>站外博客</a:t>
            </a:r>
            <a:endParaRPr kumimoji="0" sz="900" b="0"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endParaRPr>
          </a:p>
        </p:txBody>
      </p:sp>
      <p:grpSp>
        <p:nvGrpSpPr>
          <p:cNvPr id="240" name="成组">
            <a:extLst>
              <a:ext uri="{FF2B5EF4-FFF2-40B4-BE49-F238E27FC236}">
                <a16:creationId xmlns:a16="http://schemas.microsoft.com/office/drawing/2014/main" id="{3301A51A-92A2-4B63-ABBF-5EEA6D4DAE19}"/>
              </a:ext>
            </a:extLst>
          </p:cNvPr>
          <p:cNvGrpSpPr/>
          <p:nvPr/>
        </p:nvGrpSpPr>
        <p:grpSpPr>
          <a:xfrm>
            <a:off x="1931532" y="6100993"/>
            <a:ext cx="522861" cy="320653"/>
            <a:chOff x="-1" y="0"/>
            <a:chExt cx="1002269" cy="757096"/>
          </a:xfrm>
        </p:grpSpPr>
        <p:sp>
          <p:nvSpPr>
            <p:cNvPr id="241" name="矩形">
              <a:extLst>
                <a:ext uri="{FF2B5EF4-FFF2-40B4-BE49-F238E27FC236}">
                  <a16:creationId xmlns:a16="http://schemas.microsoft.com/office/drawing/2014/main" id="{39705BFE-F14E-45A7-BB2C-E292ED4EA6E5}"/>
                </a:ext>
              </a:extLst>
            </p:cNvPr>
            <p:cNvSpPr/>
            <p:nvPr/>
          </p:nvSpPr>
          <p:spPr>
            <a:xfrm>
              <a:off x="-1" y="0"/>
              <a:ext cx="1002269" cy="757096"/>
            </a:xfrm>
            <a:prstGeom prst="rect">
              <a:avLst/>
            </a:prstGeom>
            <a:gradFill>
              <a:gsLst>
                <a:gs pos="48500">
                  <a:srgbClr val="A6A6A6">
                    <a:alpha val="0"/>
                  </a:srgbClr>
                </a:gs>
                <a:gs pos="0">
                  <a:sysClr val="window" lastClr="FFFFFF">
                    <a:lumMod val="65000"/>
                    <a:alpha val="21000"/>
                  </a:sysClr>
                </a:gs>
                <a:gs pos="100000">
                  <a:sysClr val="window" lastClr="FFFFFF">
                    <a:lumMod val="65000"/>
                    <a:alpha val="21000"/>
                  </a:sysClr>
                </a:gs>
              </a:gsLst>
              <a:lin ang="5400000" scaled="0"/>
            </a:gradFill>
            <a:ln w="12700">
              <a:gradFill>
                <a:gsLst>
                  <a:gs pos="11000">
                    <a:sysClr val="window" lastClr="FFFFFF">
                      <a:lumMod val="65000"/>
                      <a:alpha val="30000"/>
                    </a:sysClr>
                  </a:gs>
                  <a:gs pos="100000">
                    <a:sysClr val="window" lastClr="FFFFFF">
                      <a:lumMod val="65000"/>
                      <a:alpha val="0"/>
                    </a:sysClr>
                  </a:gs>
                </a:gsLst>
                <a:lin ang="5400000" scaled="0"/>
              </a:gradFill>
            </a:ln>
          </p:spPr>
          <p:txBody>
            <a:bodyPr vert="horz" wrap="square" lIns="91440" tIns="45720" rIns="91440" bIns="45720" numCol="1" anchor="ctr" anchorCtr="0" compatLnSpc="1">
              <a:prstTxWarp prst="textNoShape">
                <a:avLst/>
              </a:prstTxWarp>
            </a:bodyPr>
            <a:lstStyle/>
            <a:p>
              <a:pPr marL="0" marR="0" lvl="0" indent="0" algn="ctr" defTabSz="914478" rtl="0" eaLnBrk="1" fontAlgn="auto" latinLnBrk="0" hangingPunct="1">
                <a:lnSpc>
                  <a:spcPct val="150000"/>
                </a:lnSpc>
                <a:spcBef>
                  <a:spcPts val="0"/>
                </a:spcBef>
                <a:spcAft>
                  <a:spcPts val="0"/>
                </a:spcAft>
                <a:buClrTx/>
                <a:buSzTx/>
                <a:buFontTx/>
                <a:buNone/>
                <a:tabLst/>
                <a:defRPr/>
              </a:pPr>
              <a:endParaRPr kumimoji="0" sz="1400" b="1"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cs typeface="+mn-ea"/>
              </a:endParaRPr>
            </a:p>
          </p:txBody>
        </p:sp>
        <p:sp>
          <p:nvSpPr>
            <p:cNvPr id="242" name="文本框 25">
              <a:extLst>
                <a:ext uri="{FF2B5EF4-FFF2-40B4-BE49-F238E27FC236}">
                  <a16:creationId xmlns:a16="http://schemas.microsoft.com/office/drawing/2014/main" id="{290A0EE9-B656-4245-8B37-675DBC9DACD6}"/>
                </a:ext>
              </a:extLst>
            </p:cNvPr>
            <p:cNvSpPr txBox="1"/>
            <p:nvPr/>
          </p:nvSpPr>
          <p:spPr>
            <a:xfrm>
              <a:off x="7779" y="31219"/>
              <a:ext cx="882875" cy="696287"/>
            </a:xfrm>
            <a:prstGeom prst="rect">
              <a:avLst/>
            </a:prstGeom>
            <a:noFill/>
            <a:ln w="12700">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914478">
                <a:lnSpc>
                  <a:spcPct val="150000"/>
                </a:lnSpc>
                <a:defRPr sz="1400" b="1" kern="0">
                  <a:solidFill>
                    <a:srgbClr val="1D1D1A"/>
                  </a:solidFill>
                  <a:cs typeface="+mn-ea"/>
                </a:defRPr>
              </a:lvl1pPr>
            </a:lstStyle>
            <a:p>
              <a:pPr marL="0" marR="0" lvl="0" indent="0" algn="ctr" defTabSz="914478" rtl="0" eaLnBrk="1" fontAlgn="auto" latinLnBrk="0" hangingPunct="1">
                <a:lnSpc>
                  <a:spcPct val="150000"/>
                </a:lnSpc>
                <a:spcBef>
                  <a:spcPts val="0"/>
                </a:spcBef>
                <a:spcAft>
                  <a:spcPts val="0"/>
                </a:spcAft>
                <a:buClrTx/>
                <a:buSzTx/>
                <a:buFontTx/>
                <a:buNone/>
                <a:tabLst/>
                <a:defRPr/>
              </a:pPr>
              <a:r>
                <a:rPr kumimoji="0" sz="900" b="0" i="0" u="none" strike="noStrike" kern="0" cap="none" spc="0" normalizeH="0" baseline="0" noProof="0" dirty="0" err="1">
                  <a:ln>
                    <a:noFill/>
                  </a:ln>
                  <a:solidFill>
                    <a:srgbClr val="1D1D1A"/>
                  </a:solidFill>
                  <a:effectLst/>
                  <a:uLnTx/>
                  <a:uFillTx/>
                  <a:latin typeface="微软雅黑" panose="020B0503020204020204" pitchFamily="34" charset="-122"/>
                  <a:ea typeface="微软雅黑" panose="020B0503020204020204" pitchFamily="34" charset="-122"/>
                </a:rPr>
                <a:t>活动</a:t>
              </a:r>
              <a:endParaRPr kumimoji="0" sz="900" b="0"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endParaRPr>
            </a:p>
          </p:txBody>
        </p:sp>
      </p:grpSp>
      <p:sp>
        <p:nvSpPr>
          <p:cNvPr id="194" name="文本框 31">
            <a:extLst>
              <a:ext uri="{FF2B5EF4-FFF2-40B4-BE49-F238E27FC236}">
                <a16:creationId xmlns:a16="http://schemas.microsoft.com/office/drawing/2014/main" id="{8E1AF420-B902-426D-AF96-FD5B86A34747}"/>
              </a:ext>
            </a:extLst>
          </p:cNvPr>
          <p:cNvSpPr txBox="1"/>
          <p:nvPr/>
        </p:nvSpPr>
        <p:spPr>
          <a:xfrm>
            <a:off x="2627738" y="4535721"/>
            <a:ext cx="1981828" cy="2719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599" tIns="30599" rIns="30599" bIns="30599" numCol="1" anchor="t">
            <a:noAutofit/>
          </a:bodyPr>
          <a:lstStyle>
            <a:lvl1pPr algn="ctr" defTabSz="1322303">
              <a:lnSpc>
                <a:spcPct val="130000"/>
              </a:lnSpc>
              <a:defRPr sz="3000" b="1">
                <a:gradFill flip="none" rotWithShape="1">
                  <a:gsLst>
                    <a:gs pos="0">
                      <a:srgbClr val="FFE68D"/>
                    </a:gs>
                    <a:gs pos="100000">
                      <a:srgbClr val="FFC156"/>
                    </a:gs>
                  </a:gsLst>
                  <a:lin ang="3600000" scaled="0"/>
                </a:gradFill>
                <a:latin typeface="HarmonyHeiTi"/>
                <a:ea typeface="HarmonyHeiTi"/>
                <a:cs typeface="HarmonyHeiTi"/>
                <a:sym typeface="HarmonyHeiTi"/>
              </a:defRPr>
            </a:lvl1pPr>
          </a:lstStyle>
          <a:p>
            <a:pPr marL="0" marR="0" lvl="0" indent="0" algn="ctr" defTabSz="1322303" rtl="0" eaLnBrk="1" fontAlgn="auto" latinLnBrk="0" hangingPunct="1">
              <a:lnSpc>
                <a:spcPct val="130000"/>
              </a:lnSpc>
              <a:spcBef>
                <a:spcPts val="0"/>
              </a:spcBef>
              <a:spcAft>
                <a:spcPts val="0"/>
              </a:spcAft>
              <a:buClrTx/>
              <a:buSzTx/>
              <a:buFontTx/>
              <a:buNone/>
              <a:tabLst/>
              <a:defRPr/>
            </a:pPr>
            <a:r>
              <a:rPr kumimoji="0" sz="1271" b="1" i="0" u="none" strike="noStrike" kern="1200" cap="none" spc="0" normalizeH="0" baseline="0" noProof="0" dirty="0" err="1">
                <a:ln>
                  <a:noFill/>
                </a:ln>
                <a:solidFill>
                  <a:srgbClr val="C00000"/>
                </a:solidFill>
                <a:effectLst/>
                <a:uLnTx/>
                <a:uFillTx/>
                <a:latin typeface="微软雅黑" panose="020B0503020204020204" pitchFamily="34" charset="-122"/>
                <a:ea typeface="微软雅黑" panose="020B0503020204020204" pitchFamily="34" charset="-122"/>
                <a:sym typeface="HarmonyHeiTi"/>
              </a:rPr>
              <a:t>文档体验升级</a:t>
            </a:r>
            <a:endParaRPr kumimoji="0" sz="1271"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HarmonyHeiTi"/>
            </a:endParaRPr>
          </a:p>
        </p:txBody>
      </p:sp>
      <p:sp>
        <p:nvSpPr>
          <p:cNvPr id="195" name="基础版本">
            <a:extLst>
              <a:ext uri="{FF2B5EF4-FFF2-40B4-BE49-F238E27FC236}">
                <a16:creationId xmlns:a16="http://schemas.microsoft.com/office/drawing/2014/main" id="{D0D96A69-963D-462D-ADEA-51AF0600477A}"/>
              </a:ext>
            </a:extLst>
          </p:cNvPr>
          <p:cNvSpPr txBox="1"/>
          <p:nvPr/>
        </p:nvSpPr>
        <p:spPr>
          <a:xfrm>
            <a:off x="2506643" y="4872439"/>
            <a:ext cx="2232836" cy="17480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815" tIns="15815" rIns="15815" bIns="15815" numCol="1" anchor="ctr">
            <a:noAutofit/>
          </a:bodyPr>
          <a:lstStyle/>
          <a:p>
            <a:pPr marL="0" marR="0" lvl="0" indent="0" algn="ctr" defTabSz="515080" rtl="0" eaLnBrk="1" fontAlgn="auto" latinLnBrk="0" hangingPunct="1">
              <a:lnSpc>
                <a:spcPct val="100000"/>
              </a:lnSpc>
              <a:spcBef>
                <a:spcPts val="0"/>
              </a:spcBef>
              <a:spcAft>
                <a:spcPts val="0"/>
              </a:spcAft>
              <a:buClrTx/>
              <a:buSzTx/>
              <a:buFontTx/>
              <a:buNone/>
              <a:tabLst/>
              <a:defRPr sz="2200">
                <a:solidFill>
                  <a:srgbClr val="FFC000"/>
                </a:solidFill>
                <a:latin typeface="HarmonyHeiTi"/>
                <a:ea typeface="HarmonyHeiTi"/>
                <a:cs typeface="HarmonyHeiTi"/>
                <a:sym typeface="HarmonyHeiTi"/>
              </a:defRPr>
            </a:pPr>
            <a:r>
              <a:rPr kumimoji="0" sz="932"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HarmonyHeiTi"/>
              </a:rPr>
              <a:t>5大</a:t>
            </a:r>
            <a:r>
              <a:rPr kumimoji="0" sz="932"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HarmonyHeiTi"/>
              </a:rPr>
              <a:t>场景</a:t>
            </a:r>
            <a:r>
              <a:rPr kumimoji="0" sz="932"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HarmonyHeiTi"/>
              </a:rPr>
              <a:t>、</a:t>
            </a:r>
            <a:r>
              <a:rPr kumimoji="0" sz="932"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HarmonyHeiTi"/>
              </a:rPr>
              <a:t>3类</a:t>
            </a:r>
            <a:r>
              <a:rPr kumimoji="0" sz="932"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HarmonyHeiTi"/>
              </a:rPr>
              <a:t>角色重构资料架构</a:t>
            </a:r>
          </a:p>
        </p:txBody>
      </p:sp>
      <p:sp>
        <p:nvSpPr>
          <p:cNvPr id="196" name="矩形">
            <a:extLst>
              <a:ext uri="{FF2B5EF4-FFF2-40B4-BE49-F238E27FC236}">
                <a16:creationId xmlns:a16="http://schemas.microsoft.com/office/drawing/2014/main" id="{B9524360-8BD6-40C9-BEB0-D260EBBB16CE}"/>
              </a:ext>
            </a:extLst>
          </p:cNvPr>
          <p:cNvSpPr/>
          <p:nvPr/>
        </p:nvSpPr>
        <p:spPr>
          <a:xfrm>
            <a:off x="2630938" y="5331280"/>
            <a:ext cx="509829" cy="702770"/>
          </a:xfrm>
          <a:prstGeom prst="rect">
            <a:avLst/>
          </a:prstGeom>
          <a:gradFill>
            <a:gsLst>
              <a:gs pos="48500">
                <a:srgbClr val="A6A6A6">
                  <a:alpha val="0"/>
                </a:srgbClr>
              </a:gs>
              <a:gs pos="0">
                <a:sysClr val="window" lastClr="FFFFFF">
                  <a:lumMod val="65000"/>
                  <a:alpha val="21000"/>
                </a:sysClr>
              </a:gs>
              <a:gs pos="100000">
                <a:sysClr val="window" lastClr="FFFFFF">
                  <a:lumMod val="65000"/>
                  <a:alpha val="21000"/>
                </a:sysClr>
              </a:gs>
            </a:gsLst>
            <a:lin ang="5400000" scaled="0"/>
          </a:gradFill>
          <a:ln w="12700">
            <a:gradFill>
              <a:gsLst>
                <a:gs pos="11000">
                  <a:sysClr val="window" lastClr="FFFFFF">
                    <a:lumMod val="65000"/>
                    <a:alpha val="30000"/>
                  </a:sysClr>
                </a:gs>
                <a:gs pos="100000">
                  <a:sysClr val="window" lastClr="FFFFFF">
                    <a:lumMod val="65000"/>
                    <a:alpha val="0"/>
                  </a:sysClr>
                </a:gs>
              </a:gsLst>
              <a:lin ang="5400000" scaled="0"/>
            </a:gradFill>
          </a:ln>
        </p:spPr>
        <p:txBody>
          <a:bodyPr vert="horz" wrap="square" lIns="91440" tIns="45720" rIns="91440" bIns="45720" numCol="1" anchor="ctr" anchorCtr="0" compatLnSpc="1">
            <a:prstTxWarp prst="textNoShape">
              <a:avLst/>
            </a:prstTxWarp>
          </a:bodyPr>
          <a:lstStyle/>
          <a:p>
            <a:pPr marL="0" marR="0" lvl="0" indent="0" algn="ctr" defTabSz="914478" rtl="0" eaLnBrk="1" fontAlgn="auto" latinLnBrk="0" hangingPunct="1">
              <a:lnSpc>
                <a:spcPct val="150000"/>
              </a:lnSpc>
              <a:spcBef>
                <a:spcPts val="0"/>
              </a:spcBef>
              <a:spcAft>
                <a:spcPts val="0"/>
              </a:spcAft>
              <a:buClrTx/>
              <a:buSzTx/>
              <a:buFontTx/>
              <a:buNone/>
              <a:tabLst/>
              <a:defRPr/>
            </a:pPr>
            <a:endParaRPr kumimoji="0" sz="1400" b="1"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cs typeface="+mn-ea"/>
            </a:endParaRPr>
          </a:p>
        </p:txBody>
      </p:sp>
      <p:sp>
        <p:nvSpPr>
          <p:cNvPr id="198" name="矩形">
            <a:extLst>
              <a:ext uri="{FF2B5EF4-FFF2-40B4-BE49-F238E27FC236}">
                <a16:creationId xmlns:a16="http://schemas.microsoft.com/office/drawing/2014/main" id="{9AA55B91-4FA5-4A05-ACEF-694B3AF051B0}"/>
              </a:ext>
            </a:extLst>
          </p:cNvPr>
          <p:cNvSpPr/>
          <p:nvPr/>
        </p:nvSpPr>
        <p:spPr>
          <a:xfrm>
            <a:off x="3174369" y="5331280"/>
            <a:ext cx="376029" cy="702770"/>
          </a:xfrm>
          <a:prstGeom prst="rect">
            <a:avLst/>
          </a:prstGeom>
          <a:gradFill>
            <a:gsLst>
              <a:gs pos="48500">
                <a:srgbClr val="A6A6A6">
                  <a:alpha val="0"/>
                </a:srgbClr>
              </a:gs>
              <a:gs pos="0">
                <a:sysClr val="window" lastClr="FFFFFF">
                  <a:lumMod val="65000"/>
                  <a:alpha val="21000"/>
                </a:sysClr>
              </a:gs>
              <a:gs pos="100000">
                <a:sysClr val="window" lastClr="FFFFFF">
                  <a:lumMod val="65000"/>
                  <a:alpha val="21000"/>
                </a:sysClr>
              </a:gs>
            </a:gsLst>
            <a:lin ang="5400000" scaled="0"/>
          </a:gradFill>
          <a:ln w="12700">
            <a:gradFill>
              <a:gsLst>
                <a:gs pos="11000">
                  <a:sysClr val="window" lastClr="FFFFFF">
                    <a:lumMod val="65000"/>
                    <a:alpha val="30000"/>
                  </a:sysClr>
                </a:gs>
                <a:gs pos="100000">
                  <a:sysClr val="window" lastClr="FFFFFF">
                    <a:lumMod val="65000"/>
                    <a:alpha val="0"/>
                  </a:sysClr>
                </a:gs>
              </a:gsLst>
              <a:lin ang="5400000" scaled="0"/>
            </a:gradFill>
          </a:ln>
        </p:spPr>
        <p:txBody>
          <a:bodyPr vert="horz" wrap="square" lIns="91440" tIns="45720" rIns="91440" bIns="45720" numCol="1" anchor="ctr" anchorCtr="0" compatLnSpc="1">
            <a:prstTxWarp prst="textNoShape">
              <a:avLst/>
            </a:prstTxWarp>
          </a:bodyPr>
          <a:lstStyle/>
          <a:p>
            <a:pPr marL="0" marR="0" lvl="0" indent="0" algn="ctr" defTabSz="914478" rtl="0" eaLnBrk="1" fontAlgn="auto" latinLnBrk="0" hangingPunct="1">
              <a:lnSpc>
                <a:spcPct val="150000"/>
              </a:lnSpc>
              <a:spcBef>
                <a:spcPts val="0"/>
              </a:spcBef>
              <a:spcAft>
                <a:spcPts val="0"/>
              </a:spcAft>
              <a:buClrTx/>
              <a:buSzTx/>
              <a:buFontTx/>
              <a:buNone/>
              <a:tabLst/>
              <a:defRPr/>
            </a:pPr>
            <a:endParaRPr kumimoji="0" sz="1400" b="1"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cs typeface="+mn-ea"/>
            </a:endParaRPr>
          </a:p>
        </p:txBody>
      </p:sp>
      <p:sp>
        <p:nvSpPr>
          <p:cNvPr id="199" name="文本框 31">
            <a:extLst>
              <a:ext uri="{FF2B5EF4-FFF2-40B4-BE49-F238E27FC236}">
                <a16:creationId xmlns:a16="http://schemas.microsoft.com/office/drawing/2014/main" id="{B7AA529F-55A2-4FC3-92E7-53D9444F1F9B}"/>
              </a:ext>
            </a:extLst>
          </p:cNvPr>
          <p:cNvSpPr txBox="1"/>
          <p:nvPr/>
        </p:nvSpPr>
        <p:spPr>
          <a:xfrm>
            <a:off x="3201820" y="5426807"/>
            <a:ext cx="321126" cy="5741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599" tIns="30599" rIns="30599" bIns="30599" numCol="1" anchor="t">
            <a:noAutofit/>
          </a:bodyPr>
          <a:lstStyle>
            <a:defPPr>
              <a:defRPr lang="en-US"/>
            </a:defPPr>
            <a:lvl1pPr algn="ctr" defTabSz="1264425">
              <a:defRPr sz="847" b="1">
                <a:solidFill>
                  <a:schemeClr val="bg1"/>
                </a:solidFill>
                <a:latin typeface="HarmonyHeiTi"/>
                <a:ea typeface="HarmonyHeiTi"/>
                <a:cs typeface="HarmonyHeiTi"/>
              </a:defRPr>
            </a:lvl1pPr>
          </a:lstStyle>
          <a:p>
            <a:pPr marL="0" marR="0" lvl="0" indent="0" algn="ctr" defTabSz="1264425" rtl="0" eaLnBrk="1" fontAlgn="auto" latinLnBrk="0" hangingPunct="1">
              <a:lnSpc>
                <a:spcPct val="100000"/>
              </a:lnSpc>
              <a:spcBef>
                <a:spcPts val="0"/>
              </a:spcBef>
              <a:spcAft>
                <a:spcPts val="0"/>
              </a:spcAft>
              <a:buClrTx/>
              <a:buSzTx/>
              <a:buFontTx/>
              <a:buNone/>
              <a:tabLst/>
              <a:defRPr/>
            </a:pPr>
            <a:r>
              <a:rPr kumimoji="0" sz="847" b="0" i="0" u="none" strike="noStrike" kern="12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rPr>
              <a:t>使用与</a:t>
            </a:r>
            <a:endParaRPr kumimoji="0" sz="847"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a:p>
            <a:pPr marL="0" marR="0" lvl="0" indent="0" algn="ctr" defTabSz="1264425" rtl="0" eaLnBrk="1" fontAlgn="auto" latinLnBrk="0" hangingPunct="1">
              <a:lnSpc>
                <a:spcPct val="100000"/>
              </a:lnSpc>
              <a:spcBef>
                <a:spcPts val="0"/>
              </a:spcBef>
              <a:spcAft>
                <a:spcPts val="0"/>
              </a:spcAft>
              <a:buClrTx/>
              <a:buSzTx/>
              <a:buFontTx/>
              <a:buNone/>
              <a:tabLst/>
              <a:defRPr/>
            </a:pPr>
            <a:r>
              <a:rPr kumimoji="0" sz="847" b="0" i="0" u="none" strike="noStrike" kern="12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rPr>
              <a:t>运维</a:t>
            </a:r>
            <a:endParaRPr kumimoji="0" sz="847"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200" name="矩形">
            <a:extLst>
              <a:ext uri="{FF2B5EF4-FFF2-40B4-BE49-F238E27FC236}">
                <a16:creationId xmlns:a16="http://schemas.microsoft.com/office/drawing/2014/main" id="{5F4D1E38-F9D1-4F21-BE61-89D7D5E7D52F}"/>
              </a:ext>
            </a:extLst>
          </p:cNvPr>
          <p:cNvSpPr/>
          <p:nvPr/>
        </p:nvSpPr>
        <p:spPr>
          <a:xfrm>
            <a:off x="3584001" y="5331280"/>
            <a:ext cx="321126" cy="702770"/>
          </a:xfrm>
          <a:prstGeom prst="rect">
            <a:avLst/>
          </a:prstGeom>
          <a:gradFill>
            <a:gsLst>
              <a:gs pos="48500">
                <a:srgbClr val="A6A6A6">
                  <a:alpha val="0"/>
                </a:srgbClr>
              </a:gs>
              <a:gs pos="0">
                <a:sysClr val="window" lastClr="FFFFFF">
                  <a:lumMod val="65000"/>
                  <a:alpha val="21000"/>
                </a:sysClr>
              </a:gs>
              <a:gs pos="100000">
                <a:sysClr val="window" lastClr="FFFFFF">
                  <a:lumMod val="65000"/>
                  <a:alpha val="21000"/>
                </a:sysClr>
              </a:gs>
            </a:gsLst>
            <a:lin ang="5400000" scaled="0"/>
          </a:gradFill>
          <a:ln w="12700">
            <a:gradFill>
              <a:gsLst>
                <a:gs pos="11000">
                  <a:sysClr val="window" lastClr="FFFFFF">
                    <a:lumMod val="65000"/>
                    <a:alpha val="30000"/>
                  </a:sysClr>
                </a:gs>
                <a:gs pos="100000">
                  <a:sysClr val="window" lastClr="FFFFFF">
                    <a:lumMod val="65000"/>
                    <a:alpha val="0"/>
                  </a:sysClr>
                </a:gs>
              </a:gsLst>
              <a:lin ang="5400000" scaled="0"/>
            </a:gradFill>
          </a:ln>
        </p:spPr>
        <p:txBody>
          <a:bodyPr vert="horz" wrap="square" lIns="91440" tIns="45720" rIns="91440" bIns="45720" numCol="1" anchor="ctr" anchorCtr="0" compatLnSpc="1">
            <a:prstTxWarp prst="textNoShape">
              <a:avLst/>
            </a:prstTxWarp>
          </a:bodyPr>
          <a:lstStyle/>
          <a:p>
            <a:pPr marL="0" marR="0" lvl="0" indent="0" algn="ctr" defTabSz="914478" rtl="0" eaLnBrk="1" fontAlgn="auto" latinLnBrk="0" hangingPunct="1">
              <a:lnSpc>
                <a:spcPct val="150000"/>
              </a:lnSpc>
              <a:spcBef>
                <a:spcPts val="0"/>
              </a:spcBef>
              <a:spcAft>
                <a:spcPts val="0"/>
              </a:spcAft>
              <a:buClrTx/>
              <a:buSzTx/>
              <a:buFontTx/>
              <a:buNone/>
              <a:tabLst/>
              <a:defRPr/>
            </a:pPr>
            <a:endParaRPr kumimoji="0" sz="1400" b="1"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cs typeface="+mn-ea"/>
            </a:endParaRPr>
          </a:p>
        </p:txBody>
      </p:sp>
      <p:sp>
        <p:nvSpPr>
          <p:cNvPr id="201" name="文本框 31">
            <a:extLst>
              <a:ext uri="{FF2B5EF4-FFF2-40B4-BE49-F238E27FC236}">
                <a16:creationId xmlns:a16="http://schemas.microsoft.com/office/drawing/2014/main" id="{09C7F50B-1EC6-40F5-838C-83F28D0B4553}"/>
              </a:ext>
            </a:extLst>
          </p:cNvPr>
          <p:cNvSpPr txBox="1"/>
          <p:nvPr/>
        </p:nvSpPr>
        <p:spPr>
          <a:xfrm>
            <a:off x="3618651" y="5427682"/>
            <a:ext cx="251826" cy="60373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599" tIns="30599" rIns="30599" bIns="30599" numCol="1" anchor="t">
            <a:noAutofit/>
          </a:bodyPr>
          <a:lstStyle>
            <a:defPPr>
              <a:defRPr lang="en-US"/>
            </a:defPPr>
            <a:lvl1pPr algn="ctr" defTabSz="1264425">
              <a:defRPr sz="847" b="1">
                <a:solidFill>
                  <a:schemeClr val="bg1"/>
                </a:solidFill>
                <a:latin typeface="HarmonyHeiTi"/>
                <a:ea typeface="HarmonyHeiTi"/>
                <a:cs typeface="HarmonyHeiTi"/>
              </a:defRPr>
            </a:lvl1pPr>
          </a:lstStyle>
          <a:p>
            <a:pPr marL="0" marR="0" lvl="0" indent="0" algn="ctr" defTabSz="1264425" rtl="0" eaLnBrk="1" fontAlgn="auto" latinLnBrk="0" hangingPunct="1">
              <a:lnSpc>
                <a:spcPct val="100000"/>
              </a:lnSpc>
              <a:spcBef>
                <a:spcPts val="0"/>
              </a:spcBef>
              <a:spcAft>
                <a:spcPts val="0"/>
              </a:spcAft>
              <a:buClrTx/>
              <a:buSzTx/>
              <a:buFontTx/>
              <a:buNone/>
              <a:tabLst/>
              <a:defRPr/>
            </a:pPr>
            <a:r>
              <a:rPr kumimoji="0" sz="847"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rPr>
              <a:t>重要</a:t>
            </a:r>
          </a:p>
          <a:p>
            <a:pPr marL="0" marR="0" lvl="0" indent="0" algn="ctr" defTabSz="1264425" rtl="0" eaLnBrk="1" fontAlgn="auto" latinLnBrk="0" hangingPunct="1">
              <a:lnSpc>
                <a:spcPct val="100000"/>
              </a:lnSpc>
              <a:spcBef>
                <a:spcPts val="0"/>
              </a:spcBef>
              <a:spcAft>
                <a:spcPts val="0"/>
              </a:spcAft>
              <a:buClrTx/>
              <a:buSzTx/>
              <a:buFontTx/>
              <a:buNone/>
              <a:tabLst/>
              <a:defRPr/>
            </a:pPr>
            <a:r>
              <a:rPr kumimoji="0" sz="847"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rPr>
              <a:t>特性</a:t>
            </a:r>
          </a:p>
        </p:txBody>
      </p:sp>
      <p:sp>
        <p:nvSpPr>
          <p:cNvPr id="202" name="矩形">
            <a:extLst>
              <a:ext uri="{FF2B5EF4-FFF2-40B4-BE49-F238E27FC236}">
                <a16:creationId xmlns:a16="http://schemas.microsoft.com/office/drawing/2014/main" id="{6E39EB1C-073E-450D-BBEE-DDC915C8A537}"/>
              </a:ext>
            </a:extLst>
          </p:cNvPr>
          <p:cNvSpPr/>
          <p:nvPr/>
        </p:nvSpPr>
        <p:spPr>
          <a:xfrm>
            <a:off x="3938730" y="5331280"/>
            <a:ext cx="321126" cy="702770"/>
          </a:xfrm>
          <a:prstGeom prst="rect">
            <a:avLst/>
          </a:prstGeom>
          <a:gradFill>
            <a:gsLst>
              <a:gs pos="48500">
                <a:srgbClr val="A6A6A6">
                  <a:alpha val="0"/>
                </a:srgbClr>
              </a:gs>
              <a:gs pos="0">
                <a:sysClr val="window" lastClr="FFFFFF">
                  <a:lumMod val="65000"/>
                  <a:alpha val="21000"/>
                </a:sysClr>
              </a:gs>
              <a:gs pos="100000">
                <a:sysClr val="window" lastClr="FFFFFF">
                  <a:lumMod val="65000"/>
                  <a:alpha val="21000"/>
                </a:sysClr>
              </a:gs>
            </a:gsLst>
            <a:lin ang="5400000" scaled="0"/>
          </a:gradFill>
          <a:ln w="12700">
            <a:gradFill>
              <a:gsLst>
                <a:gs pos="11000">
                  <a:sysClr val="window" lastClr="FFFFFF">
                    <a:lumMod val="65000"/>
                    <a:alpha val="30000"/>
                  </a:sysClr>
                </a:gs>
                <a:gs pos="100000">
                  <a:sysClr val="window" lastClr="FFFFFF">
                    <a:lumMod val="65000"/>
                    <a:alpha val="0"/>
                  </a:sysClr>
                </a:gs>
              </a:gsLst>
              <a:lin ang="5400000" scaled="0"/>
            </a:gradFill>
          </a:ln>
        </p:spPr>
        <p:txBody>
          <a:bodyPr vert="horz" wrap="square" lIns="91440" tIns="45720" rIns="91440" bIns="45720" numCol="1" anchor="ctr" anchorCtr="0" compatLnSpc="1">
            <a:prstTxWarp prst="textNoShape">
              <a:avLst/>
            </a:prstTxWarp>
          </a:bodyPr>
          <a:lstStyle/>
          <a:p>
            <a:pPr marL="0" marR="0" lvl="0" indent="0" algn="ctr" defTabSz="914478" rtl="0" eaLnBrk="1" fontAlgn="auto" latinLnBrk="0" hangingPunct="1">
              <a:lnSpc>
                <a:spcPct val="150000"/>
              </a:lnSpc>
              <a:spcBef>
                <a:spcPts val="0"/>
              </a:spcBef>
              <a:spcAft>
                <a:spcPts val="0"/>
              </a:spcAft>
              <a:buClrTx/>
              <a:buSzTx/>
              <a:buFontTx/>
              <a:buNone/>
              <a:tabLst/>
              <a:defRPr/>
            </a:pPr>
            <a:endParaRPr kumimoji="0" sz="1400" b="1"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cs typeface="+mn-ea"/>
            </a:endParaRPr>
          </a:p>
        </p:txBody>
      </p:sp>
      <p:sp>
        <p:nvSpPr>
          <p:cNvPr id="203" name="文本框 31">
            <a:extLst>
              <a:ext uri="{FF2B5EF4-FFF2-40B4-BE49-F238E27FC236}">
                <a16:creationId xmlns:a16="http://schemas.microsoft.com/office/drawing/2014/main" id="{A5C13BBA-4F1E-4C79-BC8D-F6816C303CB1}"/>
              </a:ext>
            </a:extLst>
          </p:cNvPr>
          <p:cNvSpPr txBox="1"/>
          <p:nvPr/>
        </p:nvSpPr>
        <p:spPr>
          <a:xfrm>
            <a:off x="3973380" y="5426788"/>
            <a:ext cx="251826" cy="6393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599" tIns="30599" rIns="30599" bIns="30599" numCol="1" anchor="t">
            <a:noAutofit/>
          </a:bodyPr>
          <a:lstStyle>
            <a:defPPr>
              <a:defRPr lang="en-US"/>
            </a:defPPr>
            <a:lvl1pPr algn="ctr" defTabSz="1264425">
              <a:defRPr sz="847" b="1">
                <a:solidFill>
                  <a:schemeClr val="bg1"/>
                </a:solidFill>
                <a:latin typeface="HarmonyHeiTi"/>
                <a:ea typeface="HarmonyHeiTi"/>
                <a:cs typeface="HarmonyHeiTi"/>
              </a:defRPr>
            </a:lvl1pPr>
          </a:lstStyle>
          <a:p>
            <a:pPr marL="0" marR="0" lvl="0" indent="0" algn="ctr" defTabSz="1264425" rtl="0" eaLnBrk="1" fontAlgn="auto" latinLnBrk="0" hangingPunct="1">
              <a:lnSpc>
                <a:spcPct val="100000"/>
              </a:lnSpc>
              <a:spcBef>
                <a:spcPts val="0"/>
              </a:spcBef>
              <a:spcAft>
                <a:spcPts val="0"/>
              </a:spcAft>
              <a:buClrTx/>
              <a:buSzTx/>
              <a:buFontTx/>
              <a:buNone/>
              <a:tabLst/>
              <a:defRPr/>
            </a:pPr>
            <a:r>
              <a:rPr kumimoji="0" sz="847" b="0" i="0" u="none" strike="noStrike" kern="12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rPr>
              <a:t>开发</a:t>
            </a:r>
            <a:endParaRPr kumimoji="0" sz="847"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a:p>
            <a:pPr marL="0" marR="0" lvl="0" indent="0" algn="ctr" defTabSz="1264425" rtl="0" eaLnBrk="1" fontAlgn="auto" latinLnBrk="0" hangingPunct="1">
              <a:lnSpc>
                <a:spcPct val="100000"/>
              </a:lnSpc>
              <a:spcBef>
                <a:spcPts val="0"/>
              </a:spcBef>
              <a:spcAft>
                <a:spcPts val="0"/>
              </a:spcAft>
              <a:buClrTx/>
              <a:buSzTx/>
              <a:buFontTx/>
              <a:buNone/>
              <a:tabLst/>
              <a:defRPr/>
            </a:pPr>
            <a:r>
              <a:rPr kumimoji="0" sz="847" b="0" i="0" u="none" strike="noStrike" kern="12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rPr>
              <a:t>指南</a:t>
            </a:r>
            <a:endParaRPr kumimoji="0" sz="847"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204" name="矩形">
            <a:extLst>
              <a:ext uri="{FF2B5EF4-FFF2-40B4-BE49-F238E27FC236}">
                <a16:creationId xmlns:a16="http://schemas.microsoft.com/office/drawing/2014/main" id="{AD926500-63B1-499A-8061-45FB9DC6BBCB}"/>
              </a:ext>
            </a:extLst>
          </p:cNvPr>
          <p:cNvSpPr/>
          <p:nvPr/>
        </p:nvSpPr>
        <p:spPr>
          <a:xfrm>
            <a:off x="4294059" y="5331280"/>
            <a:ext cx="321126" cy="702770"/>
          </a:xfrm>
          <a:prstGeom prst="rect">
            <a:avLst/>
          </a:prstGeom>
          <a:gradFill>
            <a:gsLst>
              <a:gs pos="48500">
                <a:srgbClr val="A6A6A6">
                  <a:alpha val="0"/>
                </a:srgbClr>
              </a:gs>
              <a:gs pos="0">
                <a:sysClr val="window" lastClr="FFFFFF">
                  <a:lumMod val="65000"/>
                  <a:alpha val="21000"/>
                </a:sysClr>
              </a:gs>
              <a:gs pos="100000">
                <a:sysClr val="window" lastClr="FFFFFF">
                  <a:lumMod val="65000"/>
                  <a:alpha val="21000"/>
                </a:sysClr>
              </a:gs>
            </a:gsLst>
            <a:lin ang="5400000" scaled="0"/>
          </a:gradFill>
          <a:ln w="12700">
            <a:gradFill>
              <a:gsLst>
                <a:gs pos="11000">
                  <a:sysClr val="window" lastClr="FFFFFF">
                    <a:lumMod val="65000"/>
                    <a:alpha val="30000"/>
                  </a:sysClr>
                </a:gs>
                <a:gs pos="100000">
                  <a:sysClr val="window" lastClr="FFFFFF">
                    <a:lumMod val="65000"/>
                    <a:alpha val="0"/>
                  </a:sysClr>
                </a:gs>
              </a:gsLst>
              <a:lin ang="5400000" scaled="0"/>
            </a:gradFill>
          </a:ln>
        </p:spPr>
        <p:txBody>
          <a:bodyPr vert="horz" wrap="square" lIns="91440" tIns="45720" rIns="91440" bIns="45720" numCol="1" anchor="ctr" anchorCtr="0" compatLnSpc="1">
            <a:prstTxWarp prst="textNoShape">
              <a:avLst/>
            </a:prstTxWarp>
          </a:bodyPr>
          <a:lstStyle/>
          <a:p>
            <a:pPr marL="0" marR="0" lvl="0" indent="0" algn="ctr" defTabSz="914478" rtl="0" eaLnBrk="1" fontAlgn="auto" latinLnBrk="0" hangingPunct="1">
              <a:lnSpc>
                <a:spcPct val="150000"/>
              </a:lnSpc>
              <a:spcBef>
                <a:spcPts val="0"/>
              </a:spcBef>
              <a:spcAft>
                <a:spcPts val="0"/>
              </a:spcAft>
              <a:buClrTx/>
              <a:buSzTx/>
              <a:buFontTx/>
              <a:buNone/>
              <a:tabLst/>
              <a:defRPr/>
            </a:pPr>
            <a:endParaRPr kumimoji="0" sz="1400" b="1"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cs typeface="+mn-ea"/>
            </a:endParaRPr>
          </a:p>
        </p:txBody>
      </p:sp>
      <p:sp>
        <p:nvSpPr>
          <p:cNvPr id="205" name="文本框 31">
            <a:extLst>
              <a:ext uri="{FF2B5EF4-FFF2-40B4-BE49-F238E27FC236}">
                <a16:creationId xmlns:a16="http://schemas.microsoft.com/office/drawing/2014/main" id="{22C610F8-04E0-46E6-BE23-68B74FFBD488}"/>
              </a:ext>
            </a:extLst>
          </p:cNvPr>
          <p:cNvSpPr txBox="1"/>
          <p:nvPr/>
        </p:nvSpPr>
        <p:spPr>
          <a:xfrm>
            <a:off x="4328709" y="5426788"/>
            <a:ext cx="251826" cy="6503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599" tIns="30599" rIns="30599" bIns="30599" numCol="1" anchor="t">
            <a:noAutofit/>
          </a:bodyPr>
          <a:lstStyle>
            <a:defPPr>
              <a:defRPr lang="en-US"/>
            </a:defPPr>
            <a:lvl1pPr algn="ctr" defTabSz="1264425">
              <a:defRPr sz="847" b="1">
                <a:solidFill>
                  <a:schemeClr val="bg1"/>
                </a:solidFill>
                <a:latin typeface="HarmonyHeiTi"/>
                <a:ea typeface="HarmonyHeiTi"/>
                <a:cs typeface="HarmonyHeiTi"/>
              </a:defRPr>
            </a:lvl1pPr>
          </a:lstStyle>
          <a:p>
            <a:pPr marL="0" marR="0" lvl="0" indent="0" algn="ctr" defTabSz="1264425" rtl="0" eaLnBrk="1" fontAlgn="auto" latinLnBrk="0" hangingPunct="1">
              <a:lnSpc>
                <a:spcPct val="100000"/>
              </a:lnSpc>
              <a:spcBef>
                <a:spcPts val="0"/>
              </a:spcBef>
              <a:spcAft>
                <a:spcPts val="0"/>
              </a:spcAft>
              <a:buClrTx/>
              <a:buSzTx/>
              <a:buFontTx/>
              <a:buNone/>
              <a:tabLst/>
              <a:defRPr/>
            </a:pPr>
            <a:r>
              <a:rPr kumimoji="0" sz="847"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rPr>
              <a:t>参考</a:t>
            </a:r>
          </a:p>
          <a:p>
            <a:pPr marL="0" marR="0" lvl="0" indent="0" algn="ctr" defTabSz="1264425" rtl="0" eaLnBrk="1" fontAlgn="auto" latinLnBrk="0" hangingPunct="1">
              <a:lnSpc>
                <a:spcPct val="100000"/>
              </a:lnSpc>
              <a:spcBef>
                <a:spcPts val="0"/>
              </a:spcBef>
              <a:spcAft>
                <a:spcPts val="0"/>
              </a:spcAft>
              <a:buClrTx/>
              <a:buSzTx/>
              <a:buFontTx/>
              <a:buNone/>
              <a:tabLst/>
              <a:defRPr/>
            </a:pPr>
            <a:r>
              <a:rPr kumimoji="0" sz="847"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rPr>
              <a:t>指南</a:t>
            </a:r>
          </a:p>
        </p:txBody>
      </p:sp>
      <p:sp>
        <p:nvSpPr>
          <p:cNvPr id="206" name="矩形">
            <a:extLst>
              <a:ext uri="{FF2B5EF4-FFF2-40B4-BE49-F238E27FC236}">
                <a16:creationId xmlns:a16="http://schemas.microsoft.com/office/drawing/2014/main" id="{A63842F4-CA81-4D4E-ABEC-304EA4882A01}"/>
              </a:ext>
            </a:extLst>
          </p:cNvPr>
          <p:cNvSpPr/>
          <p:nvPr/>
        </p:nvSpPr>
        <p:spPr>
          <a:xfrm>
            <a:off x="2630938" y="6078584"/>
            <a:ext cx="645086" cy="390149"/>
          </a:xfrm>
          <a:prstGeom prst="rect">
            <a:avLst/>
          </a:prstGeom>
          <a:gradFill>
            <a:gsLst>
              <a:gs pos="48500">
                <a:srgbClr val="A6A6A6">
                  <a:alpha val="0"/>
                </a:srgbClr>
              </a:gs>
              <a:gs pos="0">
                <a:sysClr val="window" lastClr="FFFFFF">
                  <a:lumMod val="65000"/>
                  <a:alpha val="21000"/>
                </a:sysClr>
              </a:gs>
              <a:gs pos="100000">
                <a:sysClr val="window" lastClr="FFFFFF">
                  <a:lumMod val="65000"/>
                  <a:alpha val="21000"/>
                </a:sysClr>
              </a:gs>
            </a:gsLst>
            <a:lin ang="5400000" scaled="0"/>
          </a:gradFill>
          <a:ln w="12700">
            <a:gradFill>
              <a:gsLst>
                <a:gs pos="11000">
                  <a:sysClr val="window" lastClr="FFFFFF">
                    <a:lumMod val="65000"/>
                    <a:alpha val="30000"/>
                  </a:sysClr>
                </a:gs>
                <a:gs pos="100000">
                  <a:sysClr val="window" lastClr="FFFFFF">
                    <a:lumMod val="65000"/>
                    <a:alpha val="0"/>
                  </a:sysClr>
                </a:gs>
              </a:gsLst>
              <a:lin ang="5400000" scaled="0"/>
            </a:gradFill>
          </a:ln>
        </p:spPr>
        <p:txBody>
          <a:bodyPr vert="horz" wrap="square" lIns="91440" tIns="45720" rIns="91440" bIns="45720" numCol="1" anchor="ctr" anchorCtr="0" compatLnSpc="1">
            <a:prstTxWarp prst="textNoShape">
              <a:avLst/>
            </a:prstTxWarp>
          </a:bodyPr>
          <a:lstStyle/>
          <a:p>
            <a:pPr marL="0" marR="0" lvl="0" indent="0" algn="ctr" defTabSz="914478" rtl="0" eaLnBrk="1" fontAlgn="auto" latinLnBrk="0" hangingPunct="1">
              <a:lnSpc>
                <a:spcPct val="150000"/>
              </a:lnSpc>
              <a:spcBef>
                <a:spcPts val="0"/>
              </a:spcBef>
              <a:spcAft>
                <a:spcPts val="0"/>
              </a:spcAft>
              <a:buClrTx/>
              <a:buSzTx/>
              <a:buFontTx/>
              <a:buNone/>
              <a:tabLst/>
              <a:defRPr/>
            </a:pPr>
            <a:endParaRPr kumimoji="0" sz="1400" b="1"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cs typeface="+mn-ea"/>
            </a:endParaRPr>
          </a:p>
        </p:txBody>
      </p:sp>
      <p:sp>
        <p:nvSpPr>
          <p:cNvPr id="207" name="文本框 31">
            <a:extLst>
              <a:ext uri="{FF2B5EF4-FFF2-40B4-BE49-F238E27FC236}">
                <a16:creationId xmlns:a16="http://schemas.microsoft.com/office/drawing/2014/main" id="{45F8EFDA-2EFF-4AAE-BE90-AC1574A9D012}"/>
              </a:ext>
            </a:extLst>
          </p:cNvPr>
          <p:cNvSpPr txBox="1"/>
          <p:nvPr/>
        </p:nvSpPr>
        <p:spPr>
          <a:xfrm>
            <a:off x="2686152" y="6122130"/>
            <a:ext cx="534658" cy="3447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599" tIns="30599" rIns="30599" bIns="30599" numCol="1" anchor="t">
            <a:noAutofit/>
          </a:bodyPr>
          <a:lstStyle>
            <a:defPPr>
              <a:defRPr lang="en-US"/>
            </a:defPPr>
            <a:lvl1pPr algn="ctr" defTabSz="1264425">
              <a:defRPr sz="847" b="1">
                <a:solidFill>
                  <a:schemeClr val="bg1"/>
                </a:solidFill>
                <a:latin typeface="HarmonyHeiTi"/>
                <a:ea typeface="HarmonyHeiTi"/>
                <a:cs typeface="HarmonyHeiTi"/>
              </a:defRPr>
            </a:lvl1pPr>
          </a:lstStyle>
          <a:p>
            <a:pPr marL="0" marR="0" lvl="0" indent="0" algn="ctr" defTabSz="1264425" rtl="0" eaLnBrk="1" fontAlgn="auto" latinLnBrk="0" hangingPunct="1">
              <a:lnSpc>
                <a:spcPct val="100000"/>
              </a:lnSpc>
              <a:spcBef>
                <a:spcPts val="0"/>
              </a:spcBef>
              <a:spcAft>
                <a:spcPts val="0"/>
              </a:spcAft>
              <a:buClrTx/>
              <a:buSzTx/>
              <a:buFontTx/>
              <a:buNone/>
              <a:tabLst/>
              <a:defRPr/>
            </a:pPr>
            <a:r>
              <a:rPr kumimoji="0" sz="847" b="0" i="0" u="none" strike="noStrike" kern="12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rPr>
              <a:t>社区开发者</a:t>
            </a:r>
            <a:endParaRPr kumimoji="0" sz="847"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208" name="矩形">
            <a:extLst>
              <a:ext uri="{FF2B5EF4-FFF2-40B4-BE49-F238E27FC236}">
                <a16:creationId xmlns:a16="http://schemas.microsoft.com/office/drawing/2014/main" id="{C38F9D8A-F754-40C2-ACAB-3DE2312B3922}"/>
              </a:ext>
            </a:extLst>
          </p:cNvPr>
          <p:cNvSpPr/>
          <p:nvPr/>
        </p:nvSpPr>
        <p:spPr>
          <a:xfrm>
            <a:off x="3309416" y="6078584"/>
            <a:ext cx="645086" cy="390149"/>
          </a:xfrm>
          <a:prstGeom prst="rect">
            <a:avLst/>
          </a:prstGeom>
          <a:gradFill>
            <a:gsLst>
              <a:gs pos="48500">
                <a:srgbClr val="A6A6A6">
                  <a:alpha val="0"/>
                </a:srgbClr>
              </a:gs>
              <a:gs pos="0">
                <a:sysClr val="window" lastClr="FFFFFF">
                  <a:lumMod val="65000"/>
                  <a:alpha val="21000"/>
                </a:sysClr>
              </a:gs>
              <a:gs pos="100000">
                <a:sysClr val="window" lastClr="FFFFFF">
                  <a:lumMod val="65000"/>
                  <a:alpha val="21000"/>
                </a:sysClr>
              </a:gs>
            </a:gsLst>
            <a:lin ang="5400000" scaled="0"/>
          </a:gradFill>
          <a:ln w="12700">
            <a:gradFill>
              <a:gsLst>
                <a:gs pos="11000">
                  <a:sysClr val="window" lastClr="FFFFFF">
                    <a:lumMod val="65000"/>
                    <a:alpha val="30000"/>
                  </a:sysClr>
                </a:gs>
                <a:gs pos="100000">
                  <a:sysClr val="window" lastClr="FFFFFF">
                    <a:lumMod val="65000"/>
                    <a:alpha val="0"/>
                  </a:sysClr>
                </a:gs>
              </a:gsLst>
              <a:lin ang="5400000" scaled="0"/>
            </a:gradFill>
          </a:ln>
        </p:spPr>
        <p:txBody>
          <a:bodyPr vert="horz" wrap="square" lIns="91440" tIns="45720" rIns="91440" bIns="45720" numCol="1" anchor="ctr" anchorCtr="0" compatLnSpc="1">
            <a:prstTxWarp prst="textNoShape">
              <a:avLst/>
            </a:prstTxWarp>
          </a:bodyPr>
          <a:lstStyle/>
          <a:p>
            <a:pPr marL="0" marR="0" lvl="0" indent="0" algn="ctr" defTabSz="914478" rtl="0" eaLnBrk="1" fontAlgn="auto" latinLnBrk="0" hangingPunct="1">
              <a:lnSpc>
                <a:spcPct val="150000"/>
              </a:lnSpc>
              <a:spcBef>
                <a:spcPts val="0"/>
              </a:spcBef>
              <a:spcAft>
                <a:spcPts val="0"/>
              </a:spcAft>
              <a:buClrTx/>
              <a:buSzTx/>
              <a:buFontTx/>
              <a:buNone/>
              <a:tabLst/>
              <a:defRPr/>
            </a:pPr>
            <a:endParaRPr kumimoji="0" sz="1400" b="1"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cs typeface="+mn-ea"/>
            </a:endParaRPr>
          </a:p>
        </p:txBody>
      </p:sp>
      <p:sp>
        <p:nvSpPr>
          <p:cNvPr id="209" name="文本框 31">
            <a:extLst>
              <a:ext uri="{FF2B5EF4-FFF2-40B4-BE49-F238E27FC236}">
                <a16:creationId xmlns:a16="http://schemas.microsoft.com/office/drawing/2014/main" id="{AE25709A-339C-4EEC-A050-7DBEFA8E6410}"/>
              </a:ext>
            </a:extLst>
          </p:cNvPr>
          <p:cNvSpPr txBox="1"/>
          <p:nvPr/>
        </p:nvSpPr>
        <p:spPr>
          <a:xfrm>
            <a:off x="3364630" y="6120656"/>
            <a:ext cx="534658" cy="3670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599" tIns="30599" rIns="30599" bIns="30599" numCol="1" anchor="t">
            <a:noAutofit/>
          </a:bodyPr>
          <a:lstStyle>
            <a:defPPr>
              <a:defRPr lang="en-US"/>
            </a:defPPr>
            <a:lvl1pPr algn="ctr" defTabSz="1264425">
              <a:defRPr sz="847" b="1">
                <a:solidFill>
                  <a:schemeClr val="bg1"/>
                </a:solidFill>
                <a:latin typeface="HarmonyHeiTi"/>
                <a:ea typeface="HarmonyHeiTi"/>
                <a:cs typeface="HarmonyHeiTi"/>
              </a:defRPr>
            </a:lvl1pPr>
          </a:lstStyle>
          <a:p>
            <a:pPr marL="0" marR="0" lvl="0" indent="0" algn="ctr" defTabSz="1264425" rtl="0" eaLnBrk="1" fontAlgn="auto" latinLnBrk="0" hangingPunct="1">
              <a:lnSpc>
                <a:spcPct val="100000"/>
              </a:lnSpc>
              <a:spcBef>
                <a:spcPts val="0"/>
              </a:spcBef>
              <a:spcAft>
                <a:spcPts val="0"/>
              </a:spcAft>
              <a:buClrTx/>
              <a:buSzTx/>
              <a:buFontTx/>
              <a:buNone/>
              <a:tabLst/>
              <a:defRPr/>
            </a:pPr>
            <a:r>
              <a:rPr kumimoji="0" sz="847" b="0" i="0" u="none" strike="noStrike" kern="12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rPr>
              <a:t>运维工程师</a:t>
            </a:r>
            <a:endParaRPr kumimoji="0" sz="847"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212" name="文本框 31">
            <a:extLst>
              <a:ext uri="{FF2B5EF4-FFF2-40B4-BE49-F238E27FC236}">
                <a16:creationId xmlns:a16="http://schemas.microsoft.com/office/drawing/2014/main" id="{6808909A-20B6-4345-82F1-28EB203BEFAC}"/>
              </a:ext>
            </a:extLst>
          </p:cNvPr>
          <p:cNvSpPr txBox="1"/>
          <p:nvPr/>
        </p:nvSpPr>
        <p:spPr>
          <a:xfrm>
            <a:off x="4848106" y="4535721"/>
            <a:ext cx="1401250" cy="2719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599" tIns="30599" rIns="30599" bIns="30599" numCol="1" anchor="t">
            <a:noAutofit/>
          </a:bodyPr>
          <a:lstStyle>
            <a:lvl1pPr algn="ctr" defTabSz="1322303">
              <a:lnSpc>
                <a:spcPct val="130000"/>
              </a:lnSpc>
              <a:defRPr sz="3000" b="1">
                <a:gradFill flip="none" rotWithShape="1">
                  <a:gsLst>
                    <a:gs pos="0">
                      <a:srgbClr val="FFE68D"/>
                    </a:gs>
                    <a:gs pos="100000">
                      <a:srgbClr val="FFC156"/>
                    </a:gs>
                  </a:gsLst>
                  <a:lin ang="3600000" scaled="0"/>
                </a:gradFill>
                <a:latin typeface="HarmonyHeiTi"/>
                <a:ea typeface="HarmonyHeiTi"/>
                <a:cs typeface="HarmonyHeiTi"/>
                <a:sym typeface="HarmonyHeiTi"/>
              </a:defRPr>
            </a:lvl1pPr>
          </a:lstStyle>
          <a:p>
            <a:pPr marL="0" marR="0" lvl="0" indent="0" algn="ctr" defTabSz="1322303" rtl="0" eaLnBrk="1" fontAlgn="auto" latinLnBrk="0" hangingPunct="1">
              <a:lnSpc>
                <a:spcPct val="130000"/>
              </a:lnSpc>
              <a:spcBef>
                <a:spcPts val="0"/>
              </a:spcBef>
              <a:spcAft>
                <a:spcPts val="0"/>
              </a:spcAft>
              <a:buClrTx/>
              <a:buSzTx/>
              <a:buFontTx/>
              <a:buNone/>
              <a:tabLst/>
              <a:defRPr/>
            </a:pPr>
            <a:r>
              <a:rPr kumimoji="0" sz="1271" b="1" i="0" u="none" strike="noStrike" kern="1200" cap="none" spc="0" normalizeH="0" baseline="0" noProof="0" dirty="0" err="1">
                <a:ln>
                  <a:noFill/>
                </a:ln>
                <a:solidFill>
                  <a:srgbClr val="C00000"/>
                </a:solidFill>
                <a:effectLst/>
                <a:uLnTx/>
                <a:uFillTx/>
                <a:latin typeface="微软雅黑" panose="020B0503020204020204" pitchFamily="34" charset="-122"/>
                <a:ea typeface="微软雅黑" panose="020B0503020204020204" pitchFamily="34" charset="-122"/>
                <a:sym typeface="HarmonyHeiTi"/>
              </a:rPr>
              <a:t>消息中心上线</a:t>
            </a:r>
            <a:endParaRPr kumimoji="0" sz="1271"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HarmonyHeiTi"/>
            </a:endParaRPr>
          </a:p>
        </p:txBody>
      </p:sp>
      <p:sp>
        <p:nvSpPr>
          <p:cNvPr id="213" name="基础版本">
            <a:extLst>
              <a:ext uri="{FF2B5EF4-FFF2-40B4-BE49-F238E27FC236}">
                <a16:creationId xmlns:a16="http://schemas.microsoft.com/office/drawing/2014/main" id="{DC6C0675-8594-45A8-A9E3-2073E2C47B12}"/>
              </a:ext>
            </a:extLst>
          </p:cNvPr>
          <p:cNvSpPr txBox="1"/>
          <p:nvPr/>
        </p:nvSpPr>
        <p:spPr>
          <a:xfrm>
            <a:off x="4979334" y="4871657"/>
            <a:ext cx="1179035" cy="32720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815" tIns="15815" rIns="15815" bIns="15815" numCol="1" anchor="ctr">
            <a:noAutofit/>
          </a:bodyPr>
          <a:lstStyle/>
          <a:p>
            <a:pPr marL="0" marR="0" lvl="0" indent="0" algn="ctr" defTabSz="515080" rtl="0" eaLnBrk="1" fontAlgn="auto" latinLnBrk="0" hangingPunct="1">
              <a:lnSpc>
                <a:spcPct val="100000"/>
              </a:lnSpc>
              <a:spcBef>
                <a:spcPts val="0"/>
              </a:spcBef>
              <a:spcAft>
                <a:spcPts val="0"/>
              </a:spcAft>
              <a:buClrTx/>
              <a:buSzTx/>
              <a:buFontTx/>
              <a:buNone/>
              <a:tabLst/>
              <a:defRPr sz="2200">
                <a:solidFill>
                  <a:srgbClr val="FFFFFF"/>
                </a:solidFill>
                <a:latin typeface="HarmonyHeiTi"/>
                <a:ea typeface="HarmonyHeiTi"/>
                <a:cs typeface="HarmonyHeiTi"/>
                <a:sym typeface="HarmonyHeiTi"/>
              </a:defRPr>
            </a:pPr>
            <a:r>
              <a:rPr kumimoji="0" sz="932" b="0" i="0" u="none" strike="noStrike" kern="12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sym typeface="HarmonyHeiTi"/>
              </a:rPr>
              <a:t>汇聚多源消息</a:t>
            </a:r>
            <a:endParaRPr kumimoji="0" sz="932"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HarmonyHeiTi"/>
            </a:endParaRPr>
          </a:p>
          <a:p>
            <a:pPr marL="0" marR="0" lvl="0" indent="0" algn="ctr" defTabSz="515080" rtl="0" eaLnBrk="1" fontAlgn="auto" latinLnBrk="0" hangingPunct="1">
              <a:lnSpc>
                <a:spcPct val="100000"/>
              </a:lnSpc>
              <a:spcBef>
                <a:spcPts val="0"/>
              </a:spcBef>
              <a:spcAft>
                <a:spcPts val="0"/>
              </a:spcAft>
              <a:buClrTx/>
              <a:buSzTx/>
              <a:buFontTx/>
              <a:buNone/>
              <a:tabLst/>
              <a:defRPr sz="2200">
                <a:solidFill>
                  <a:srgbClr val="FFC000"/>
                </a:solidFill>
                <a:latin typeface="HarmonyHeiTi"/>
                <a:ea typeface="HarmonyHeiTi"/>
                <a:cs typeface="HarmonyHeiTi"/>
                <a:sym typeface="HarmonyHeiTi"/>
              </a:defRPr>
            </a:pPr>
            <a:r>
              <a:rPr kumimoji="0" sz="932"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HarmonyHeiTi"/>
              </a:rPr>
              <a:t>1min</a:t>
            </a:r>
            <a:r>
              <a:rPr kumimoji="0" sz="932"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HarmonyHeiTi"/>
              </a:rPr>
              <a:t>快速推送</a:t>
            </a:r>
          </a:p>
        </p:txBody>
      </p:sp>
      <p:grpSp>
        <p:nvGrpSpPr>
          <p:cNvPr id="214" name="成组">
            <a:extLst>
              <a:ext uri="{FF2B5EF4-FFF2-40B4-BE49-F238E27FC236}">
                <a16:creationId xmlns:a16="http://schemas.microsoft.com/office/drawing/2014/main" id="{FD4A0299-8223-40BE-81BB-92679CF64738}"/>
              </a:ext>
            </a:extLst>
          </p:cNvPr>
          <p:cNvGrpSpPr/>
          <p:nvPr/>
        </p:nvGrpSpPr>
        <p:grpSpPr>
          <a:xfrm>
            <a:off x="5313937" y="5331280"/>
            <a:ext cx="469587" cy="1137453"/>
            <a:chOff x="0" y="0"/>
            <a:chExt cx="900147" cy="2685650"/>
          </a:xfrm>
        </p:grpSpPr>
        <p:sp>
          <p:nvSpPr>
            <p:cNvPr id="232" name="矩形">
              <a:extLst>
                <a:ext uri="{FF2B5EF4-FFF2-40B4-BE49-F238E27FC236}">
                  <a16:creationId xmlns:a16="http://schemas.microsoft.com/office/drawing/2014/main" id="{0F516741-42EC-4FB5-BD2D-0F611A62439C}"/>
                </a:ext>
              </a:extLst>
            </p:cNvPr>
            <p:cNvSpPr/>
            <p:nvPr/>
          </p:nvSpPr>
          <p:spPr>
            <a:xfrm>
              <a:off x="0" y="0"/>
              <a:ext cx="900148" cy="2685651"/>
            </a:xfrm>
            <a:prstGeom prst="rect">
              <a:avLst/>
            </a:prstGeom>
            <a:gradFill>
              <a:gsLst>
                <a:gs pos="48500">
                  <a:srgbClr val="A6A6A6">
                    <a:alpha val="0"/>
                  </a:srgbClr>
                </a:gs>
                <a:gs pos="0">
                  <a:sysClr val="window" lastClr="FFFFFF">
                    <a:lumMod val="65000"/>
                    <a:alpha val="21000"/>
                  </a:sysClr>
                </a:gs>
                <a:gs pos="100000">
                  <a:sysClr val="window" lastClr="FFFFFF">
                    <a:lumMod val="65000"/>
                    <a:alpha val="21000"/>
                  </a:sysClr>
                </a:gs>
              </a:gsLst>
              <a:lin ang="5400000" scaled="0"/>
            </a:gradFill>
            <a:ln w="12700">
              <a:gradFill>
                <a:gsLst>
                  <a:gs pos="11000">
                    <a:sysClr val="window" lastClr="FFFFFF">
                      <a:lumMod val="65000"/>
                      <a:alpha val="30000"/>
                    </a:sysClr>
                  </a:gs>
                  <a:gs pos="100000">
                    <a:sysClr val="window" lastClr="FFFFFF">
                      <a:lumMod val="65000"/>
                      <a:alpha val="0"/>
                    </a:sysClr>
                  </a:gs>
                </a:gsLst>
                <a:lin ang="5400000" scaled="0"/>
              </a:gradFill>
            </a:ln>
          </p:spPr>
          <p:txBody>
            <a:bodyPr vert="horz" wrap="square" lIns="91440" tIns="45720" rIns="91440" bIns="45720" numCol="1" anchor="ctr" anchorCtr="0" compatLnSpc="1">
              <a:prstTxWarp prst="textNoShape">
                <a:avLst/>
              </a:prstTxWarp>
            </a:bodyPr>
            <a:lstStyle/>
            <a:p>
              <a:pPr marL="0" marR="0" lvl="0" indent="0" algn="ctr" defTabSz="914478" rtl="0" eaLnBrk="1" fontAlgn="auto" latinLnBrk="0" hangingPunct="1">
                <a:lnSpc>
                  <a:spcPct val="150000"/>
                </a:lnSpc>
                <a:spcBef>
                  <a:spcPts val="0"/>
                </a:spcBef>
                <a:spcAft>
                  <a:spcPts val="0"/>
                </a:spcAft>
                <a:buClrTx/>
                <a:buSzTx/>
                <a:buFontTx/>
                <a:buNone/>
                <a:tabLst/>
                <a:defRPr/>
              </a:pPr>
              <a:endParaRPr kumimoji="0" sz="1400" b="1"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cs typeface="+mn-ea"/>
              </a:endParaRPr>
            </a:p>
          </p:txBody>
        </p:sp>
        <p:sp>
          <p:nvSpPr>
            <p:cNvPr id="233" name="文本框 31">
              <a:extLst>
                <a:ext uri="{FF2B5EF4-FFF2-40B4-BE49-F238E27FC236}">
                  <a16:creationId xmlns:a16="http://schemas.microsoft.com/office/drawing/2014/main" id="{F1187ED8-BD0F-428D-9623-1BA409887C4A}"/>
                </a:ext>
              </a:extLst>
            </p:cNvPr>
            <p:cNvSpPr txBox="1"/>
            <p:nvPr/>
          </p:nvSpPr>
          <p:spPr>
            <a:xfrm>
              <a:off x="97484" y="760775"/>
              <a:ext cx="705179" cy="1164101"/>
            </a:xfrm>
            <a:prstGeom prst="rect">
              <a:avLst/>
            </a:prstGeom>
            <a:noFill/>
            <a:ln w="12700">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914478">
                <a:lnSpc>
                  <a:spcPct val="150000"/>
                </a:lnSpc>
                <a:defRPr sz="1400" b="1" kern="0">
                  <a:solidFill>
                    <a:srgbClr val="1D1D1A"/>
                  </a:solidFill>
                  <a:cs typeface="+mn-ea"/>
                </a:defRPr>
              </a:lvl1pPr>
            </a:lstStyle>
            <a:p>
              <a:pPr marL="0" marR="0" lvl="0" indent="0" algn="ctr" defTabSz="914478" rtl="0" eaLnBrk="1" fontAlgn="auto" latinLnBrk="0" hangingPunct="1">
                <a:lnSpc>
                  <a:spcPct val="100000"/>
                </a:lnSpc>
                <a:spcBef>
                  <a:spcPts val="0"/>
                </a:spcBef>
                <a:spcAft>
                  <a:spcPts val="0"/>
                </a:spcAft>
                <a:buClrTx/>
                <a:buSzTx/>
                <a:buFontTx/>
                <a:buNone/>
                <a:tabLst/>
                <a:defRPr/>
              </a:pPr>
              <a:r>
                <a:rPr kumimoji="0" sz="800" b="1"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rPr>
                <a:t>消息中心</a:t>
              </a:r>
            </a:p>
            <a:p>
              <a:pPr marL="0" marR="0" lvl="0" indent="0" algn="ctr" defTabSz="914478" rtl="0" eaLnBrk="1" fontAlgn="auto" latinLnBrk="0" hangingPunct="1">
                <a:lnSpc>
                  <a:spcPct val="100000"/>
                </a:lnSpc>
                <a:spcBef>
                  <a:spcPts val="0"/>
                </a:spcBef>
                <a:spcAft>
                  <a:spcPts val="0"/>
                </a:spcAft>
                <a:buClrTx/>
                <a:buSzTx/>
                <a:buFontTx/>
                <a:buNone/>
                <a:tabLst/>
                <a:defRPr/>
              </a:pPr>
              <a:r>
                <a:rPr kumimoji="0" sz="800" b="1"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rPr>
                <a:t>推送</a:t>
              </a:r>
            </a:p>
          </p:txBody>
        </p:sp>
      </p:grpSp>
      <p:sp>
        <p:nvSpPr>
          <p:cNvPr id="215" name="文本框 31">
            <a:extLst>
              <a:ext uri="{FF2B5EF4-FFF2-40B4-BE49-F238E27FC236}">
                <a16:creationId xmlns:a16="http://schemas.microsoft.com/office/drawing/2014/main" id="{81024C37-8C2E-4056-B132-F871093E9E62}"/>
              </a:ext>
            </a:extLst>
          </p:cNvPr>
          <p:cNvSpPr txBox="1"/>
          <p:nvPr/>
        </p:nvSpPr>
        <p:spPr>
          <a:xfrm>
            <a:off x="4690728" y="5375220"/>
            <a:ext cx="431643" cy="2107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599" tIns="30599" rIns="30599" bIns="30599" numCol="1" anchor="t">
            <a:noAutofit/>
          </a:bodyPr>
          <a:lstStyle>
            <a:defPPr>
              <a:defRPr lang="en-US"/>
            </a:defPPr>
            <a:lvl1pPr algn="ctr" defTabSz="1264425">
              <a:defRPr sz="847" b="1">
                <a:solidFill>
                  <a:schemeClr val="bg1"/>
                </a:solidFill>
                <a:latin typeface="HarmonyHeiTi"/>
                <a:ea typeface="HarmonyHeiTi"/>
                <a:cs typeface="HarmonyHeiTi"/>
              </a:defRPr>
            </a:lvl1pPr>
          </a:lstStyle>
          <a:p>
            <a:pPr marL="0" marR="0" lvl="0" indent="0" algn="ctr" defTabSz="1264425" rtl="0" eaLnBrk="1" fontAlgn="auto" latinLnBrk="0" hangingPunct="1">
              <a:lnSpc>
                <a:spcPct val="100000"/>
              </a:lnSpc>
              <a:spcBef>
                <a:spcPts val="0"/>
              </a:spcBef>
              <a:spcAft>
                <a:spcPts val="0"/>
              </a:spcAft>
              <a:buClrTx/>
              <a:buSzTx/>
              <a:buFontTx/>
              <a:buNone/>
              <a:tabLst/>
              <a:defRPr/>
            </a:pPr>
            <a:r>
              <a:rPr kumimoji="0" sz="847" b="0" i="0" u="none" strike="noStrike" kern="12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rPr>
              <a:t>会议</a:t>
            </a:r>
            <a:endParaRPr kumimoji="0" sz="847"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216" name="文本框 31">
            <a:extLst>
              <a:ext uri="{FF2B5EF4-FFF2-40B4-BE49-F238E27FC236}">
                <a16:creationId xmlns:a16="http://schemas.microsoft.com/office/drawing/2014/main" id="{157EAEAC-CD06-43A1-93FB-111CA450A079}"/>
              </a:ext>
            </a:extLst>
          </p:cNvPr>
          <p:cNvSpPr txBox="1"/>
          <p:nvPr/>
        </p:nvSpPr>
        <p:spPr>
          <a:xfrm>
            <a:off x="4487011" y="5651749"/>
            <a:ext cx="839077" cy="3071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599" tIns="30599" rIns="30599" bIns="30599" numCol="1" anchor="t">
            <a:noAutofit/>
          </a:bodyPr>
          <a:lstStyle>
            <a:defPPr>
              <a:defRPr lang="en-US"/>
            </a:defPPr>
            <a:lvl1pPr algn="ctr" defTabSz="1264425">
              <a:defRPr sz="847" b="1">
                <a:solidFill>
                  <a:schemeClr val="bg1"/>
                </a:solidFill>
                <a:latin typeface="HarmonyHeiTi"/>
                <a:ea typeface="HarmonyHeiTi"/>
                <a:cs typeface="HarmonyHeiTi"/>
              </a:defRPr>
            </a:lvl1pPr>
          </a:lstStyle>
          <a:p>
            <a:pPr marL="0" marR="0" lvl="0" indent="0" algn="ctr" defTabSz="1264425" rtl="0" eaLnBrk="1" fontAlgn="auto" latinLnBrk="0" hangingPunct="1">
              <a:lnSpc>
                <a:spcPct val="100000"/>
              </a:lnSpc>
              <a:spcBef>
                <a:spcPts val="0"/>
              </a:spcBef>
              <a:spcAft>
                <a:spcPts val="0"/>
              </a:spcAft>
              <a:buClrTx/>
              <a:buSzTx/>
              <a:buFontTx/>
              <a:buNone/>
              <a:tabLst/>
              <a:defRPr/>
            </a:pPr>
            <a:r>
              <a:rPr kumimoji="0" sz="847"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Pull </a:t>
            </a:r>
          </a:p>
          <a:p>
            <a:pPr marL="0" marR="0" lvl="0" indent="0" algn="ctr" defTabSz="1264425" rtl="0" eaLnBrk="1" fontAlgn="auto" latinLnBrk="0" hangingPunct="1">
              <a:lnSpc>
                <a:spcPct val="100000"/>
              </a:lnSpc>
              <a:spcBef>
                <a:spcPts val="0"/>
              </a:spcBef>
              <a:spcAft>
                <a:spcPts val="0"/>
              </a:spcAft>
              <a:buClrTx/>
              <a:buSzTx/>
              <a:buFontTx/>
              <a:buNone/>
              <a:tabLst/>
              <a:defRPr/>
            </a:pPr>
            <a:r>
              <a:rPr kumimoji="0" sz="847"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Request</a:t>
            </a:r>
          </a:p>
        </p:txBody>
      </p:sp>
      <p:sp>
        <p:nvSpPr>
          <p:cNvPr id="217" name="文本框 31">
            <a:extLst>
              <a:ext uri="{FF2B5EF4-FFF2-40B4-BE49-F238E27FC236}">
                <a16:creationId xmlns:a16="http://schemas.microsoft.com/office/drawing/2014/main" id="{E2307555-D20A-4D2A-AA3E-E891FEBDC583}"/>
              </a:ext>
            </a:extLst>
          </p:cNvPr>
          <p:cNvSpPr txBox="1"/>
          <p:nvPr/>
        </p:nvSpPr>
        <p:spPr>
          <a:xfrm>
            <a:off x="4626120" y="5961564"/>
            <a:ext cx="547999" cy="207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599" tIns="30599" rIns="30599" bIns="30599" numCol="1" anchor="t">
            <a:noAutofit/>
          </a:bodyPr>
          <a:lstStyle>
            <a:defPPr>
              <a:defRPr lang="en-US"/>
            </a:defPPr>
            <a:lvl1pPr algn="ctr" defTabSz="1264425">
              <a:defRPr sz="847" b="1">
                <a:solidFill>
                  <a:schemeClr val="bg1"/>
                </a:solidFill>
                <a:latin typeface="HarmonyHeiTi"/>
                <a:ea typeface="HarmonyHeiTi"/>
                <a:cs typeface="HarmonyHeiTi"/>
              </a:defRPr>
            </a:lvl1pPr>
          </a:lstStyle>
          <a:p>
            <a:pPr marL="0" marR="0" lvl="0" indent="0" algn="ctr" defTabSz="1264425" rtl="0" eaLnBrk="1" fontAlgn="auto" latinLnBrk="0" hangingPunct="1">
              <a:lnSpc>
                <a:spcPct val="100000"/>
              </a:lnSpc>
              <a:spcBef>
                <a:spcPts val="0"/>
              </a:spcBef>
              <a:spcAft>
                <a:spcPts val="0"/>
              </a:spcAft>
              <a:buClrTx/>
              <a:buSzTx/>
              <a:buFontTx/>
              <a:buNone/>
              <a:tabLst/>
              <a:defRPr/>
            </a:pPr>
            <a:r>
              <a:rPr kumimoji="0" sz="847"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Issue</a:t>
            </a:r>
          </a:p>
        </p:txBody>
      </p:sp>
      <p:sp>
        <p:nvSpPr>
          <p:cNvPr id="218" name="文本框 31">
            <a:extLst>
              <a:ext uri="{FF2B5EF4-FFF2-40B4-BE49-F238E27FC236}">
                <a16:creationId xmlns:a16="http://schemas.microsoft.com/office/drawing/2014/main" id="{55454662-CCF1-474B-AED4-2236F000E0DD}"/>
              </a:ext>
            </a:extLst>
          </p:cNvPr>
          <p:cNvSpPr txBox="1"/>
          <p:nvPr/>
        </p:nvSpPr>
        <p:spPr>
          <a:xfrm>
            <a:off x="4695981" y="6231723"/>
            <a:ext cx="405973" cy="1900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599" tIns="30599" rIns="30599" bIns="30599" numCol="1" anchor="t">
            <a:noAutofit/>
          </a:bodyPr>
          <a:lstStyle>
            <a:defPPr>
              <a:defRPr lang="en-US"/>
            </a:defPPr>
            <a:lvl1pPr algn="ctr" defTabSz="1264425">
              <a:defRPr sz="847" b="1">
                <a:solidFill>
                  <a:schemeClr val="bg1"/>
                </a:solidFill>
                <a:latin typeface="HarmonyHeiTi"/>
                <a:ea typeface="HarmonyHeiTi"/>
                <a:cs typeface="HarmonyHeiTi"/>
              </a:defRPr>
            </a:lvl1pPr>
          </a:lstStyle>
          <a:p>
            <a:pPr marL="0" marR="0" lvl="0" indent="0" algn="ctr" defTabSz="1264425" rtl="0" eaLnBrk="1" fontAlgn="auto" latinLnBrk="0" hangingPunct="1">
              <a:lnSpc>
                <a:spcPct val="100000"/>
              </a:lnSpc>
              <a:spcBef>
                <a:spcPts val="0"/>
              </a:spcBef>
              <a:spcAft>
                <a:spcPts val="0"/>
              </a:spcAft>
              <a:buClrTx/>
              <a:buSzTx/>
              <a:buFontTx/>
              <a:buNone/>
              <a:tabLst/>
              <a:defRPr/>
            </a:pPr>
            <a:r>
              <a:rPr kumimoji="0" sz="847" b="0" i="0" u="none" strike="noStrike" kern="12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rPr>
              <a:t>漏洞</a:t>
            </a:r>
            <a:endParaRPr kumimoji="0" sz="847"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219" name="文本框 31">
            <a:extLst>
              <a:ext uri="{FF2B5EF4-FFF2-40B4-BE49-F238E27FC236}">
                <a16:creationId xmlns:a16="http://schemas.microsoft.com/office/drawing/2014/main" id="{57BCFD57-9E4F-4E36-9026-8D10A3CD8166}"/>
              </a:ext>
            </a:extLst>
          </p:cNvPr>
          <p:cNvSpPr txBox="1"/>
          <p:nvPr/>
        </p:nvSpPr>
        <p:spPr>
          <a:xfrm>
            <a:off x="5929761" y="5378269"/>
            <a:ext cx="515893" cy="2062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599" tIns="30599" rIns="30599" bIns="30599" numCol="1" anchor="t">
            <a:noAutofit/>
          </a:bodyPr>
          <a:lstStyle>
            <a:defPPr>
              <a:defRPr lang="en-US"/>
            </a:defPPr>
            <a:lvl1pPr algn="ctr" defTabSz="1264425">
              <a:defRPr sz="847" b="1">
                <a:solidFill>
                  <a:schemeClr val="bg1"/>
                </a:solidFill>
                <a:latin typeface="HarmonyHeiTi"/>
                <a:ea typeface="HarmonyHeiTi"/>
                <a:cs typeface="HarmonyHeiTi"/>
              </a:defRPr>
            </a:lvl1pPr>
          </a:lstStyle>
          <a:p>
            <a:pPr marL="0" marR="0" lvl="0" indent="0" algn="ctr" defTabSz="1264425" rtl="0" eaLnBrk="1" fontAlgn="auto" latinLnBrk="0" hangingPunct="1">
              <a:lnSpc>
                <a:spcPct val="100000"/>
              </a:lnSpc>
              <a:spcBef>
                <a:spcPts val="0"/>
              </a:spcBef>
              <a:spcAft>
                <a:spcPts val="0"/>
              </a:spcAft>
              <a:buClrTx/>
              <a:buSzTx/>
              <a:buFontTx/>
              <a:buNone/>
              <a:tabLst/>
              <a:defRPr/>
            </a:pPr>
            <a:r>
              <a:rPr kumimoji="0" sz="847" b="0" i="0" u="none" strike="noStrike" kern="12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rPr>
              <a:t>开发者</a:t>
            </a:r>
            <a:endParaRPr kumimoji="0" sz="847"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220" name="文本框 31">
            <a:extLst>
              <a:ext uri="{FF2B5EF4-FFF2-40B4-BE49-F238E27FC236}">
                <a16:creationId xmlns:a16="http://schemas.microsoft.com/office/drawing/2014/main" id="{2FA2C447-0994-4F04-820E-FA3320FC3409}"/>
              </a:ext>
            </a:extLst>
          </p:cNvPr>
          <p:cNvSpPr txBox="1"/>
          <p:nvPr/>
        </p:nvSpPr>
        <p:spPr>
          <a:xfrm>
            <a:off x="5929761" y="6272452"/>
            <a:ext cx="544878" cy="21880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599" tIns="30599" rIns="30599" bIns="30599" numCol="1" anchor="t">
            <a:noAutofit/>
          </a:bodyPr>
          <a:lstStyle>
            <a:defPPr>
              <a:defRPr lang="en-US"/>
            </a:defPPr>
            <a:lvl1pPr algn="ctr" defTabSz="1264425">
              <a:defRPr sz="847" b="1">
                <a:solidFill>
                  <a:schemeClr val="bg1"/>
                </a:solidFill>
                <a:latin typeface="HarmonyHeiTi"/>
                <a:ea typeface="HarmonyHeiTi"/>
                <a:cs typeface="HarmonyHeiTi"/>
              </a:defRPr>
            </a:lvl1pPr>
          </a:lstStyle>
          <a:p>
            <a:pPr marL="0" marR="0" lvl="0" indent="0" algn="ctr" defTabSz="1264425" rtl="0" eaLnBrk="1" fontAlgn="auto" latinLnBrk="0" hangingPunct="1">
              <a:lnSpc>
                <a:spcPct val="100000"/>
              </a:lnSpc>
              <a:spcBef>
                <a:spcPts val="0"/>
              </a:spcBef>
              <a:spcAft>
                <a:spcPts val="0"/>
              </a:spcAft>
              <a:buClrTx/>
              <a:buSzTx/>
              <a:buFontTx/>
              <a:buNone/>
              <a:tabLst/>
              <a:defRPr/>
            </a:pPr>
            <a:r>
              <a:rPr kumimoji="0" sz="847" b="0" i="0" u="none" strike="noStrike" kern="12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rPr>
              <a:t>运营者</a:t>
            </a:r>
            <a:endParaRPr kumimoji="0" sz="847"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221" name="文本框 31">
            <a:extLst>
              <a:ext uri="{FF2B5EF4-FFF2-40B4-BE49-F238E27FC236}">
                <a16:creationId xmlns:a16="http://schemas.microsoft.com/office/drawing/2014/main" id="{40595425-E972-42C5-919F-AAB456221F0D}"/>
              </a:ext>
            </a:extLst>
          </p:cNvPr>
          <p:cNvSpPr txBox="1"/>
          <p:nvPr/>
        </p:nvSpPr>
        <p:spPr>
          <a:xfrm>
            <a:off x="5929761" y="5829952"/>
            <a:ext cx="504085" cy="2040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599" tIns="30599" rIns="30599" bIns="30599" numCol="1" anchor="t">
            <a:noAutofit/>
          </a:bodyPr>
          <a:lstStyle>
            <a:defPPr>
              <a:defRPr lang="en-US"/>
            </a:defPPr>
            <a:lvl1pPr algn="ctr" defTabSz="1264425">
              <a:defRPr sz="847" b="1">
                <a:solidFill>
                  <a:schemeClr val="bg1"/>
                </a:solidFill>
                <a:latin typeface="HarmonyHeiTi"/>
                <a:ea typeface="HarmonyHeiTi"/>
                <a:cs typeface="HarmonyHeiTi"/>
              </a:defRPr>
            </a:lvl1pPr>
          </a:lstStyle>
          <a:p>
            <a:pPr marL="0" marR="0" lvl="0" indent="0" algn="ctr" defTabSz="1264425" rtl="0" eaLnBrk="1" fontAlgn="auto" latinLnBrk="0" hangingPunct="1">
              <a:lnSpc>
                <a:spcPct val="100000"/>
              </a:lnSpc>
              <a:spcBef>
                <a:spcPts val="0"/>
              </a:spcBef>
              <a:spcAft>
                <a:spcPts val="0"/>
              </a:spcAft>
              <a:buClrTx/>
              <a:buSzTx/>
              <a:buFontTx/>
              <a:buNone/>
              <a:tabLst/>
              <a:defRPr/>
            </a:pPr>
            <a:r>
              <a:rPr kumimoji="0" sz="847" b="0" i="0" u="none" strike="noStrike" kern="12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rPr>
              <a:t>贡献者</a:t>
            </a:r>
            <a:endParaRPr kumimoji="0" sz="847"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grpSp>
        <p:nvGrpSpPr>
          <p:cNvPr id="222" name="成组">
            <a:extLst>
              <a:ext uri="{FF2B5EF4-FFF2-40B4-BE49-F238E27FC236}">
                <a16:creationId xmlns:a16="http://schemas.microsoft.com/office/drawing/2014/main" id="{7FB1445C-F8A2-484B-89C5-F21B55DFD13A}"/>
              </a:ext>
            </a:extLst>
          </p:cNvPr>
          <p:cNvGrpSpPr/>
          <p:nvPr/>
        </p:nvGrpSpPr>
        <p:grpSpPr>
          <a:xfrm>
            <a:off x="5799412" y="5457874"/>
            <a:ext cx="130348" cy="899803"/>
            <a:chOff x="0" y="0"/>
            <a:chExt cx="249862" cy="2124534"/>
          </a:xfrm>
        </p:grpSpPr>
        <p:sp>
          <p:nvSpPr>
            <p:cNvPr id="228" name="线条">
              <a:extLst>
                <a:ext uri="{FF2B5EF4-FFF2-40B4-BE49-F238E27FC236}">
                  <a16:creationId xmlns:a16="http://schemas.microsoft.com/office/drawing/2014/main" id="{3EA08D1B-144B-412C-A060-5B8846CC4F44}"/>
                </a:ext>
              </a:extLst>
            </p:cNvPr>
            <p:cNvSpPr/>
            <p:nvPr/>
          </p:nvSpPr>
          <p:spPr>
            <a:xfrm>
              <a:off x="0" y="1050836"/>
              <a:ext cx="249863" cy="1"/>
            </a:xfrm>
            <a:prstGeom prst="line">
              <a:avLst/>
            </a:prstGeom>
            <a:noFill/>
            <a:ln w="25400" cap="flat">
              <a:solidFill>
                <a:schemeClr val="bg1"/>
              </a:solidFill>
              <a:prstDash val="solid"/>
              <a:miter lim="400000"/>
              <a:tailEnd type="triangle" w="med" len="med"/>
            </a:ln>
            <a:effectLst/>
          </p:spPr>
          <p:txBody>
            <a:bodyPr wrap="square" lIns="30599" tIns="30599" rIns="30599" bIns="30599" numCol="1" anchor="ctr">
              <a:noAutofit/>
            </a:bodyPr>
            <a:lstStyle/>
            <a:p>
              <a:pPr marL="0" marR="0" lvl="0" indent="0" algn="ctr" defTabSz="1468639" rtl="0" eaLnBrk="1" fontAlgn="auto" latinLnBrk="0" hangingPunct="1">
                <a:lnSpc>
                  <a:spcPct val="100000"/>
                </a:lnSpc>
                <a:spcBef>
                  <a:spcPts val="0"/>
                </a:spcBef>
                <a:spcAft>
                  <a:spcPts val="0"/>
                </a:spcAft>
                <a:buClrTx/>
                <a:buSzTx/>
                <a:buFontTx/>
                <a:buNone/>
                <a:tabLst/>
                <a:defRPr sz="3400">
                  <a:solidFill>
                    <a:srgbClr val="FFFFFF"/>
                  </a:solidFill>
                  <a:latin typeface="Source Han Sans CN"/>
                  <a:ea typeface="Source Han Sans CN"/>
                  <a:cs typeface="Source Han Sans CN"/>
                  <a:sym typeface="Source Han Sans CN"/>
                </a:defRPr>
              </a:pPr>
              <a:endParaRPr kumimoji="0" sz="144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Source Han Sans CN"/>
              </a:endParaRPr>
            </a:p>
          </p:txBody>
        </p:sp>
        <p:sp>
          <p:nvSpPr>
            <p:cNvPr id="229" name="线条">
              <a:extLst>
                <a:ext uri="{FF2B5EF4-FFF2-40B4-BE49-F238E27FC236}">
                  <a16:creationId xmlns:a16="http://schemas.microsoft.com/office/drawing/2014/main" id="{9F9590D1-A735-4175-8CD5-50B16F88487E}"/>
                </a:ext>
              </a:extLst>
            </p:cNvPr>
            <p:cNvSpPr/>
            <p:nvPr/>
          </p:nvSpPr>
          <p:spPr>
            <a:xfrm>
              <a:off x="101248" y="7367"/>
              <a:ext cx="148614" cy="1"/>
            </a:xfrm>
            <a:prstGeom prst="line">
              <a:avLst/>
            </a:prstGeom>
            <a:noFill/>
            <a:ln w="25400" cap="flat">
              <a:solidFill>
                <a:schemeClr val="bg1"/>
              </a:solidFill>
              <a:prstDash val="solid"/>
              <a:miter lim="400000"/>
              <a:tailEnd type="triangle" w="med" len="med"/>
            </a:ln>
            <a:effectLst/>
          </p:spPr>
          <p:txBody>
            <a:bodyPr wrap="square" lIns="30599" tIns="30599" rIns="30599" bIns="30599" numCol="1" anchor="ctr">
              <a:noAutofit/>
            </a:bodyPr>
            <a:lstStyle/>
            <a:p>
              <a:pPr marL="0" marR="0" lvl="0" indent="0" algn="ctr" defTabSz="1468639" rtl="0" eaLnBrk="1" fontAlgn="auto" latinLnBrk="0" hangingPunct="1">
                <a:lnSpc>
                  <a:spcPct val="100000"/>
                </a:lnSpc>
                <a:spcBef>
                  <a:spcPts val="0"/>
                </a:spcBef>
                <a:spcAft>
                  <a:spcPts val="0"/>
                </a:spcAft>
                <a:buClrTx/>
                <a:buSzTx/>
                <a:buFontTx/>
                <a:buNone/>
                <a:tabLst/>
                <a:defRPr sz="3400">
                  <a:solidFill>
                    <a:srgbClr val="FFFFFF"/>
                  </a:solidFill>
                  <a:latin typeface="Source Han Sans CN"/>
                  <a:ea typeface="Source Han Sans CN"/>
                  <a:cs typeface="Source Han Sans CN"/>
                  <a:sym typeface="Source Han Sans CN"/>
                </a:defRPr>
              </a:pPr>
              <a:endParaRPr kumimoji="0" sz="144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Source Han Sans CN"/>
              </a:endParaRPr>
            </a:p>
          </p:txBody>
        </p:sp>
        <p:sp>
          <p:nvSpPr>
            <p:cNvPr id="230" name="线条">
              <a:extLst>
                <a:ext uri="{FF2B5EF4-FFF2-40B4-BE49-F238E27FC236}">
                  <a16:creationId xmlns:a16="http://schemas.microsoft.com/office/drawing/2014/main" id="{5B0734F0-4DF3-4C82-801A-3B5BF8AC0864}"/>
                </a:ext>
              </a:extLst>
            </p:cNvPr>
            <p:cNvSpPr/>
            <p:nvPr/>
          </p:nvSpPr>
          <p:spPr>
            <a:xfrm>
              <a:off x="105084" y="2115538"/>
              <a:ext cx="144778" cy="1"/>
            </a:xfrm>
            <a:prstGeom prst="line">
              <a:avLst/>
            </a:prstGeom>
            <a:noFill/>
            <a:ln w="25400" cap="flat">
              <a:solidFill>
                <a:schemeClr val="bg1"/>
              </a:solidFill>
              <a:prstDash val="solid"/>
              <a:miter lim="400000"/>
              <a:tailEnd type="triangle" w="med" len="med"/>
            </a:ln>
            <a:effectLst/>
          </p:spPr>
          <p:txBody>
            <a:bodyPr wrap="square" lIns="30599" tIns="30599" rIns="30599" bIns="30599" numCol="1" anchor="ctr">
              <a:noAutofit/>
            </a:bodyPr>
            <a:lstStyle/>
            <a:p>
              <a:pPr marL="0" marR="0" lvl="0" indent="0" algn="ctr" defTabSz="1468639" rtl="0" eaLnBrk="1" fontAlgn="auto" latinLnBrk="0" hangingPunct="1">
                <a:lnSpc>
                  <a:spcPct val="100000"/>
                </a:lnSpc>
                <a:spcBef>
                  <a:spcPts val="0"/>
                </a:spcBef>
                <a:spcAft>
                  <a:spcPts val="0"/>
                </a:spcAft>
                <a:buClrTx/>
                <a:buSzTx/>
                <a:buFontTx/>
                <a:buNone/>
                <a:tabLst/>
                <a:defRPr sz="3400">
                  <a:solidFill>
                    <a:srgbClr val="FFFFFF"/>
                  </a:solidFill>
                  <a:latin typeface="Source Han Sans CN"/>
                  <a:ea typeface="Source Han Sans CN"/>
                  <a:cs typeface="Source Han Sans CN"/>
                  <a:sym typeface="Source Han Sans CN"/>
                </a:defRPr>
              </a:pPr>
              <a:endParaRPr kumimoji="0" sz="144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Source Han Sans CN"/>
              </a:endParaRPr>
            </a:p>
          </p:txBody>
        </p:sp>
        <p:sp>
          <p:nvSpPr>
            <p:cNvPr id="231" name="线条">
              <a:extLst>
                <a:ext uri="{FF2B5EF4-FFF2-40B4-BE49-F238E27FC236}">
                  <a16:creationId xmlns:a16="http://schemas.microsoft.com/office/drawing/2014/main" id="{42C6435F-5D88-412F-810C-092EC9B0008F}"/>
                </a:ext>
              </a:extLst>
            </p:cNvPr>
            <p:cNvSpPr/>
            <p:nvPr/>
          </p:nvSpPr>
          <p:spPr>
            <a:xfrm flipV="1">
              <a:off x="106147" y="0"/>
              <a:ext cx="1" cy="2124535"/>
            </a:xfrm>
            <a:prstGeom prst="line">
              <a:avLst/>
            </a:prstGeom>
            <a:noFill/>
            <a:ln w="25400" cap="flat">
              <a:solidFill>
                <a:schemeClr val="bg1"/>
              </a:solidFill>
              <a:prstDash val="solid"/>
              <a:miter lim="400000"/>
            </a:ln>
            <a:effectLst/>
          </p:spPr>
          <p:txBody>
            <a:bodyPr wrap="square" lIns="30599" tIns="30599" rIns="30599" bIns="30599" numCol="1" anchor="ctr">
              <a:noAutofit/>
            </a:bodyPr>
            <a:lstStyle/>
            <a:p>
              <a:pPr marL="0" marR="0" lvl="0" indent="0" algn="ctr" defTabSz="1468639" rtl="0" eaLnBrk="1" fontAlgn="auto" latinLnBrk="0" hangingPunct="1">
                <a:lnSpc>
                  <a:spcPct val="100000"/>
                </a:lnSpc>
                <a:spcBef>
                  <a:spcPts val="0"/>
                </a:spcBef>
                <a:spcAft>
                  <a:spcPts val="0"/>
                </a:spcAft>
                <a:buClrTx/>
                <a:buSzTx/>
                <a:buFontTx/>
                <a:buNone/>
                <a:tabLst/>
                <a:defRPr sz="3400">
                  <a:solidFill>
                    <a:srgbClr val="FFFFFF"/>
                  </a:solidFill>
                  <a:latin typeface="Source Han Sans CN"/>
                  <a:ea typeface="Source Han Sans CN"/>
                  <a:cs typeface="Source Han Sans CN"/>
                  <a:sym typeface="Source Han Sans CN"/>
                </a:defRPr>
              </a:pPr>
              <a:endParaRPr kumimoji="0" sz="144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Source Han Sans CN"/>
              </a:endParaRPr>
            </a:p>
          </p:txBody>
        </p:sp>
      </p:grpSp>
      <p:grpSp>
        <p:nvGrpSpPr>
          <p:cNvPr id="223" name="成组">
            <a:extLst>
              <a:ext uri="{FF2B5EF4-FFF2-40B4-BE49-F238E27FC236}">
                <a16:creationId xmlns:a16="http://schemas.microsoft.com/office/drawing/2014/main" id="{55121A4C-CE13-469A-92CE-13AAFDAE4DE3}"/>
              </a:ext>
            </a:extLst>
          </p:cNvPr>
          <p:cNvGrpSpPr/>
          <p:nvPr/>
        </p:nvGrpSpPr>
        <p:grpSpPr>
          <a:xfrm>
            <a:off x="5162173" y="5461339"/>
            <a:ext cx="150089" cy="899804"/>
            <a:chOff x="0" y="0"/>
            <a:chExt cx="287705" cy="2124534"/>
          </a:xfrm>
        </p:grpSpPr>
        <p:sp>
          <p:nvSpPr>
            <p:cNvPr id="224" name="线条">
              <a:extLst>
                <a:ext uri="{FF2B5EF4-FFF2-40B4-BE49-F238E27FC236}">
                  <a16:creationId xmlns:a16="http://schemas.microsoft.com/office/drawing/2014/main" id="{C169F03C-422A-4CB8-850D-E362DA3D17F6}"/>
                </a:ext>
              </a:extLst>
            </p:cNvPr>
            <p:cNvSpPr/>
            <p:nvPr/>
          </p:nvSpPr>
          <p:spPr>
            <a:xfrm flipH="1">
              <a:off x="37843" y="1050837"/>
              <a:ext cx="249863" cy="1"/>
            </a:xfrm>
            <a:prstGeom prst="line">
              <a:avLst/>
            </a:prstGeom>
            <a:noFill/>
            <a:ln w="25400" cap="flat">
              <a:solidFill>
                <a:schemeClr val="bg1"/>
              </a:solidFill>
              <a:prstDash val="solid"/>
              <a:miter lim="400000"/>
              <a:headEnd type="triangle" w="med" len="med"/>
            </a:ln>
            <a:effectLst/>
          </p:spPr>
          <p:txBody>
            <a:bodyPr wrap="square" lIns="30599" tIns="30599" rIns="30599" bIns="30599" numCol="1" anchor="ctr">
              <a:noAutofit/>
            </a:bodyPr>
            <a:lstStyle/>
            <a:p>
              <a:pPr marL="0" marR="0" lvl="0" indent="0" algn="ctr" defTabSz="1468639" rtl="0" eaLnBrk="1" fontAlgn="auto" latinLnBrk="0" hangingPunct="1">
                <a:lnSpc>
                  <a:spcPct val="100000"/>
                </a:lnSpc>
                <a:spcBef>
                  <a:spcPts val="0"/>
                </a:spcBef>
                <a:spcAft>
                  <a:spcPts val="0"/>
                </a:spcAft>
                <a:buClrTx/>
                <a:buSzTx/>
                <a:buFontTx/>
                <a:buNone/>
                <a:tabLst/>
                <a:defRPr sz="3400">
                  <a:solidFill>
                    <a:srgbClr val="FFFFFF"/>
                  </a:solidFill>
                  <a:latin typeface="Source Han Sans CN"/>
                  <a:ea typeface="Source Han Sans CN"/>
                  <a:cs typeface="Source Han Sans CN"/>
                  <a:sym typeface="Source Han Sans CN"/>
                </a:defRPr>
              </a:pPr>
              <a:endParaRPr kumimoji="0" sz="144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Source Han Sans CN"/>
              </a:endParaRPr>
            </a:p>
          </p:txBody>
        </p:sp>
        <p:sp>
          <p:nvSpPr>
            <p:cNvPr id="225" name="线条">
              <a:extLst>
                <a:ext uri="{FF2B5EF4-FFF2-40B4-BE49-F238E27FC236}">
                  <a16:creationId xmlns:a16="http://schemas.microsoft.com/office/drawing/2014/main" id="{4D3B3A52-93CC-4969-BF95-02192063EC15}"/>
                </a:ext>
              </a:extLst>
            </p:cNvPr>
            <p:cNvSpPr/>
            <p:nvPr/>
          </p:nvSpPr>
          <p:spPr>
            <a:xfrm flipH="1" flipV="1">
              <a:off x="0" y="7367"/>
              <a:ext cx="148614" cy="1"/>
            </a:xfrm>
            <a:prstGeom prst="line">
              <a:avLst/>
            </a:prstGeom>
            <a:noFill/>
            <a:ln w="25400" cap="flat">
              <a:solidFill>
                <a:schemeClr val="bg1"/>
              </a:solidFill>
              <a:prstDash val="solid"/>
              <a:miter lim="400000"/>
            </a:ln>
            <a:effectLst/>
          </p:spPr>
          <p:txBody>
            <a:bodyPr wrap="square" lIns="30599" tIns="30599" rIns="30599" bIns="30599" numCol="1" anchor="ctr">
              <a:noAutofit/>
            </a:bodyPr>
            <a:lstStyle/>
            <a:p>
              <a:pPr marL="0" marR="0" lvl="0" indent="0" algn="ctr" defTabSz="1468639" rtl="0" eaLnBrk="1" fontAlgn="auto" latinLnBrk="0" hangingPunct="1">
                <a:lnSpc>
                  <a:spcPct val="100000"/>
                </a:lnSpc>
                <a:spcBef>
                  <a:spcPts val="0"/>
                </a:spcBef>
                <a:spcAft>
                  <a:spcPts val="0"/>
                </a:spcAft>
                <a:buClrTx/>
                <a:buSzTx/>
                <a:buFontTx/>
                <a:buNone/>
                <a:tabLst/>
                <a:defRPr sz="3400">
                  <a:solidFill>
                    <a:srgbClr val="FFFFFF"/>
                  </a:solidFill>
                  <a:latin typeface="Source Han Sans CN"/>
                  <a:ea typeface="Source Han Sans CN"/>
                  <a:cs typeface="Source Han Sans CN"/>
                  <a:sym typeface="Source Han Sans CN"/>
                </a:defRPr>
              </a:pPr>
              <a:endParaRPr kumimoji="0" sz="144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Source Han Sans CN"/>
              </a:endParaRPr>
            </a:p>
          </p:txBody>
        </p:sp>
        <p:sp>
          <p:nvSpPr>
            <p:cNvPr id="226" name="线条">
              <a:extLst>
                <a:ext uri="{FF2B5EF4-FFF2-40B4-BE49-F238E27FC236}">
                  <a16:creationId xmlns:a16="http://schemas.microsoft.com/office/drawing/2014/main" id="{8AA3BFA9-2C19-42F7-899C-48004F5AF07A}"/>
                </a:ext>
              </a:extLst>
            </p:cNvPr>
            <p:cNvSpPr/>
            <p:nvPr/>
          </p:nvSpPr>
          <p:spPr>
            <a:xfrm flipH="1">
              <a:off x="-1" y="2115539"/>
              <a:ext cx="144779" cy="1"/>
            </a:xfrm>
            <a:prstGeom prst="line">
              <a:avLst/>
            </a:prstGeom>
            <a:noFill/>
            <a:ln w="25400" cap="flat">
              <a:solidFill>
                <a:schemeClr val="bg1"/>
              </a:solidFill>
              <a:prstDash val="solid"/>
              <a:miter lim="400000"/>
            </a:ln>
            <a:effectLst/>
          </p:spPr>
          <p:txBody>
            <a:bodyPr wrap="square" lIns="30599" tIns="30599" rIns="30599" bIns="30599" numCol="1" anchor="ctr">
              <a:noAutofit/>
            </a:bodyPr>
            <a:lstStyle/>
            <a:p>
              <a:pPr marL="0" marR="0" lvl="0" indent="0" algn="ctr" defTabSz="1468639" rtl="0" eaLnBrk="1" fontAlgn="auto" latinLnBrk="0" hangingPunct="1">
                <a:lnSpc>
                  <a:spcPct val="100000"/>
                </a:lnSpc>
                <a:spcBef>
                  <a:spcPts val="0"/>
                </a:spcBef>
                <a:spcAft>
                  <a:spcPts val="0"/>
                </a:spcAft>
                <a:buClrTx/>
                <a:buSzTx/>
                <a:buFontTx/>
                <a:buNone/>
                <a:tabLst/>
                <a:defRPr sz="3400">
                  <a:solidFill>
                    <a:srgbClr val="FFFFFF"/>
                  </a:solidFill>
                  <a:latin typeface="Source Han Sans CN"/>
                  <a:ea typeface="Source Han Sans CN"/>
                  <a:cs typeface="Source Han Sans CN"/>
                  <a:sym typeface="Source Han Sans CN"/>
                </a:defRPr>
              </a:pPr>
              <a:endParaRPr kumimoji="0" sz="144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Source Han Sans CN"/>
              </a:endParaRPr>
            </a:p>
          </p:txBody>
        </p:sp>
        <p:sp>
          <p:nvSpPr>
            <p:cNvPr id="227" name="线条">
              <a:extLst>
                <a:ext uri="{FF2B5EF4-FFF2-40B4-BE49-F238E27FC236}">
                  <a16:creationId xmlns:a16="http://schemas.microsoft.com/office/drawing/2014/main" id="{583DEE5B-2410-4BCE-81E4-E976DE2651B7}"/>
                </a:ext>
              </a:extLst>
            </p:cNvPr>
            <p:cNvSpPr/>
            <p:nvPr/>
          </p:nvSpPr>
          <p:spPr>
            <a:xfrm flipV="1">
              <a:off x="143715" y="-1"/>
              <a:ext cx="1" cy="2124536"/>
            </a:xfrm>
            <a:prstGeom prst="line">
              <a:avLst/>
            </a:prstGeom>
            <a:noFill/>
            <a:ln w="25400" cap="flat">
              <a:solidFill>
                <a:schemeClr val="bg1"/>
              </a:solidFill>
              <a:prstDash val="solid"/>
              <a:miter lim="400000"/>
            </a:ln>
            <a:effectLst/>
          </p:spPr>
          <p:txBody>
            <a:bodyPr wrap="square" lIns="30599" tIns="30599" rIns="30599" bIns="30599" numCol="1" anchor="ctr">
              <a:noAutofit/>
            </a:bodyPr>
            <a:lstStyle/>
            <a:p>
              <a:pPr marL="0" marR="0" lvl="0" indent="0" algn="ctr" defTabSz="1468639" rtl="0" eaLnBrk="1" fontAlgn="auto" latinLnBrk="0" hangingPunct="1">
                <a:lnSpc>
                  <a:spcPct val="100000"/>
                </a:lnSpc>
                <a:spcBef>
                  <a:spcPts val="0"/>
                </a:spcBef>
                <a:spcAft>
                  <a:spcPts val="0"/>
                </a:spcAft>
                <a:buClrTx/>
                <a:buSzTx/>
                <a:buFontTx/>
                <a:buNone/>
                <a:tabLst/>
                <a:defRPr sz="3400">
                  <a:solidFill>
                    <a:srgbClr val="FFFFFF"/>
                  </a:solidFill>
                  <a:latin typeface="Source Han Sans CN"/>
                  <a:ea typeface="Source Han Sans CN"/>
                  <a:cs typeface="Source Han Sans CN"/>
                  <a:sym typeface="Source Han Sans CN"/>
                </a:defRPr>
              </a:pPr>
              <a:endParaRPr kumimoji="0" sz="144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Source Han Sans CN"/>
              </a:endParaRPr>
            </a:p>
          </p:txBody>
        </p:sp>
      </p:grpSp>
      <p:sp>
        <p:nvSpPr>
          <p:cNvPr id="258" name="矩形">
            <a:extLst>
              <a:ext uri="{FF2B5EF4-FFF2-40B4-BE49-F238E27FC236}">
                <a16:creationId xmlns:a16="http://schemas.microsoft.com/office/drawing/2014/main" id="{22223837-4DDA-4839-A490-9FFD22439856}"/>
              </a:ext>
            </a:extLst>
          </p:cNvPr>
          <p:cNvSpPr/>
          <p:nvPr/>
        </p:nvSpPr>
        <p:spPr>
          <a:xfrm>
            <a:off x="540655" y="1323214"/>
            <a:ext cx="5989320" cy="2408686"/>
          </a:xfrm>
          <a:prstGeom prst="rect">
            <a:avLst/>
          </a:prstGeom>
          <a:gradFill>
            <a:gsLst>
              <a:gs pos="48500">
                <a:srgbClr val="A6A6A6">
                  <a:alpha val="0"/>
                </a:srgbClr>
              </a:gs>
              <a:gs pos="0">
                <a:sysClr val="window" lastClr="FFFFFF">
                  <a:lumMod val="65000"/>
                  <a:alpha val="21000"/>
                </a:sysClr>
              </a:gs>
              <a:gs pos="100000">
                <a:sysClr val="window" lastClr="FFFFFF">
                  <a:lumMod val="65000"/>
                  <a:alpha val="21000"/>
                </a:sysClr>
              </a:gs>
            </a:gsLst>
            <a:lin ang="5400000" scaled="0"/>
          </a:gradFill>
          <a:ln w="12700">
            <a:gradFill>
              <a:gsLst>
                <a:gs pos="11000">
                  <a:sysClr val="window" lastClr="FFFFFF">
                    <a:lumMod val="65000"/>
                    <a:alpha val="30000"/>
                  </a:sysClr>
                </a:gs>
                <a:gs pos="100000">
                  <a:sysClr val="window" lastClr="FFFFFF">
                    <a:lumMod val="65000"/>
                    <a:alpha val="0"/>
                  </a:sysClr>
                </a:gs>
              </a:gsLst>
              <a:lin ang="5400000" scaled="0"/>
            </a:gradFill>
          </a:ln>
        </p:spPr>
        <p:txBody>
          <a:bodyPr vert="horz" wrap="square" lIns="91440" tIns="45720" rIns="91440" bIns="45720" numCol="1" anchor="ctr" anchorCtr="0" compatLnSpc="1">
            <a:prstTxWarp prst="textNoShape">
              <a:avLst/>
            </a:prstTxWarp>
          </a:bodyPr>
          <a:lstStyle/>
          <a:p>
            <a:pPr marL="0" marR="0" lvl="0" indent="0" algn="ctr" defTabSz="914478" rtl="0" eaLnBrk="1" fontAlgn="auto" latinLnBrk="0" hangingPunct="1">
              <a:lnSpc>
                <a:spcPct val="150000"/>
              </a:lnSpc>
              <a:spcBef>
                <a:spcPts val="0"/>
              </a:spcBef>
              <a:spcAft>
                <a:spcPts val="0"/>
              </a:spcAft>
              <a:buClrTx/>
              <a:buSzTx/>
              <a:buFontTx/>
              <a:buNone/>
              <a:tabLst/>
              <a:defRPr/>
            </a:pPr>
            <a:endParaRPr kumimoji="0" sz="1400" b="1"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cs typeface="+mn-ea"/>
            </a:endParaRPr>
          </a:p>
        </p:txBody>
      </p:sp>
      <p:sp>
        <p:nvSpPr>
          <p:cNvPr id="259" name="汇聚社区，共建开源">
            <a:extLst>
              <a:ext uri="{FF2B5EF4-FFF2-40B4-BE49-F238E27FC236}">
                <a16:creationId xmlns:a16="http://schemas.microsoft.com/office/drawing/2014/main" id="{5A180520-F3EF-41ED-B2B9-DA5875E60018}"/>
              </a:ext>
            </a:extLst>
          </p:cNvPr>
          <p:cNvSpPr txBox="1"/>
          <p:nvPr/>
        </p:nvSpPr>
        <p:spPr>
          <a:xfrm>
            <a:off x="1708176" y="1409075"/>
            <a:ext cx="3654279" cy="366646"/>
          </a:xfrm>
          <a:prstGeom prst="rect">
            <a:avLst/>
          </a:prstGeom>
          <a:noFill/>
          <a:ln w="6350" cap="flat" cmpd="sng" algn="ctr">
            <a:noFill/>
            <a:prstDash val="solid"/>
            <a:miter lim="8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7081" tIns="72000" rIns="87081" bIns="43540" anchor="t" anchorCtr="0"/>
          <a:lstStyle>
            <a:defPPr>
              <a:defRPr lang="en-US"/>
            </a:defPPr>
            <a:lvl1pPr algn="ctr" defTabSz="217805">
              <a:defRPr sz="1600" kern="0">
                <a:solidFill>
                  <a:prstClr val="black"/>
                </a:solidFill>
                <a:cs typeface="+mn-ea"/>
              </a:defRPr>
            </a:lvl1pPr>
          </a:lstStyle>
          <a:p>
            <a:pPr marL="0" marR="0" lvl="0" indent="0" algn="ctr" defTabSz="217805" rtl="0" eaLnBrk="1" fontAlgn="auto" latinLnBrk="0" hangingPunct="1">
              <a:lnSpc>
                <a:spcPct val="100000"/>
              </a:lnSpc>
              <a:spcBef>
                <a:spcPts val="0"/>
              </a:spcBef>
              <a:spcAft>
                <a:spcPts val="0"/>
              </a:spcAft>
              <a:buClrTx/>
              <a:buSzTx/>
              <a:buFontTx/>
              <a:buNone/>
              <a:tabLst/>
              <a:defRPr/>
            </a:pPr>
            <a:r>
              <a:rPr kumimoji="0" sz="1600" b="1" i="0" u="none" strike="noStrike" kern="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rPr>
              <a:t>汇聚社区，共建开源</a:t>
            </a:r>
            <a:endParaRPr kumimoji="0" sz="16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60" name="文本框 31">
            <a:extLst>
              <a:ext uri="{FF2B5EF4-FFF2-40B4-BE49-F238E27FC236}">
                <a16:creationId xmlns:a16="http://schemas.microsoft.com/office/drawing/2014/main" id="{C008DAA6-6CF0-474F-8220-EC6A71DCE8A4}"/>
              </a:ext>
            </a:extLst>
          </p:cNvPr>
          <p:cNvSpPr txBox="1"/>
          <p:nvPr/>
        </p:nvSpPr>
        <p:spPr>
          <a:xfrm>
            <a:off x="2773641" y="1973962"/>
            <a:ext cx="1240467" cy="655739"/>
          </a:xfrm>
          <a:prstGeom prst="rect">
            <a:avLst/>
          </a:prstGeom>
          <a:noFill/>
          <a:ln w="6350" cap="flat" cmpd="sng" algn="ctr">
            <a:noFill/>
            <a:prstDash val="solid"/>
            <a:miter lim="8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7081" tIns="72000" rIns="87081" bIns="43540" anchor="t" anchorCtr="0"/>
          <a:lstStyle>
            <a:defPPr>
              <a:defRPr lang="en-US"/>
            </a:defPPr>
            <a:lvl1pPr algn="ctr" defTabSz="217805">
              <a:defRPr sz="1600" kern="0">
                <a:solidFill>
                  <a:prstClr val="black"/>
                </a:solidFill>
                <a:cs typeface="+mn-ea"/>
              </a:defRPr>
            </a:lvl1pPr>
          </a:lstStyle>
          <a:p>
            <a:pPr marL="0" marR="0" lvl="0" indent="0" algn="ctr" defTabSz="217805"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90</a:t>
            </a:r>
            <a:r>
              <a:rPr kumimoji="0" sz="18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0+</a:t>
            </a:r>
          </a:p>
          <a:p>
            <a:pPr marL="0" marR="0" lvl="0" indent="0" algn="ctr" defTabSz="217805" rtl="0" eaLnBrk="1" fontAlgn="auto" latinLnBrk="0" hangingPunct="1">
              <a:lnSpc>
                <a:spcPct val="100000"/>
              </a:lnSpc>
              <a:spcBef>
                <a:spcPts val="0"/>
              </a:spcBef>
              <a:spcAft>
                <a:spcPts val="0"/>
              </a:spcAft>
              <a:buClrTx/>
              <a:buSzTx/>
              <a:buFontTx/>
              <a:buNone/>
              <a:tabLst/>
              <a:defRPr/>
            </a:pPr>
            <a:r>
              <a:rPr kumimoji="0" sz="1200" b="0" i="0" u="none" strike="noStrike" kern="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rPr>
              <a:t>单位成员</a:t>
            </a:r>
            <a:endParaRPr kumimoji="0" sz="12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61" name="文本框 31">
            <a:extLst>
              <a:ext uri="{FF2B5EF4-FFF2-40B4-BE49-F238E27FC236}">
                <a16:creationId xmlns:a16="http://schemas.microsoft.com/office/drawing/2014/main" id="{C881625C-8EED-460A-B5F1-98C51AC5439E}"/>
              </a:ext>
            </a:extLst>
          </p:cNvPr>
          <p:cNvSpPr txBox="1"/>
          <p:nvPr/>
        </p:nvSpPr>
        <p:spPr>
          <a:xfrm>
            <a:off x="4827429" y="1979338"/>
            <a:ext cx="1308841" cy="655739"/>
          </a:xfrm>
          <a:prstGeom prst="rect">
            <a:avLst/>
          </a:prstGeom>
          <a:noFill/>
          <a:ln w="6350" cap="flat" cmpd="sng" algn="ctr">
            <a:noFill/>
            <a:prstDash val="solid"/>
            <a:miter lim="8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7081" tIns="72000" rIns="87081" bIns="43540" anchor="t" anchorCtr="0"/>
          <a:lstStyle>
            <a:defPPr>
              <a:defRPr lang="en-US"/>
            </a:defPPr>
            <a:lvl1pPr algn="ctr" defTabSz="217805">
              <a:defRPr sz="1600" kern="0">
                <a:solidFill>
                  <a:prstClr val="black"/>
                </a:solidFill>
                <a:cs typeface="+mn-ea"/>
              </a:defRPr>
            </a:lvl1pPr>
          </a:lstStyle>
          <a:p>
            <a:pPr marL="0" marR="0" lvl="0" indent="0" algn="ctr" defTabSz="217805" rtl="0" eaLnBrk="1" fontAlgn="auto" latinLnBrk="0" hangingPunct="1">
              <a:lnSpc>
                <a:spcPct val="100000"/>
              </a:lnSpc>
              <a:spcBef>
                <a:spcPts val="0"/>
              </a:spcBef>
              <a:spcAft>
                <a:spcPts val="0"/>
              </a:spcAft>
              <a:buClrTx/>
              <a:buSzTx/>
              <a:buFontTx/>
              <a:buNone/>
              <a:tabLst/>
              <a:defRPr/>
            </a:pPr>
            <a:r>
              <a:rPr kumimoji="0" sz="18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8</a:t>
            </a:r>
            <a:r>
              <a:rPr kumimoji="0" lang="en-US" sz="18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6</a:t>
            </a:r>
            <a:r>
              <a:rPr kumimoji="0" sz="18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00+</a:t>
            </a:r>
          </a:p>
          <a:p>
            <a:pPr marL="0" marR="0" lvl="0" indent="0" algn="ctr" defTabSz="217805" rtl="0" eaLnBrk="1" fontAlgn="auto" latinLnBrk="0" hangingPunct="1">
              <a:lnSpc>
                <a:spcPct val="100000"/>
              </a:lnSpc>
              <a:spcBef>
                <a:spcPts val="0"/>
              </a:spcBef>
              <a:spcAft>
                <a:spcPts val="0"/>
              </a:spcAft>
              <a:buClrTx/>
              <a:buSzTx/>
              <a:buFontTx/>
              <a:buNone/>
              <a:tabLst/>
              <a:defRPr/>
            </a:pPr>
            <a:r>
              <a:rPr kumimoji="0" sz="1200" b="0" i="0" u="none" strike="noStrike" kern="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rPr>
              <a:t>贡献者</a:t>
            </a:r>
            <a:endParaRPr kumimoji="0" sz="12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62" name="文本框 31">
            <a:extLst>
              <a:ext uri="{FF2B5EF4-FFF2-40B4-BE49-F238E27FC236}">
                <a16:creationId xmlns:a16="http://schemas.microsoft.com/office/drawing/2014/main" id="{0F88F8FB-1B4E-48A1-A30B-BC340D4956F6}"/>
              </a:ext>
            </a:extLst>
          </p:cNvPr>
          <p:cNvSpPr txBox="1"/>
          <p:nvPr/>
        </p:nvSpPr>
        <p:spPr>
          <a:xfrm>
            <a:off x="834073" y="2918420"/>
            <a:ext cx="1104111" cy="655739"/>
          </a:xfrm>
          <a:prstGeom prst="rect">
            <a:avLst/>
          </a:prstGeom>
          <a:noFill/>
          <a:ln w="6350" cap="flat" cmpd="sng" algn="ctr">
            <a:noFill/>
            <a:prstDash val="solid"/>
            <a:miter lim="8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7081" tIns="72000" rIns="87081" bIns="43540" anchor="t" anchorCtr="0"/>
          <a:lstStyle>
            <a:defPPr>
              <a:defRPr lang="en-US"/>
            </a:defPPr>
            <a:lvl1pPr algn="ctr" defTabSz="217805">
              <a:defRPr sz="1600" kern="0">
                <a:solidFill>
                  <a:prstClr val="black"/>
                </a:solidFill>
                <a:cs typeface="+mn-ea"/>
              </a:defRPr>
            </a:lvl1pPr>
          </a:lstStyle>
          <a:p>
            <a:pPr marL="0" marR="0" lvl="0" indent="0" algn="ctr" defTabSz="217805" rtl="0" eaLnBrk="1" fontAlgn="auto" latinLnBrk="0" hangingPunct="1">
              <a:lnSpc>
                <a:spcPct val="100000"/>
              </a:lnSpc>
              <a:spcBef>
                <a:spcPts val="0"/>
              </a:spcBef>
              <a:spcAft>
                <a:spcPts val="0"/>
              </a:spcAft>
              <a:buClrTx/>
              <a:buSzTx/>
              <a:buFontTx/>
              <a:buNone/>
              <a:tabLst/>
              <a:defRPr/>
            </a:pPr>
            <a:r>
              <a:rPr kumimoji="0" sz="18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28个</a:t>
            </a:r>
          </a:p>
          <a:p>
            <a:pPr marL="0" marR="0" lvl="0" indent="0" algn="ctr" defTabSz="217805" rtl="0" eaLnBrk="1" fontAlgn="auto" latinLnBrk="0" hangingPunct="1">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SIG</a:t>
            </a:r>
          </a:p>
        </p:txBody>
      </p:sp>
      <p:sp>
        <p:nvSpPr>
          <p:cNvPr id="263" name="文本框 31">
            <a:extLst>
              <a:ext uri="{FF2B5EF4-FFF2-40B4-BE49-F238E27FC236}">
                <a16:creationId xmlns:a16="http://schemas.microsoft.com/office/drawing/2014/main" id="{438247A4-1632-4308-BB97-967B0921EC6D}"/>
              </a:ext>
            </a:extLst>
          </p:cNvPr>
          <p:cNvSpPr txBox="1"/>
          <p:nvPr/>
        </p:nvSpPr>
        <p:spPr>
          <a:xfrm>
            <a:off x="2538192" y="2895712"/>
            <a:ext cx="1777460" cy="655739"/>
          </a:xfrm>
          <a:prstGeom prst="rect">
            <a:avLst/>
          </a:prstGeom>
          <a:noFill/>
          <a:ln w="6350" cap="flat" cmpd="sng" algn="ctr">
            <a:noFill/>
            <a:prstDash val="solid"/>
            <a:miter lim="8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7081" tIns="72000" rIns="87081" bIns="43540" anchor="t" anchorCtr="0"/>
          <a:lstStyle>
            <a:defPPr>
              <a:defRPr lang="en-US"/>
            </a:defPPr>
            <a:lvl1pPr algn="ctr" defTabSz="217805">
              <a:defRPr sz="1600" kern="0">
                <a:solidFill>
                  <a:prstClr val="black"/>
                </a:solidFill>
                <a:cs typeface="+mn-ea"/>
              </a:defRPr>
            </a:lvl1pPr>
          </a:lstStyle>
          <a:p>
            <a:pPr marL="0" marR="0" lvl="0" indent="0" algn="ctr" defTabSz="217805"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30.9</a:t>
            </a:r>
            <a:r>
              <a:rPr kumimoji="0" sz="18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K</a:t>
            </a:r>
          </a:p>
          <a:p>
            <a:pPr marL="0" marR="0" lvl="0" indent="0" algn="ctr" defTabSz="217805" rtl="0" eaLnBrk="1" fontAlgn="auto" latinLnBrk="0" hangingPunct="1">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Pull Requests</a:t>
            </a:r>
          </a:p>
        </p:txBody>
      </p:sp>
      <p:sp>
        <p:nvSpPr>
          <p:cNvPr id="264" name="文本框 31">
            <a:extLst>
              <a:ext uri="{FF2B5EF4-FFF2-40B4-BE49-F238E27FC236}">
                <a16:creationId xmlns:a16="http://schemas.microsoft.com/office/drawing/2014/main" id="{EC465CFD-521E-4B7D-BED4-09908437C90A}"/>
              </a:ext>
            </a:extLst>
          </p:cNvPr>
          <p:cNvSpPr txBox="1"/>
          <p:nvPr/>
        </p:nvSpPr>
        <p:spPr>
          <a:xfrm>
            <a:off x="4282661" y="2886287"/>
            <a:ext cx="2464942" cy="655739"/>
          </a:xfrm>
          <a:prstGeom prst="rect">
            <a:avLst/>
          </a:prstGeom>
          <a:noFill/>
          <a:ln w="6350" cap="flat" cmpd="sng" algn="ctr">
            <a:noFill/>
            <a:prstDash val="solid"/>
            <a:miter lim="8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7081" tIns="72000" rIns="87081" bIns="43540" anchor="t" anchorCtr="0"/>
          <a:lstStyle>
            <a:defPPr>
              <a:defRPr lang="en-US"/>
            </a:defPPr>
            <a:lvl1pPr algn="ctr" defTabSz="217805">
              <a:defRPr sz="1600" kern="0">
                <a:solidFill>
                  <a:prstClr val="black"/>
                </a:solidFill>
                <a:cs typeface="+mn-ea"/>
              </a:defRPr>
            </a:lvl1pPr>
          </a:lstStyle>
          <a:p>
            <a:pPr marL="0" marR="0" lvl="0" indent="0" algn="ctr" defTabSz="217805"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623.5</a:t>
            </a:r>
            <a:r>
              <a:rPr kumimoji="0" sz="18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K</a:t>
            </a:r>
          </a:p>
          <a:p>
            <a:pPr marL="0" marR="0" lvl="0" indent="0" algn="ctr" defTabSz="217805" rtl="0" eaLnBrk="1" fontAlgn="auto" latinLnBrk="0" hangingPunct="1">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Review &amp; Comments</a:t>
            </a:r>
          </a:p>
        </p:txBody>
      </p:sp>
      <p:sp>
        <p:nvSpPr>
          <p:cNvPr id="257" name="文本框 31">
            <a:extLst>
              <a:ext uri="{FF2B5EF4-FFF2-40B4-BE49-F238E27FC236}">
                <a16:creationId xmlns:a16="http://schemas.microsoft.com/office/drawing/2014/main" id="{0E714EA7-DDCB-4EB7-99B9-74CC21220D3C}"/>
              </a:ext>
            </a:extLst>
          </p:cNvPr>
          <p:cNvSpPr txBox="1"/>
          <p:nvPr/>
        </p:nvSpPr>
        <p:spPr>
          <a:xfrm>
            <a:off x="676940" y="1973961"/>
            <a:ext cx="1538184" cy="655739"/>
          </a:xfrm>
          <a:prstGeom prst="rect">
            <a:avLst/>
          </a:prstGeom>
          <a:noFill/>
          <a:ln w="6350" cap="flat" cmpd="sng" algn="ctr">
            <a:noFill/>
            <a:prstDash val="solid"/>
            <a:miter lim="8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7081" tIns="72000" rIns="87081" bIns="43540" anchor="t" anchorCtr="0"/>
          <a:lstStyle>
            <a:defPPr>
              <a:defRPr lang="en-US"/>
            </a:defPPr>
            <a:lvl1pPr algn="ctr" defTabSz="217805">
              <a:defRPr sz="1600" kern="0">
                <a:solidFill>
                  <a:prstClr val="black"/>
                </a:solidFill>
                <a:cs typeface="+mn-ea"/>
              </a:defRPr>
            </a:lvl1pPr>
          </a:lstStyle>
          <a:p>
            <a:pPr marL="0" marR="0" lvl="0" indent="0" algn="ctr" defTabSz="217805"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60</a:t>
            </a:r>
            <a:r>
              <a:rPr kumimoji="0" sz="18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0</a:t>
            </a:r>
            <a:r>
              <a:rPr kumimoji="0" lang="zh-CN" altLang="en-US" sz="18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万</a:t>
            </a:r>
            <a:r>
              <a:rPr kumimoji="0" sz="18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a:t>
            </a:r>
          </a:p>
          <a:p>
            <a:pPr marL="0" marR="0" lvl="0" indent="0" algn="ctr" defTabSz="217805" rtl="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版本下载量</a:t>
            </a:r>
            <a:endParaRPr kumimoji="0" sz="12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67" name="矩形">
            <a:extLst>
              <a:ext uri="{FF2B5EF4-FFF2-40B4-BE49-F238E27FC236}">
                <a16:creationId xmlns:a16="http://schemas.microsoft.com/office/drawing/2014/main" id="{5B205A8D-7D28-4AFD-9263-88A9F53714C6}"/>
              </a:ext>
            </a:extLst>
          </p:cNvPr>
          <p:cNvSpPr/>
          <p:nvPr/>
        </p:nvSpPr>
        <p:spPr>
          <a:xfrm>
            <a:off x="3995558" y="6072215"/>
            <a:ext cx="645086" cy="390149"/>
          </a:xfrm>
          <a:prstGeom prst="rect">
            <a:avLst/>
          </a:prstGeom>
          <a:gradFill>
            <a:gsLst>
              <a:gs pos="48500">
                <a:srgbClr val="A6A6A6">
                  <a:alpha val="0"/>
                </a:srgbClr>
              </a:gs>
              <a:gs pos="0">
                <a:sysClr val="window" lastClr="FFFFFF">
                  <a:lumMod val="65000"/>
                  <a:alpha val="21000"/>
                </a:sysClr>
              </a:gs>
              <a:gs pos="100000">
                <a:sysClr val="window" lastClr="FFFFFF">
                  <a:lumMod val="65000"/>
                  <a:alpha val="21000"/>
                </a:sysClr>
              </a:gs>
            </a:gsLst>
            <a:lin ang="5400000" scaled="0"/>
          </a:gradFill>
          <a:ln w="12700">
            <a:gradFill>
              <a:gsLst>
                <a:gs pos="11000">
                  <a:sysClr val="window" lastClr="FFFFFF">
                    <a:lumMod val="65000"/>
                    <a:alpha val="30000"/>
                  </a:sysClr>
                </a:gs>
                <a:gs pos="100000">
                  <a:sysClr val="window" lastClr="FFFFFF">
                    <a:lumMod val="65000"/>
                    <a:alpha val="0"/>
                  </a:sysClr>
                </a:gs>
              </a:gsLst>
              <a:lin ang="5400000" scaled="0"/>
            </a:gradFill>
          </a:ln>
        </p:spPr>
        <p:txBody>
          <a:bodyPr vert="horz" wrap="square" lIns="91440" tIns="45720" rIns="91440" bIns="45720" numCol="1" anchor="ctr" anchorCtr="0" compatLnSpc="1">
            <a:prstTxWarp prst="textNoShape">
              <a:avLst/>
            </a:prstTxWarp>
          </a:bodyPr>
          <a:lstStyle/>
          <a:p>
            <a:pPr marL="0" marR="0" lvl="0" indent="0" algn="ctr" defTabSz="914478" rtl="0" eaLnBrk="1" fontAlgn="auto" latinLnBrk="0" hangingPunct="1">
              <a:lnSpc>
                <a:spcPct val="150000"/>
              </a:lnSpc>
              <a:spcBef>
                <a:spcPts val="0"/>
              </a:spcBef>
              <a:spcAft>
                <a:spcPts val="0"/>
              </a:spcAft>
              <a:buClrTx/>
              <a:buSzTx/>
              <a:buFontTx/>
              <a:buNone/>
              <a:tabLst/>
              <a:defRPr/>
            </a:pPr>
            <a:endParaRPr kumimoji="0" sz="1400" b="1"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cs typeface="+mn-ea"/>
            </a:endParaRPr>
          </a:p>
        </p:txBody>
      </p:sp>
      <p:sp>
        <p:nvSpPr>
          <p:cNvPr id="268" name="文本框 31">
            <a:extLst>
              <a:ext uri="{FF2B5EF4-FFF2-40B4-BE49-F238E27FC236}">
                <a16:creationId xmlns:a16="http://schemas.microsoft.com/office/drawing/2014/main" id="{BFA01ED1-4DC5-42B8-9A37-CA38E10A3C16}"/>
              </a:ext>
            </a:extLst>
          </p:cNvPr>
          <p:cNvSpPr txBox="1"/>
          <p:nvPr/>
        </p:nvSpPr>
        <p:spPr>
          <a:xfrm>
            <a:off x="4050408" y="6107153"/>
            <a:ext cx="534658" cy="3670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599" tIns="30599" rIns="30599" bIns="30599" numCol="1" anchor="t">
            <a:noAutofit/>
          </a:bodyPr>
          <a:lstStyle>
            <a:defPPr>
              <a:defRPr lang="en-US"/>
            </a:defPPr>
            <a:lvl1pPr algn="ctr" defTabSz="1264425">
              <a:defRPr sz="847" b="1">
                <a:solidFill>
                  <a:schemeClr val="bg1"/>
                </a:solidFill>
                <a:latin typeface="HarmonyHeiTi"/>
                <a:ea typeface="HarmonyHeiTi"/>
                <a:cs typeface="HarmonyHeiTi"/>
              </a:defRPr>
            </a:lvl1pPr>
          </a:lstStyle>
          <a:p>
            <a:pPr marL="0" marR="0" lvl="0" indent="0" algn="ctr" defTabSz="1264425" rtl="0" eaLnBrk="1" fontAlgn="auto" latinLnBrk="0" hangingPunct="1">
              <a:lnSpc>
                <a:spcPct val="100000"/>
              </a:lnSpc>
              <a:spcBef>
                <a:spcPts val="0"/>
              </a:spcBef>
              <a:spcAft>
                <a:spcPts val="0"/>
              </a:spcAft>
              <a:buClrTx/>
              <a:buSzTx/>
              <a:buFontTx/>
              <a:buNone/>
              <a:tabLst/>
              <a:defRPr/>
            </a:pPr>
            <a:r>
              <a:rPr kumimoji="0" lang="zh-CN" altLang="en-US" sz="847"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应用开发者</a:t>
            </a:r>
            <a:endParaRPr kumimoji="0" sz="847"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269" name="文本框 31">
            <a:extLst>
              <a:ext uri="{FF2B5EF4-FFF2-40B4-BE49-F238E27FC236}">
                <a16:creationId xmlns:a16="http://schemas.microsoft.com/office/drawing/2014/main" id="{1F6C6D84-C276-44D9-83C6-A0CD7C7676B9}"/>
              </a:ext>
            </a:extLst>
          </p:cNvPr>
          <p:cNvSpPr txBox="1"/>
          <p:nvPr/>
        </p:nvSpPr>
        <p:spPr>
          <a:xfrm>
            <a:off x="2719656" y="5426807"/>
            <a:ext cx="321126" cy="5741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599" tIns="30599" rIns="30599" bIns="30599" numCol="1" anchor="t">
            <a:noAutofit/>
          </a:bodyPr>
          <a:lstStyle>
            <a:defPPr>
              <a:defRPr lang="en-US"/>
            </a:defPPr>
            <a:lvl1pPr algn="ctr" defTabSz="1264425">
              <a:defRPr sz="847" b="1">
                <a:solidFill>
                  <a:schemeClr val="bg1"/>
                </a:solidFill>
                <a:latin typeface="HarmonyHeiTi"/>
                <a:ea typeface="HarmonyHeiTi"/>
                <a:cs typeface="HarmonyHeiTi"/>
              </a:defRPr>
            </a:lvl1pPr>
          </a:lstStyle>
          <a:p>
            <a:pPr marL="0" marR="0" lvl="0" indent="0" algn="ctr" defTabSz="1264425" rtl="0" eaLnBrk="1" fontAlgn="auto" latinLnBrk="0" hangingPunct="1">
              <a:lnSpc>
                <a:spcPct val="100000"/>
              </a:lnSpc>
              <a:spcBef>
                <a:spcPts val="0"/>
              </a:spcBef>
              <a:spcAft>
                <a:spcPts val="0"/>
              </a:spcAft>
              <a:buClrTx/>
              <a:buSzTx/>
              <a:buFontTx/>
              <a:buNone/>
              <a:tabLst/>
              <a:defRPr/>
            </a:pPr>
            <a:r>
              <a:rPr kumimoji="0" lang="zh-CN" altLang="en-US" sz="847"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安装部署场景</a:t>
            </a:r>
            <a:endParaRPr kumimoji="0" sz="847"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270" name="文本框 269">
            <a:extLst>
              <a:ext uri="{FF2B5EF4-FFF2-40B4-BE49-F238E27FC236}">
                <a16:creationId xmlns:a16="http://schemas.microsoft.com/office/drawing/2014/main" id="{CF2A45DB-8327-4E2E-873B-E6387C078A9A}"/>
              </a:ext>
            </a:extLst>
          </p:cNvPr>
          <p:cNvSpPr txBox="1"/>
          <p:nvPr/>
        </p:nvSpPr>
        <p:spPr>
          <a:xfrm>
            <a:off x="1980900" y="947998"/>
            <a:ext cx="3141471" cy="30777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1" lang="zh-CN" altLang="en-US" sz="1400" b="1" i="0" u="none" strike="noStrike" kern="1200" cap="none" spc="0" normalizeH="0" baseline="0" noProof="0" dirty="0">
                <a:ln>
                  <a:noFill/>
                </a:ln>
                <a:solidFill>
                  <a:srgbClr val="434343"/>
                </a:solidFill>
                <a:effectLst/>
                <a:uLnTx/>
                <a:uFillTx/>
                <a:latin typeface="微软雅黑" panose="020B0503020204020204" pitchFamily="34" charset="-122"/>
                <a:ea typeface="微软雅黑" panose="020B0503020204020204" pitchFamily="34" charset="-122"/>
                <a:cs typeface="+mn-cs"/>
              </a:rPr>
              <a:t>社区发展日新月异</a:t>
            </a:r>
          </a:p>
        </p:txBody>
      </p:sp>
      <p:sp>
        <p:nvSpPr>
          <p:cNvPr id="5" name="任意多边形: 形状 4">
            <a:extLst>
              <a:ext uri="{FF2B5EF4-FFF2-40B4-BE49-F238E27FC236}">
                <a16:creationId xmlns:a16="http://schemas.microsoft.com/office/drawing/2014/main" id="{6E7674FA-F286-4EBC-B86D-AE71F02958CB}"/>
              </a:ext>
            </a:extLst>
          </p:cNvPr>
          <p:cNvSpPr/>
          <p:nvPr/>
        </p:nvSpPr>
        <p:spPr>
          <a:xfrm>
            <a:off x="7285543" y="2788384"/>
            <a:ext cx="947393" cy="821872"/>
          </a:xfrm>
          <a:custGeom>
            <a:avLst/>
            <a:gdLst>
              <a:gd name="connsiteX0" fmla="*/ 0 w 1020008"/>
              <a:gd name="connsiteY0" fmla="*/ 437780 h 875559"/>
              <a:gd name="connsiteX1" fmla="*/ 218890 w 1020008"/>
              <a:gd name="connsiteY1" fmla="*/ 0 h 875559"/>
              <a:gd name="connsiteX2" fmla="*/ 801118 w 1020008"/>
              <a:gd name="connsiteY2" fmla="*/ 0 h 875559"/>
              <a:gd name="connsiteX3" fmla="*/ 1020008 w 1020008"/>
              <a:gd name="connsiteY3" fmla="*/ 437780 h 875559"/>
              <a:gd name="connsiteX4" fmla="*/ 801118 w 1020008"/>
              <a:gd name="connsiteY4" fmla="*/ 875559 h 875559"/>
              <a:gd name="connsiteX5" fmla="*/ 218890 w 1020008"/>
              <a:gd name="connsiteY5" fmla="*/ 875559 h 875559"/>
              <a:gd name="connsiteX6" fmla="*/ 0 w 1020008"/>
              <a:gd name="connsiteY6" fmla="*/ 437780 h 87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0008" h="875559">
                <a:moveTo>
                  <a:pt x="0" y="437780"/>
                </a:moveTo>
                <a:lnTo>
                  <a:pt x="218890" y="0"/>
                </a:lnTo>
                <a:lnTo>
                  <a:pt x="801118" y="0"/>
                </a:lnTo>
                <a:lnTo>
                  <a:pt x="1020008" y="437780"/>
                </a:lnTo>
                <a:lnTo>
                  <a:pt x="801118" y="875559"/>
                </a:lnTo>
                <a:lnTo>
                  <a:pt x="218890" y="875559"/>
                </a:lnTo>
                <a:lnTo>
                  <a:pt x="0" y="437780"/>
                </a:lnTo>
                <a:close/>
              </a:path>
            </a:pathLst>
          </a:custGeom>
          <a:solidFill>
            <a:srgbClr val="0070C0">
              <a:alpha val="60000"/>
            </a:srgbClr>
          </a:solidFill>
          <a:ln>
            <a:solidFill>
              <a:srgbClr val="0070C0">
                <a:alpha val="60000"/>
              </a:srgb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7964" tIns="153374" rIns="157964" bIns="153374" numCol="1" spcCol="1270" anchor="ctr" anchorCtr="0">
            <a:noAutofit/>
          </a:bodyPr>
          <a:lstStyle/>
          <a:p>
            <a:pPr algn="ctr" defTabSz="622300">
              <a:lnSpc>
                <a:spcPct val="90000"/>
              </a:lnSpc>
              <a:spcBef>
                <a:spcPct val="0"/>
              </a:spcBef>
              <a:spcAft>
                <a:spcPct val="35000"/>
              </a:spcAft>
            </a:pPr>
            <a:r>
              <a:rPr lang="zh-CN" altLang="en-US" sz="1200" dirty="0"/>
              <a:t>神舟通用</a:t>
            </a:r>
          </a:p>
        </p:txBody>
      </p:sp>
      <p:sp>
        <p:nvSpPr>
          <p:cNvPr id="9" name="任意多边形: 形状 8">
            <a:extLst>
              <a:ext uri="{FF2B5EF4-FFF2-40B4-BE49-F238E27FC236}">
                <a16:creationId xmlns:a16="http://schemas.microsoft.com/office/drawing/2014/main" id="{CEA3C8EB-7A8F-4E92-85D3-98AE8FAC8146}"/>
              </a:ext>
            </a:extLst>
          </p:cNvPr>
          <p:cNvSpPr/>
          <p:nvPr/>
        </p:nvSpPr>
        <p:spPr>
          <a:xfrm>
            <a:off x="8076265" y="3227380"/>
            <a:ext cx="947393" cy="821872"/>
          </a:xfrm>
          <a:custGeom>
            <a:avLst/>
            <a:gdLst>
              <a:gd name="connsiteX0" fmla="*/ 0 w 1020008"/>
              <a:gd name="connsiteY0" fmla="*/ 437780 h 875559"/>
              <a:gd name="connsiteX1" fmla="*/ 218890 w 1020008"/>
              <a:gd name="connsiteY1" fmla="*/ 0 h 875559"/>
              <a:gd name="connsiteX2" fmla="*/ 801118 w 1020008"/>
              <a:gd name="connsiteY2" fmla="*/ 0 h 875559"/>
              <a:gd name="connsiteX3" fmla="*/ 1020008 w 1020008"/>
              <a:gd name="connsiteY3" fmla="*/ 437780 h 875559"/>
              <a:gd name="connsiteX4" fmla="*/ 801118 w 1020008"/>
              <a:gd name="connsiteY4" fmla="*/ 875559 h 875559"/>
              <a:gd name="connsiteX5" fmla="*/ 218890 w 1020008"/>
              <a:gd name="connsiteY5" fmla="*/ 875559 h 875559"/>
              <a:gd name="connsiteX6" fmla="*/ 0 w 1020008"/>
              <a:gd name="connsiteY6" fmla="*/ 437780 h 87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0008" h="875559">
                <a:moveTo>
                  <a:pt x="0" y="437780"/>
                </a:moveTo>
                <a:lnTo>
                  <a:pt x="218890" y="0"/>
                </a:lnTo>
                <a:lnTo>
                  <a:pt x="801118" y="0"/>
                </a:lnTo>
                <a:lnTo>
                  <a:pt x="1020008" y="437780"/>
                </a:lnTo>
                <a:lnTo>
                  <a:pt x="801118" y="875559"/>
                </a:lnTo>
                <a:lnTo>
                  <a:pt x="218890" y="875559"/>
                </a:lnTo>
                <a:lnTo>
                  <a:pt x="0" y="437780"/>
                </a:lnTo>
                <a:close/>
              </a:path>
            </a:pathLst>
          </a:custGeom>
          <a:solidFill>
            <a:srgbClr val="0070C0">
              <a:alpha val="60000"/>
            </a:srgbClr>
          </a:solidFill>
          <a:ln>
            <a:solidFill>
              <a:srgbClr val="0070C0">
                <a:alpha val="60000"/>
              </a:srgb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7964" tIns="153374" rIns="157964" bIns="153374" numCol="1" spcCol="1270" anchor="ctr" anchorCtr="0">
            <a:noAutofit/>
          </a:bodyPr>
          <a:lstStyle/>
          <a:p>
            <a:pPr algn="ctr" defTabSz="622300">
              <a:lnSpc>
                <a:spcPct val="90000"/>
              </a:lnSpc>
              <a:spcBef>
                <a:spcPct val="0"/>
              </a:spcBef>
              <a:spcAft>
                <a:spcPct val="35000"/>
              </a:spcAft>
            </a:pPr>
            <a:r>
              <a:rPr lang="zh-CN" altLang="en-US" sz="1200" dirty="0"/>
              <a:t>云和恩墨</a:t>
            </a:r>
          </a:p>
        </p:txBody>
      </p:sp>
      <p:sp>
        <p:nvSpPr>
          <p:cNvPr id="11" name="六边形 10">
            <a:extLst>
              <a:ext uri="{FF2B5EF4-FFF2-40B4-BE49-F238E27FC236}">
                <a16:creationId xmlns:a16="http://schemas.microsoft.com/office/drawing/2014/main" id="{1A5F5874-1795-4F46-9F4B-F96168023D85}"/>
              </a:ext>
            </a:extLst>
          </p:cNvPr>
          <p:cNvSpPr/>
          <p:nvPr/>
        </p:nvSpPr>
        <p:spPr>
          <a:xfrm>
            <a:off x="8896530" y="2809126"/>
            <a:ext cx="947393" cy="821872"/>
          </a:xfrm>
          <a:prstGeom prst="hexagon">
            <a:avLst>
              <a:gd name="adj" fmla="val 25000"/>
              <a:gd name="vf" fmla="val 115470"/>
            </a:avLst>
          </a:prstGeom>
          <a:solidFill>
            <a:srgbClr val="0070C0">
              <a:alpha val="60000"/>
            </a:srgbClr>
          </a:solidFill>
          <a:ln>
            <a:solidFill>
              <a:srgbClr val="0070C0">
                <a:alpha val="60000"/>
              </a:srgb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7964" tIns="153374" rIns="157964" bIns="153374" numCol="1" spcCol="1270" anchor="ctr" anchorCtr="0">
            <a:noAutofit/>
          </a:bodyPr>
          <a:lstStyle/>
          <a:p>
            <a:pPr algn="ctr" defTabSz="622300">
              <a:lnSpc>
                <a:spcPct val="90000"/>
              </a:lnSpc>
              <a:spcBef>
                <a:spcPct val="0"/>
              </a:spcBef>
              <a:spcAft>
                <a:spcPct val="35000"/>
              </a:spcAft>
            </a:pPr>
            <a:r>
              <a:rPr lang="zh-CN" altLang="en-US" sz="1200" dirty="0"/>
              <a:t>国创</a:t>
            </a:r>
          </a:p>
        </p:txBody>
      </p:sp>
      <p:sp>
        <p:nvSpPr>
          <p:cNvPr id="13" name="任意多边形: 形状 12">
            <a:extLst>
              <a:ext uri="{FF2B5EF4-FFF2-40B4-BE49-F238E27FC236}">
                <a16:creationId xmlns:a16="http://schemas.microsoft.com/office/drawing/2014/main" id="{25294008-3AC6-4D45-9E98-8922F48F1333}"/>
              </a:ext>
            </a:extLst>
          </p:cNvPr>
          <p:cNvSpPr/>
          <p:nvPr/>
        </p:nvSpPr>
        <p:spPr>
          <a:xfrm>
            <a:off x="7297839" y="1907866"/>
            <a:ext cx="947393" cy="821872"/>
          </a:xfrm>
          <a:custGeom>
            <a:avLst/>
            <a:gdLst>
              <a:gd name="connsiteX0" fmla="*/ 0 w 1020008"/>
              <a:gd name="connsiteY0" fmla="*/ 437780 h 875559"/>
              <a:gd name="connsiteX1" fmla="*/ 218890 w 1020008"/>
              <a:gd name="connsiteY1" fmla="*/ 0 h 875559"/>
              <a:gd name="connsiteX2" fmla="*/ 801118 w 1020008"/>
              <a:gd name="connsiteY2" fmla="*/ 0 h 875559"/>
              <a:gd name="connsiteX3" fmla="*/ 1020008 w 1020008"/>
              <a:gd name="connsiteY3" fmla="*/ 437780 h 875559"/>
              <a:gd name="connsiteX4" fmla="*/ 801118 w 1020008"/>
              <a:gd name="connsiteY4" fmla="*/ 875559 h 875559"/>
              <a:gd name="connsiteX5" fmla="*/ 218890 w 1020008"/>
              <a:gd name="connsiteY5" fmla="*/ 875559 h 875559"/>
              <a:gd name="connsiteX6" fmla="*/ 0 w 1020008"/>
              <a:gd name="connsiteY6" fmla="*/ 437780 h 87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0008" h="875559">
                <a:moveTo>
                  <a:pt x="0" y="437780"/>
                </a:moveTo>
                <a:lnTo>
                  <a:pt x="218890" y="0"/>
                </a:lnTo>
                <a:lnTo>
                  <a:pt x="801118" y="0"/>
                </a:lnTo>
                <a:lnTo>
                  <a:pt x="1020008" y="437780"/>
                </a:lnTo>
                <a:lnTo>
                  <a:pt x="801118" y="875559"/>
                </a:lnTo>
                <a:lnTo>
                  <a:pt x="218890" y="875559"/>
                </a:lnTo>
                <a:lnTo>
                  <a:pt x="0" y="437780"/>
                </a:lnTo>
                <a:close/>
              </a:path>
            </a:pathLst>
          </a:custGeom>
          <a:solidFill>
            <a:srgbClr val="0070C0">
              <a:alpha val="60000"/>
            </a:srgbClr>
          </a:solidFill>
          <a:ln>
            <a:solidFill>
              <a:srgbClr val="0070C0">
                <a:alpha val="60000"/>
              </a:srgb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7964" tIns="153374" rIns="157964" bIns="153374" numCol="1" spcCol="1270" anchor="ctr" anchorCtr="0">
            <a:noAutofit/>
          </a:bodyPr>
          <a:lstStyle/>
          <a:p>
            <a:pPr algn="ctr" defTabSz="622300">
              <a:lnSpc>
                <a:spcPct val="90000"/>
              </a:lnSpc>
              <a:spcBef>
                <a:spcPct val="0"/>
              </a:spcBef>
              <a:spcAft>
                <a:spcPct val="35000"/>
              </a:spcAft>
            </a:pPr>
            <a:r>
              <a:rPr lang="zh-CN" altLang="en-US" sz="1200" dirty="0"/>
              <a:t>邮储</a:t>
            </a:r>
          </a:p>
        </p:txBody>
      </p:sp>
      <p:sp>
        <p:nvSpPr>
          <p:cNvPr id="15" name="六边形 14">
            <a:extLst>
              <a:ext uri="{FF2B5EF4-FFF2-40B4-BE49-F238E27FC236}">
                <a16:creationId xmlns:a16="http://schemas.microsoft.com/office/drawing/2014/main" id="{7052754D-0D48-438D-B5E5-A11836A7FB27}"/>
              </a:ext>
            </a:extLst>
          </p:cNvPr>
          <p:cNvSpPr/>
          <p:nvPr/>
        </p:nvSpPr>
        <p:spPr>
          <a:xfrm>
            <a:off x="8114350" y="1480398"/>
            <a:ext cx="947393" cy="821872"/>
          </a:xfrm>
          <a:prstGeom prst="hexagon">
            <a:avLst>
              <a:gd name="adj" fmla="val 25000"/>
              <a:gd name="vf" fmla="val 115470"/>
            </a:avLst>
          </a:prstGeom>
          <a:solidFill>
            <a:srgbClr val="0070C0">
              <a:alpha val="60000"/>
            </a:srgbClr>
          </a:solidFill>
          <a:ln>
            <a:solidFill>
              <a:srgbClr val="0070C0">
                <a:alpha val="60000"/>
              </a:srgb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7964" tIns="153374" rIns="157964" bIns="153374" numCol="1" spcCol="1270" anchor="ctr" anchorCtr="0">
            <a:noAutofit/>
          </a:bodyPr>
          <a:lstStyle/>
          <a:p>
            <a:pPr algn="ctr" defTabSz="622300">
              <a:lnSpc>
                <a:spcPct val="90000"/>
              </a:lnSpc>
              <a:spcBef>
                <a:spcPct val="0"/>
              </a:spcBef>
              <a:spcAft>
                <a:spcPct val="35000"/>
              </a:spcAft>
            </a:pPr>
            <a:r>
              <a:rPr lang="zh-CN" altLang="en-US" sz="1200" dirty="0"/>
              <a:t>京东</a:t>
            </a:r>
          </a:p>
        </p:txBody>
      </p:sp>
      <p:sp>
        <p:nvSpPr>
          <p:cNvPr id="17" name="任意多边形: 形状 16">
            <a:extLst>
              <a:ext uri="{FF2B5EF4-FFF2-40B4-BE49-F238E27FC236}">
                <a16:creationId xmlns:a16="http://schemas.microsoft.com/office/drawing/2014/main" id="{6BF827A4-334D-4E1A-955B-79BA4AFA56B9}"/>
              </a:ext>
            </a:extLst>
          </p:cNvPr>
          <p:cNvSpPr/>
          <p:nvPr/>
        </p:nvSpPr>
        <p:spPr>
          <a:xfrm>
            <a:off x="10550175" y="1912765"/>
            <a:ext cx="947393" cy="844928"/>
          </a:xfrm>
          <a:custGeom>
            <a:avLst/>
            <a:gdLst>
              <a:gd name="connsiteX0" fmla="*/ 0 w 1020008"/>
              <a:gd name="connsiteY0" fmla="*/ 437780 h 875559"/>
              <a:gd name="connsiteX1" fmla="*/ 218890 w 1020008"/>
              <a:gd name="connsiteY1" fmla="*/ 0 h 875559"/>
              <a:gd name="connsiteX2" fmla="*/ 801118 w 1020008"/>
              <a:gd name="connsiteY2" fmla="*/ 0 h 875559"/>
              <a:gd name="connsiteX3" fmla="*/ 1020008 w 1020008"/>
              <a:gd name="connsiteY3" fmla="*/ 437780 h 875559"/>
              <a:gd name="connsiteX4" fmla="*/ 801118 w 1020008"/>
              <a:gd name="connsiteY4" fmla="*/ 875559 h 875559"/>
              <a:gd name="connsiteX5" fmla="*/ 218890 w 1020008"/>
              <a:gd name="connsiteY5" fmla="*/ 875559 h 875559"/>
              <a:gd name="connsiteX6" fmla="*/ 0 w 1020008"/>
              <a:gd name="connsiteY6" fmla="*/ 437780 h 87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0008" h="875559">
                <a:moveTo>
                  <a:pt x="0" y="437780"/>
                </a:moveTo>
                <a:lnTo>
                  <a:pt x="218890" y="0"/>
                </a:lnTo>
                <a:lnTo>
                  <a:pt x="801118" y="0"/>
                </a:lnTo>
                <a:lnTo>
                  <a:pt x="1020008" y="437780"/>
                </a:lnTo>
                <a:lnTo>
                  <a:pt x="801118" y="875559"/>
                </a:lnTo>
                <a:lnTo>
                  <a:pt x="218890" y="875559"/>
                </a:lnTo>
                <a:lnTo>
                  <a:pt x="0" y="437780"/>
                </a:lnTo>
                <a:close/>
              </a:path>
            </a:pathLst>
          </a:custGeom>
          <a:solidFill>
            <a:srgbClr val="0070C0">
              <a:alpha val="60000"/>
            </a:srgbClr>
          </a:solidFill>
          <a:ln>
            <a:solidFill>
              <a:srgbClr val="0070C0">
                <a:alpha val="60000"/>
              </a:srgb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7964" tIns="153374" rIns="157964" bIns="153374" numCol="1" spcCol="1270" anchor="ctr" anchorCtr="0">
            <a:noAutofit/>
          </a:bodyPr>
          <a:lstStyle/>
          <a:p>
            <a:pPr algn="ctr" defTabSz="622300">
              <a:lnSpc>
                <a:spcPct val="90000"/>
              </a:lnSpc>
              <a:spcBef>
                <a:spcPct val="0"/>
              </a:spcBef>
              <a:spcAft>
                <a:spcPct val="35000"/>
              </a:spcAft>
            </a:pPr>
            <a:r>
              <a:rPr lang="zh-CN" altLang="en-US" sz="1200" dirty="0"/>
              <a:t>浪潮云</a:t>
            </a:r>
          </a:p>
        </p:txBody>
      </p:sp>
      <p:sp>
        <p:nvSpPr>
          <p:cNvPr id="19" name="六边形 18">
            <a:extLst>
              <a:ext uri="{FF2B5EF4-FFF2-40B4-BE49-F238E27FC236}">
                <a16:creationId xmlns:a16="http://schemas.microsoft.com/office/drawing/2014/main" id="{2BF50620-AE0D-485C-9096-CF7592B6DE91}"/>
              </a:ext>
            </a:extLst>
          </p:cNvPr>
          <p:cNvSpPr/>
          <p:nvPr/>
        </p:nvSpPr>
        <p:spPr>
          <a:xfrm>
            <a:off x="8919795" y="1925643"/>
            <a:ext cx="947393" cy="821872"/>
          </a:xfrm>
          <a:prstGeom prst="hexagon">
            <a:avLst>
              <a:gd name="adj" fmla="val 25000"/>
              <a:gd name="vf" fmla="val 115470"/>
            </a:avLst>
          </a:prstGeom>
          <a:solidFill>
            <a:srgbClr val="0070C0">
              <a:alpha val="60000"/>
            </a:srgbClr>
          </a:solidFill>
          <a:ln>
            <a:solidFill>
              <a:srgbClr val="0070C0">
                <a:alpha val="60000"/>
              </a:srgb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7964" tIns="153374" rIns="157964" bIns="153374" numCol="1" spcCol="1270" anchor="ctr" anchorCtr="0">
            <a:noAutofit/>
          </a:bodyPr>
          <a:lstStyle/>
          <a:p>
            <a:pPr algn="ctr" defTabSz="622300">
              <a:lnSpc>
                <a:spcPct val="90000"/>
              </a:lnSpc>
              <a:spcBef>
                <a:spcPct val="0"/>
              </a:spcBef>
              <a:spcAft>
                <a:spcPct val="35000"/>
              </a:spcAft>
            </a:pPr>
            <a:r>
              <a:rPr lang="zh-CN" altLang="en-US" sz="1200" dirty="0"/>
              <a:t>联通</a:t>
            </a:r>
          </a:p>
        </p:txBody>
      </p:sp>
      <p:sp>
        <p:nvSpPr>
          <p:cNvPr id="120" name="任意多边形: 形状 119">
            <a:extLst>
              <a:ext uri="{FF2B5EF4-FFF2-40B4-BE49-F238E27FC236}">
                <a16:creationId xmlns:a16="http://schemas.microsoft.com/office/drawing/2014/main" id="{095FC871-251F-497C-8337-DDF7C07825CC}"/>
              </a:ext>
            </a:extLst>
          </p:cNvPr>
          <p:cNvSpPr/>
          <p:nvPr/>
        </p:nvSpPr>
        <p:spPr>
          <a:xfrm>
            <a:off x="9744730" y="3247362"/>
            <a:ext cx="947393" cy="821872"/>
          </a:xfrm>
          <a:custGeom>
            <a:avLst/>
            <a:gdLst>
              <a:gd name="connsiteX0" fmla="*/ 0 w 1020008"/>
              <a:gd name="connsiteY0" fmla="*/ 437780 h 875559"/>
              <a:gd name="connsiteX1" fmla="*/ 218890 w 1020008"/>
              <a:gd name="connsiteY1" fmla="*/ 0 h 875559"/>
              <a:gd name="connsiteX2" fmla="*/ 801118 w 1020008"/>
              <a:gd name="connsiteY2" fmla="*/ 0 h 875559"/>
              <a:gd name="connsiteX3" fmla="*/ 1020008 w 1020008"/>
              <a:gd name="connsiteY3" fmla="*/ 437780 h 875559"/>
              <a:gd name="connsiteX4" fmla="*/ 801118 w 1020008"/>
              <a:gd name="connsiteY4" fmla="*/ 875559 h 875559"/>
              <a:gd name="connsiteX5" fmla="*/ 218890 w 1020008"/>
              <a:gd name="connsiteY5" fmla="*/ 875559 h 875559"/>
              <a:gd name="connsiteX6" fmla="*/ 0 w 1020008"/>
              <a:gd name="connsiteY6" fmla="*/ 437780 h 87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0008" h="875559">
                <a:moveTo>
                  <a:pt x="0" y="437780"/>
                </a:moveTo>
                <a:lnTo>
                  <a:pt x="218890" y="0"/>
                </a:lnTo>
                <a:lnTo>
                  <a:pt x="801118" y="0"/>
                </a:lnTo>
                <a:lnTo>
                  <a:pt x="1020008" y="437780"/>
                </a:lnTo>
                <a:lnTo>
                  <a:pt x="801118" y="875559"/>
                </a:lnTo>
                <a:lnTo>
                  <a:pt x="218890" y="875559"/>
                </a:lnTo>
                <a:lnTo>
                  <a:pt x="0" y="437780"/>
                </a:lnTo>
                <a:close/>
              </a:path>
            </a:pathLst>
          </a:custGeom>
          <a:solidFill>
            <a:srgbClr val="0070C0">
              <a:alpha val="60000"/>
            </a:srgbClr>
          </a:solidFill>
          <a:ln>
            <a:solidFill>
              <a:srgbClr val="0070C0">
                <a:alpha val="60000"/>
              </a:srgb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7964" tIns="153374" rIns="157964" bIns="153374" numCol="1" spcCol="1270" anchor="ctr" anchorCtr="0">
            <a:noAutofit/>
          </a:bodyPr>
          <a:lstStyle/>
          <a:p>
            <a:pPr algn="ctr" defTabSz="622300">
              <a:lnSpc>
                <a:spcPct val="90000"/>
              </a:lnSpc>
              <a:spcBef>
                <a:spcPct val="0"/>
              </a:spcBef>
              <a:spcAft>
                <a:spcPct val="35000"/>
              </a:spcAft>
            </a:pPr>
            <a:r>
              <a:rPr lang="zh-CN" altLang="en-US" sz="1200" dirty="0"/>
              <a:t>软通动力</a:t>
            </a:r>
          </a:p>
        </p:txBody>
      </p:sp>
      <p:sp>
        <p:nvSpPr>
          <p:cNvPr id="128" name="任意多边形: 形状 127">
            <a:extLst>
              <a:ext uri="{FF2B5EF4-FFF2-40B4-BE49-F238E27FC236}">
                <a16:creationId xmlns:a16="http://schemas.microsoft.com/office/drawing/2014/main" id="{F95DD11B-50B4-4138-A0A7-D79B57360D54}"/>
              </a:ext>
            </a:extLst>
          </p:cNvPr>
          <p:cNvSpPr/>
          <p:nvPr/>
        </p:nvSpPr>
        <p:spPr>
          <a:xfrm>
            <a:off x="9744730" y="1496929"/>
            <a:ext cx="947393" cy="821872"/>
          </a:xfrm>
          <a:custGeom>
            <a:avLst/>
            <a:gdLst>
              <a:gd name="connsiteX0" fmla="*/ 0 w 1020008"/>
              <a:gd name="connsiteY0" fmla="*/ 437780 h 875559"/>
              <a:gd name="connsiteX1" fmla="*/ 218890 w 1020008"/>
              <a:gd name="connsiteY1" fmla="*/ 0 h 875559"/>
              <a:gd name="connsiteX2" fmla="*/ 801118 w 1020008"/>
              <a:gd name="connsiteY2" fmla="*/ 0 h 875559"/>
              <a:gd name="connsiteX3" fmla="*/ 1020008 w 1020008"/>
              <a:gd name="connsiteY3" fmla="*/ 437780 h 875559"/>
              <a:gd name="connsiteX4" fmla="*/ 801118 w 1020008"/>
              <a:gd name="connsiteY4" fmla="*/ 875559 h 875559"/>
              <a:gd name="connsiteX5" fmla="*/ 218890 w 1020008"/>
              <a:gd name="connsiteY5" fmla="*/ 875559 h 875559"/>
              <a:gd name="connsiteX6" fmla="*/ 0 w 1020008"/>
              <a:gd name="connsiteY6" fmla="*/ 437780 h 87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0008" h="875559">
                <a:moveTo>
                  <a:pt x="0" y="437780"/>
                </a:moveTo>
                <a:lnTo>
                  <a:pt x="218890" y="0"/>
                </a:lnTo>
                <a:lnTo>
                  <a:pt x="801118" y="0"/>
                </a:lnTo>
                <a:lnTo>
                  <a:pt x="1020008" y="437780"/>
                </a:lnTo>
                <a:lnTo>
                  <a:pt x="801118" y="875559"/>
                </a:lnTo>
                <a:lnTo>
                  <a:pt x="218890" y="875559"/>
                </a:lnTo>
                <a:lnTo>
                  <a:pt x="0" y="437780"/>
                </a:lnTo>
                <a:close/>
              </a:path>
            </a:pathLst>
          </a:custGeom>
          <a:solidFill>
            <a:srgbClr val="0070C0">
              <a:alpha val="60000"/>
            </a:srgbClr>
          </a:solidFill>
          <a:ln>
            <a:solidFill>
              <a:srgbClr val="0070C0">
                <a:alpha val="60000"/>
              </a:srgb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7964" tIns="153374" rIns="157964" bIns="153374" numCol="1" spcCol="1270" anchor="ctr" anchorCtr="0">
            <a:noAutofit/>
          </a:bodyPr>
          <a:lstStyle/>
          <a:p>
            <a:pPr algn="ctr" defTabSz="622300">
              <a:lnSpc>
                <a:spcPct val="90000"/>
              </a:lnSpc>
              <a:spcBef>
                <a:spcPct val="0"/>
              </a:spcBef>
              <a:spcAft>
                <a:spcPct val="35000"/>
              </a:spcAft>
            </a:pPr>
            <a:r>
              <a:rPr lang="zh-CN" altLang="en-US" sz="1200" dirty="0"/>
              <a:t>中软国际</a:t>
            </a:r>
          </a:p>
        </p:txBody>
      </p:sp>
      <p:sp>
        <p:nvSpPr>
          <p:cNvPr id="132" name="任意多边形: 形状 131">
            <a:extLst>
              <a:ext uri="{FF2B5EF4-FFF2-40B4-BE49-F238E27FC236}">
                <a16:creationId xmlns:a16="http://schemas.microsoft.com/office/drawing/2014/main" id="{ECDA07EF-576A-496F-8E8B-6C048DE09205}"/>
              </a:ext>
            </a:extLst>
          </p:cNvPr>
          <p:cNvSpPr/>
          <p:nvPr/>
        </p:nvSpPr>
        <p:spPr>
          <a:xfrm>
            <a:off x="9733782" y="2382320"/>
            <a:ext cx="947393" cy="812128"/>
          </a:xfrm>
          <a:custGeom>
            <a:avLst/>
            <a:gdLst>
              <a:gd name="connsiteX0" fmla="*/ 0 w 1020008"/>
              <a:gd name="connsiteY0" fmla="*/ 437780 h 875559"/>
              <a:gd name="connsiteX1" fmla="*/ 218890 w 1020008"/>
              <a:gd name="connsiteY1" fmla="*/ 0 h 875559"/>
              <a:gd name="connsiteX2" fmla="*/ 801118 w 1020008"/>
              <a:gd name="connsiteY2" fmla="*/ 0 h 875559"/>
              <a:gd name="connsiteX3" fmla="*/ 1020008 w 1020008"/>
              <a:gd name="connsiteY3" fmla="*/ 437780 h 875559"/>
              <a:gd name="connsiteX4" fmla="*/ 801118 w 1020008"/>
              <a:gd name="connsiteY4" fmla="*/ 875559 h 875559"/>
              <a:gd name="connsiteX5" fmla="*/ 218890 w 1020008"/>
              <a:gd name="connsiteY5" fmla="*/ 875559 h 875559"/>
              <a:gd name="connsiteX6" fmla="*/ 0 w 1020008"/>
              <a:gd name="connsiteY6" fmla="*/ 437780 h 87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0008" h="875559">
                <a:moveTo>
                  <a:pt x="0" y="437780"/>
                </a:moveTo>
                <a:lnTo>
                  <a:pt x="218890" y="0"/>
                </a:lnTo>
                <a:lnTo>
                  <a:pt x="801118" y="0"/>
                </a:lnTo>
                <a:lnTo>
                  <a:pt x="1020008" y="437780"/>
                </a:lnTo>
                <a:lnTo>
                  <a:pt x="801118" y="875559"/>
                </a:lnTo>
                <a:lnTo>
                  <a:pt x="218890" y="875559"/>
                </a:lnTo>
                <a:lnTo>
                  <a:pt x="0" y="437780"/>
                </a:lnTo>
                <a:close/>
              </a:path>
            </a:pathLst>
          </a:custGeom>
          <a:solidFill>
            <a:srgbClr val="0070C0">
              <a:alpha val="60000"/>
            </a:srgbClr>
          </a:solidFill>
          <a:ln>
            <a:solidFill>
              <a:srgbClr val="0070C0">
                <a:alpha val="60000"/>
              </a:srgb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7964" tIns="153374" rIns="157964" bIns="153374" numCol="1" spcCol="1270" anchor="ctr" anchorCtr="0">
            <a:noAutofit/>
          </a:bodyPr>
          <a:lstStyle/>
          <a:p>
            <a:pPr algn="ctr" defTabSz="622300">
              <a:lnSpc>
                <a:spcPct val="90000"/>
              </a:lnSpc>
              <a:spcBef>
                <a:spcPct val="0"/>
              </a:spcBef>
              <a:spcAft>
                <a:spcPct val="35000"/>
              </a:spcAft>
            </a:pPr>
            <a:r>
              <a:rPr lang="zh-CN" altLang="en-US" sz="1200" dirty="0"/>
              <a:t>南大通用</a:t>
            </a:r>
          </a:p>
        </p:txBody>
      </p:sp>
      <p:sp>
        <p:nvSpPr>
          <p:cNvPr id="136" name="任意多边形: 形状 135">
            <a:extLst>
              <a:ext uri="{FF2B5EF4-FFF2-40B4-BE49-F238E27FC236}">
                <a16:creationId xmlns:a16="http://schemas.microsoft.com/office/drawing/2014/main" id="{BB66F0FC-4F90-4F13-94C3-AA89A073528B}"/>
              </a:ext>
            </a:extLst>
          </p:cNvPr>
          <p:cNvSpPr/>
          <p:nvPr/>
        </p:nvSpPr>
        <p:spPr>
          <a:xfrm>
            <a:off x="8105808" y="2338101"/>
            <a:ext cx="947393" cy="844928"/>
          </a:xfrm>
          <a:custGeom>
            <a:avLst/>
            <a:gdLst>
              <a:gd name="connsiteX0" fmla="*/ 0 w 1020008"/>
              <a:gd name="connsiteY0" fmla="*/ 437780 h 875559"/>
              <a:gd name="connsiteX1" fmla="*/ 218890 w 1020008"/>
              <a:gd name="connsiteY1" fmla="*/ 0 h 875559"/>
              <a:gd name="connsiteX2" fmla="*/ 801118 w 1020008"/>
              <a:gd name="connsiteY2" fmla="*/ 0 h 875559"/>
              <a:gd name="connsiteX3" fmla="*/ 1020008 w 1020008"/>
              <a:gd name="connsiteY3" fmla="*/ 437780 h 875559"/>
              <a:gd name="connsiteX4" fmla="*/ 801118 w 1020008"/>
              <a:gd name="connsiteY4" fmla="*/ 875559 h 875559"/>
              <a:gd name="connsiteX5" fmla="*/ 218890 w 1020008"/>
              <a:gd name="connsiteY5" fmla="*/ 875559 h 875559"/>
              <a:gd name="connsiteX6" fmla="*/ 0 w 1020008"/>
              <a:gd name="connsiteY6" fmla="*/ 437780 h 87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0008" h="875559">
                <a:moveTo>
                  <a:pt x="0" y="437780"/>
                </a:moveTo>
                <a:lnTo>
                  <a:pt x="218890" y="0"/>
                </a:lnTo>
                <a:lnTo>
                  <a:pt x="801118" y="0"/>
                </a:lnTo>
                <a:lnTo>
                  <a:pt x="1020008" y="437780"/>
                </a:lnTo>
                <a:lnTo>
                  <a:pt x="801118" y="875559"/>
                </a:lnTo>
                <a:lnTo>
                  <a:pt x="218890" y="875559"/>
                </a:lnTo>
                <a:lnTo>
                  <a:pt x="0" y="437780"/>
                </a:lnTo>
                <a:close/>
              </a:path>
            </a:pathLst>
          </a:custGeom>
          <a:solidFill>
            <a:srgbClr val="0070C0">
              <a:alpha val="60000"/>
            </a:srgbClr>
          </a:solidFill>
          <a:ln>
            <a:solidFill>
              <a:srgbClr val="0070C0">
                <a:alpha val="60000"/>
              </a:srgb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7964" tIns="153374" rIns="157964" bIns="153374" numCol="1" spcCol="1270" anchor="ctr" anchorCtr="0">
            <a:noAutofit/>
          </a:bodyPr>
          <a:lstStyle/>
          <a:p>
            <a:pPr algn="ctr" defTabSz="622300">
              <a:lnSpc>
                <a:spcPct val="90000"/>
              </a:lnSpc>
              <a:spcBef>
                <a:spcPct val="0"/>
              </a:spcBef>
              <a:spcAft>
                <a:spcPct val="35000"/>
              </a:spcAft>
            </a:pPr>
            <a:r>
              <a:rPr lang="zh-CN" altLang="en-US" sz="1200" dirty="0"/>
              <a:t>海量数据</a:t>
            </a:r>
          </a:p>
        </p:txBody>
      </p:sp>
      <p:sp>
        <p:nvSpPr>
          <p:cNvPr id="138" name="六边形 137">
            <a:extLst>
              <a:ext uri="{FF2B5EF4-FFF2-40B4-BE49-F238E27FC236}">
                <a16:creationId xmlns:a16="http://schemas.microsoft.com/office/drawing/2014/main" id="{A5798C1E-7624-4032-8EC8-1CFFF3E30AEC}"/>
              </a:ext>
            </a:extLst>
          </p:cNvPr>
          <p:cNvSpPr/>
          <p:nvPr/>
        </p:nvSpPr>
        <p:spPr>
          <a:xfrm>
            <a:off x="10550184" y="2809126"/>
            <a:ext cx="947393" cy="821872"/>
          </a:xfrm>
          <a:prstGeom prst="hexagon">
            <a:avLst>
              <a:gd name="adj" fmla="val 25000"/>
              <a:gd name="vf" fmla="val 115470"/>
            </a:avLst>
          </a:prstGeom>
          <a:solidFill>
            <a:srgbClr val="0070C0">
              <a:alpha val="60000"/>
            </a:srgbClr>
          </a:solidFill>
          <a:ln>
            <a:solidFill>
              <a:srgbClr val="0070C0">
                <a:alpha val="60000"/>
              </a:srgb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7964" tIns="153374" rIns="157964" bIns="153374" numCol="1" spcCol="1270" anchor="b" anchorCtr="0">
            <a:noAutofit/>
          </a:bodyPr>
          <a:lstStyle/>
          <a:p>
            <a:pPr algn="ctr" defTabSz="622300">
              <a:spcBef>
                <a:spcPct val="0"/>
              </a:spcBef>
            </a:pPr>
            <a:r>
              <a:rPr lang="en-US" altLang="zh-CN" sz="3200" dirty="0"/>
              <a:t>…</a:t>
            </a:r>
            <a:endParaRPr lang="zh-CN" altLang="en-US" sz="3200" dirty="0"/>
          </a:p>
        </p:txBody>
      </p:sp>
      <p:grpSp>
        <p:nvGrpSpPr>
          <p:cNvPr id="22" name="组合 21">
            <a:extLst>
              <a:ext uri="{FF2B5EF4-FFF2-40B4-BE49-F238E27FC236}">
                <a16:creationId xmlns:a16="http://schemas.microsoft.com/office/drawing/2014/main" id="{7241464E-8013-41C4-9F21-500A269BFDEF}"/>
              </a:ext>
            </a:extLst>
          </p:cNvPr>
          <p:cNvGrpSpPr/>
          <p:nvPr/>
        </p:nvGrpSpPr>
        <p:grpSpPr>
          <a:xfrm>
            <a:off x="7001931" y="4248327"/>
            <a:ext cx="4884393" cy="2112817"/>
            <a:chOff x="6919973" y="4471156"/>
            <a:chExt cx="4884393" cy="1917447"/>
          </a:xfrm>
        </p:grpSpPr>
        <p:sp>
          <p:nvSpPr>
            <p:cNvPr id="141" name="矩形">
              <a:extLst>
                <a:ext uri="{FF2B5EF4-FFF2-40B4-BE49-F238E27FC236}">
                  <a16:creationId xmlns:a16="http://schemas.microsoft.com/office/drawing/2014/main" id="{ABAB87EC-1883-4FC2-9D02-C279BEB06383}"/>
                </a:ext>
              </a:extLst>
            </p:cNvPr>
            <p:cNvSpPr/>
            <p:nvPr/>
          </p:nvSpPr>
          <p:spPr>
            <a:xfrm>
              <a:off x="6919973" y="6000946"/>
              <a:ext cx="2371223" cy="387657"/>
            </a:xfrm>
            <a:prstGeom prst="rect">
              <a:avLst/>
            </a:prstGeom>
            <a:gradFill flip="none" rotWithShape="1">
              <a:gsLst>
                <a:gs pos="100000">
                  <a:srgbClr val="666666">
                    <a:lumMod val="40000"/>
                    <a:lumOff val="60000"/>
                    <a:alpha val="40000"/>
                  </a:srgbClr>
                </a:gs>
                <a:gs pos="0">
                  <a:srgbClr val="666666">
                    <a:lumMod val="40000"/>
                    <a:lumOff val="60000"/>
                    <a:alpha val="0"/>
                  </a:srgbClr>
                </a:gs>
              </a:gsLst>
              <a:path path="circle">
                <a:fillToRect l="50000" t="50000" r="50000" b="50000"/>
              </a:path>
              <a:tileRect/>
            </a:gradFill>
            <a:ln w="12700">
              <a:miter lim="400000"/>
            </a:ln>
          </p:spPr>
          <p:txBody>
            <a:bodyPr lIns="19358" tIns="19358" rIns="19358" bIns="19358" anchor="ctr"/>
            <a:lstStyle/>
            <a:p>
              <a:pPr algn="ctr" defTabSz="257810" hangingPunct="0"/>
              <a:r>
                <a:rPr lang="zh-CN" altLang="en-US" sz="800" kern="0" dirty="0">
                  <a:solidFill>
                    <a:srgbClr val="1D1D1A"/>
                  </a:solidFill>
                  <a:latin typeface="微软雅黑" panose="020B0503020204020204" pitchFamily="34" charset="-122"/>
                  <a:ea typeface="微软雅黑" panose="020B0503020204020204" pitchFamily="34" charset="-122"/>
                  <a:cs typeface="+mn-ea"/>
                </a:rPr>
                <a:t>逻辑复制增强、资源池化增强、段页式增强、排序性能优化、</a:t>
              </a:r>
              <a:r>
                <a:rPr lang="en-US" altLang="zh-CN" sz="800" kern="0" dirty="0" err="1">
                  <a:solidFill>
                    <a:srgbClr val="1D1D1A"/>
                  </a:solidFill>
                  <a:latin typeface="微软雅黑" panose="020B0503020204020204" pitchFamily="34" charset="-122"/>
                  <a:ea typeface="微软雅黑" panose="020B0503020204020204" pitchFamily="34" charset="-122"/>
                  <a:cs typeface="+mn-ea"/>
                </a:rPr>
                <a:t>nestloop</a:t>
              </a:r>
              <a:r>
                <a:rPr lang="zh-CN" altLang="en-US" sz="800" kern="0" dirty="0">
                  <a:solidFill>
                    <a:srgbClr val="1D1D1A"/>
                  </a:solidFill>
                  <a:latin typeface="微软雅黑" panose="020B0503020204020204" pitchFamily="34" charset="-122"/>
                  <a:ea typeface="微软雅黑" panose="020B0503020204020204" pitchFamily="34" charset="-122"/>
                  <a:cs typeface="+mn-ea"/>
                </a:rPr>
                <a:t>性能优化</a:t>
              </a:r>
            </a:p>
          </p:txBody>
        </p:sp>
        <p:sp>
          <p:nvSpPr>
            <p:cNvPr id="142" name="矩形">
              <a:extLst>
                <a:ext uri="{FF2B5EF4-FFF2-40B4-BE49-F238E27FC236}">
                  <a16:creationId xmlns:a16="http://schemas.microsoft.com/office/drawing/2014/main" id="{8E93882E-FC06-489F-AF90-ADE261D7E8D7}"/>
                </a:ext>
              </a:extLst>
            </p:cNvPr>
            <p:cNvSpPr/>
            <p:nvPr/>
          </p:nvSpPr>
          <p:spPr>
            <a:xfrm>
              <a:off x="6933440" y="4479155"/>
              <a:ext cx="2357756" cy="402469"/>
            </a:xfrm>
            <a:prstGeom prst="rect">
              <a:avLst/>
            </a:prstGeom>
            <a:gradFill flip="none" rotWithShape="1">
              <a:gsLst>
                <a:gs pos="100000">
                  <a:srgbClr val="666666">
                    <a:lumMod val="40000"/>
                    <a:lumOff val="60000"/>
                    <a:alpha val="40000"/>
                  </a:srgbClr>
                </a:gs>
                <a:gs pos="0">
                  <a:srgbClr val="666666">
                    <a:lumMod val="40000"/>
                    <a:lumOff val="60000"/>
                    <a:alpha val="0"/>
                  </a:srgbClr>
                </a:gs>
              </a:gsLst>
              <a:path path="circle">
                <a:fillToRect l="50000" t="50000" r="50000" b="50000"/>
              </a:path>
              <a:tileRect/>
            </a:gradFill>
            <a:ln w="12700">
              <a:miter lim="400000"/>
            </a:ln>
          </p:spPr>
          <p:txBody>
            <a:bodyPr lIns="19358" tIns="19358" rIns="19358" bIns="19358" anchor="ctr"/>
            <a:lstStyle/>
            <a:p>
              <a:pPr algn="ctr" defTabSz="257810" hangingPunct="0"/>
              <a:r>
                <a:rPr lang="zh-CN" altLang="en-US" sz="800" kern="0" dirty="0">
                  <a:solidFill>
                    <a:srgbClr val="1D1D1A"/>
                  </a:solidFill>
                  <a:latin typeface="微软雅黑" panose="020B0503020204020204" pitchFamily="34" charset="-122"/>
                  <a:ea typeface="微软雅黑" panose="020B0503020204020204" pitchFamily="34" charset="-122"/>
                  <a:cs typeface="+mn-ea"/>
                </a:rPr>
                <a:t>高级包</a:t>
              </a:r>
              <a:r>
                <a:rPr lang="zh-CN" altLang="en-US" sz="800" kern="0">
                  <a:solidFill>
                    <a:srgbClr val="1D1D1A"/>
                  </a:solidFill>
                  <a:latin typeface="微软雅黑" panose="020B0503020204020204" pitchFamily="34" charset="-122"/>
                  <a:ea typeface="微软雅黑" panose="020B0503020204020204" pitchFamily="34" charset="-122"/>
                  <a:cs typeface="+mn-ea"/>
                </a:rPr>
                <a:t>增强、</a:t>
              </a:r>
              <a:r>
                <a:rPr lang="en-US" altLang="zh-CN" sz="800" kern="0">
                  <a:solidFill>
                    <a:srgbClr val="1D1D1A"/>
                  </a:solidFill>
                  <a:latin typeface="微软雅黑" panose="020B0503020204020204" pitchFamily="34" charset="-122"/>
                  <a:ea typeface="微软雅黑" panose="020B0503020204020204" pitchFamily="34" charset="-122"/>
                  <a:cs typeface="+mn-ea"/>
                </a:rPr>
                <a:t>AGG</a:t>
              </a:r>
              <a:r>
                <a:rPr lang="zh-CN" altLang="en-US" sz="800" kern="0">
                  <a:solidFill>
                    <a:srgbClr val="1D1D1A"/>
                  </a:solidFill>
                  <a:latin typeface="微软雅黑" panose="020B0503020204020204" pitchFamily="34" charset="-122"/>
                  <a:ea typeface="微软雅黑" panose="020B0503020204020204" pitchFamily="34" charset="-122"/>
                  <a:cs typeface="+mn-ea"/>
                </a:rPr>
                <a:t>函数增强、</a:t>
              </a:r>
              <a:r>
                <a:rPr lang="en-US" altLang="zh-CN" sz="800" kern="0">
                  <a:solidFill>
                    <a:srgbClr val="1D1D1A"/>
                  </a:solidFill>
                  <a:latin typeface="微软雅黑" panose="020B0503020204020204" pitchFamily="34" charset="-122"/>
                  <a:ea typeface="微软雅黑" panose="020B0503020204020204" pitchFamily="34" charset="-122"/>
                  <a:cs typeface="+mn-ea"/>
                </a:rPr>
                <a:t>bloom</a:t>
              </a:r>
              <a:r>
                <a:rPr lang="zh-CN" altLang="en-US" sz="800" kern="0">
                  <a:solidFill>
                    <a:srgbClr val="1D1D1A"/>
                  </a:solidFill>
                  <a:latin typeface="微软雅黑" panose="020B0503020204020204" pitchFamily="34" charset="-122"/>
                  <a:ea typeface="微软雅黑" panose="020B0503020204020204" pitchFamily="34" charset="-122"/>
                  <a:cs typeface="+mn-ea"/>
                </a:rPr>
                <a:t>索引移动 </a:t>
              </a:r>
              <a:r>
                <a:rPr lang="en-US" altLang="zh-CN" sz="800" kern="0">
                  <a:solidFill>
                    <a:srgbClr val="1D1D1A"/>
                  </a:solidFill>
                  <a:latin typeface="微软雅黑" panose="020B0503020204020204" pitchFamily="34" charset="-122"/>
                  <a:ea typeface="微软雅黑" panose="020B0503020204020204" pitchFamily="34" charset="-122"/>
                  <a:cs typeface="+mn-ea"/>
                </a:rPr>
                <a:t>- json</a:t>
              </a:r>
              <a:r>
                <a:rPr lang="zh-CN" altLang="en-US" sz="800" kern="0">
                  <a:solidFill>
                    <a:srgbClr val="1D1D1A"/>
                  </a:solidFill>
                  <a:latin typeface="微软雅黑" panose="020B0503020204020204" pitchFamily="34" charset="-122"/>
                  <a:ea typeface="微软雅黑" panose="020B0503020204020204" pitchFamily="34" charset="-122"/>
                  <a:cs typeface="+mn-ea"/>
                </a:rPr>
                <a:t>操作符增强、</a:t>
              </a:r>
              <a:r>
                <a:rPr lang="en-US" altLang="zh-CN" sz="800" kern="0">
                  <a:solidFill>
                    <a:srgbClr val="1D1D1A"/>
                  </a:solidFill>
                  <a:latin typeface="微软雅黑" panose="020B0503020204020204" pitchFamily="34" charset="-122"/>
                  <a:ea typeface="微软雅黑" panose="020B0503020204020204" pitchFamily="34" charset="-122"/>
                  <a:cs typeface="+mn-ea"/>
                </a:rPr>
                <a:t>show</a:t>
              </a:r>
              <a:r>
                <a:rPr lang="zh-CN" altLang="en-US" sz="800" kern="0">
                  <a:solidFill>
                    <a:srgbClr val="1D1D1A"/>
                  </a:solidFill>
                  <a:latin typeface="微软雅黑" panose="020B0503020204020204" pitchFamily="34" charset="-122"/>
                  <a:ea typeface="微软雅黑" panose="020B0503020204020204" pitchFamily="34" charset="-122"/>
                  <a:cs typeface="+mn-ea"/>
                </a:rPr>
                <a:t>语法</a:t>
              </a:r>
              <a:r>
                <a:rPr lang="zh-CN" altLang="en-US" sz="800" kern="0" dirty="0">
                  <a:solidFill>
                    <a:srgbClr val="1D1D1A"/>
                  </a:solidFill>
                  <a:latin typeface="微软雅黑" panose="020B0503020204020204" pitchFamily="34" charset="-122"/>
                  <a:ea typeface="微软雅黑" panose="020B0503020204020204" pitchFamily="34" charset="-122"/>
                  <a:cs typeface="+mn-ea"/>
                </a:rPr>
                <a:t>增强</a:t>
              </a:r>
            </a:p>
          </p:txBody>
        </p:sp>
        <p:sp>
          <p:nvSpPr>
            <p:cNvPr id="143" name="矩形">
              <a:extLst>
                <a:ext uri="{FF2B5EF4-FFF2-40B4-BE49-F238E27FC236}">
                  <a16:creationId xmlns:a16="http://schemas.microsoft.com/office/drawing/2014/main" id="{A751AF08-5C65-4369-905B-361B1C4845B9}"/>
                </a:ext>
              </a:extLst>
            </p:cNvPr>
            <p:cNvSpPr/>
            <p:nvPr/>
          </p:nvSpPr>
          <p:spPr>
            <a:xfrm>
              <a:off x="6933441" y="5011376"/>
              <a:ext cx="2350607" cy="381026"/>
            </a:xfrm>
            <a:prstGeom prst="rect">
              <a:avLst/>
            </a:prstGeom>
            <a:gradFill flip="none" rotWithShape="1">
              <a:gsLst>
                <a:gs pos="100000">
                  <a:srgbClr val="666666">
                    <a:lumMod val="40000"/>
                    <a:lumOff val="60000"/>
                    <a:alpha val="40000"/>
                  </a:srgbClr>
                </a:gs>
                <a:gs pos="0">
                  <a:srgbClr val="666666">
                    <a:lumMod val="40000"/>
                    <a:lumOff val="60000"/>
                    <a:alpha val="0"/>
                  </a:srgbClr>
                </a:gs>
              </a:gsLst>
              <a:path path="circle">
                <a:fillToRect l="50000" t="50000" r="50000" b="50000"/>
              </a:path>
              <a:tileRect/>
            </a:gradFill>
            <a:ln w="12700">
              <a:miter lim="400000"/>
            </a:ln>
          </p:spPr>
          <p:txBody>
            <a:bodyPr lIns="19358" tIns="19358" rIns="19358" bIns="19358" anchor="ctr"/>
            <a:lstStyle/>
            <a:p>
              <a:pPr algn="ctr" defTabSz="257810" hangingPunct="0"/>
              <a:r>
                <a:rPr lang="en-US" altLang="zh-CN" sz="800" kern="0" dirty="0">
                  <a:solidFill>
                    <a:srgbClr val="1D1D1A"/>
                  </a:solidFill>
                  <a:latin typeface="微软雅黑" panose="020B0503020204020204" pitchFamily="34" charset="-122"/>
                  <a:ea typeface="微软雅黑" panose="020B0503020204020204" pitchFamily="34" charset="-122"/>
                  <a:cs typeface="+mn-ea"/>
                </a:rPr>
                <a:t>MySQL</a:t>
              </a:r>
              <a:r>
                <a:rPr lang="zh-CN" altLang="en-US" sz="800" kern="0" dirty="0">
                  <a:solidFill>
                    <a:srgbClr val="1D1D1A"/>
                  </a:solidFill>
                  <a:latin typeface="微软雅黑" panose="020B0503020204020204" pitchFamily="34" charset="-122"/>
                  <a:ea typeface="微软雅黑" panose="020B0503020204020204" pitchFamily="34" charset="-122"/>
                  <a:cs typeface="+mn-ea"/>
                </a:rPr>
                <a:t>兼容性、</a:t>
              </a:r>
              <a:r>
                <a:rPr lang="en-US" altLang="zh-CN" sz="800" kern="0" dirty="0">
                  <a:solidFill>
                    <a:srgbClr val="1D1D1A"/>
                  </a:solidFill>
                  <a:latin typeface="微软雅黑" panose="020B0503020204020204" pitchFamily="34" charset="-122"/>
                  <a:ea typeface="微软雅黑" panose="020B0503020204020204" pitchFamily="34" charset="-122"/>
                  <a:cs typeface="+mn-ea"/>
                </a:rPr>
                <a:t>CM</a:t>
              </a:r>
              <a:r>
                <a:rPr lang="zh-CN" altLang="en-US" sz="800" kern="0" dirty="0">
                  <a:solidFill>
                    <a:srgbClr val="1D1D1A"/>
                  </a:solidFill>
                  <a:latin typeface="微软雅黑" panose="020B0503020204020204" pitchFamily="34" charset="-122"/>
                  <a:ea typeface="微软雅黑" panose="020B0503020204020204" pitchFamily="34" charset="-122"/>
                  <a:cs typeface="+mn-ea"/>
                </a:rPr>
                <a:t>两节点部署、</a:t>
              </a:r>
              <a:r>
                <a:rPr lang="en-US" altLang="zh-CN" sz="800" kern="0" dirty="0">
                  <a:solidFill>
                    <a:srgbClr val="1D1D1A"/>
                  </a:solidFill>
                  <a:latin typeface="微软雅黑" panose="020B0503020204020204" pitchFamily="34" charset="-122"/>
                  <a:ea typeface="微软雅黑" panose="020B0503020204020204" pitchFamily="34" charset="-122"/>
                  <a:cs typeface="+mn-ea"/>
                </a:rPr>
                <a:t>CM</a:t>
              </a:r>
              <a:r>
                <a:rPr lang="zh-CN" altLang="en-US" sz="800" kern="0" dirty="0">
                  <a:solidFill>
                    <a:srgbClr val="1D1D1A"/>
                  </a:solidFill>
                  <a:latin typeface="微软雅黑" panose="020B0503020204020204" pitchFamily="34" charset="-122"/>
                  <a:ea typeface="微软雅黑" panose="020B0503020204020204" pitchFamily="34" charset="-122"/>
                  <a:cs typeface="+mn-ea"/>
                </a:rPr>
                <a:t>支持最大可用模式动态调整</a:t>
              </a:r>
            </a:p>
          </p:txBody>
        </p:sp>
        <p:sp>
          <p:nvSpPr>
            <p:cNvPr id="144" name="矩形">
              <a:extLst>
                <a:ext uri="{FF2B5EF4-FFF2-40B4-BE49-F238E27FC236}">
                  <a16:creationId xmlns:a16="http://schemas.microsoft.com/office/drawing/2014/main" id="{A08EE778-F0D2-4039-A72E-C38B7AD645BB}"/>
                </a:ext>
              </a:extLst>
            </p:cNvPr>
            <p:cNvSpPr/>
            <p:nvPr/>
          </p:nvSpPr>
          <p:spPr>
            <a:xfrm>
              <a:off x="9433143" y="5514211"/>
              <a:ext cx="2334449" cy="393205"/>
            </a:xfrm>
            <a:prstGeom prst="rect">
              <a:avLst/>
            </a:prstGeom>
            <a:gradFill flip="none" rotWithShape="1">
              <a:gsLst>
                <a:gs pos="100000">
                  <a:srgbClr val="666666">
                    <a:lumMod val="40000"/>
                    <a:lumOff val="60000"/>
                    <a:alpha val="40000"/>
                  </a:srgbClr>
                </a:gs>
                <a:gs pos="0">
                  <a:srgbClr val="666666">
                    <a:lumMod val="40000"/>
                    <a:lumOff val="60000"/>
                    <a:alpha val="0"/>
                  </a:srgbClr>
                </a:gs>
              </a:gsLst>
              <a:path path="circle">
                <a:fillToRect l="50000" t="50000" r="50000" b="50000"/>
              </a:path>
              <a:tileRect/>
            </a:gradFill>
            <a:ln w="12700">
              <a:miter lim="400000"/>
            </a:ln>
          </p:spPr>
          <p:txBody>
            <a:bodyPr lIns="19358" tIns="19358" rIns="19358" bIns="19358" anchor="ctr"/>
            <a:lstStyle/>
            <a:p>
              <a:pPr algn="ctr" defTabSz="257810" hangingPunct="0"/>
              <a:r>
                <a:rPr lang="zh-CN" altLang="en-US" sz="800" kern="0" dirty="0">
                  <a:solidFill>
                    <a:srgbClr val="1D1D1A"/>
                  </a:solidFill>
                  <a:latin typeface="微软雅黑" panose="020B0503020204020204" pitchFamily="34" charset="-122"/>
                  <a:ea typeface="微软雅黑" panose="020B0503020204020204" pitchFamily="34" charset="-122"/>
                  <a:cs typeface="+mn-ea"/>
                </a:rPr>
                <a:t>继承表、中文日志、大对象、</a:t>
              </a:r>
              <a:r>
                <a:rPr lang="en-US" altLang="zh-CN" sz="800" kern="0" dirty="0">
                  <a:solidFill>
                    <a:srgbClr val="1D1D1A"/>
                  </a:solidFill>
                  <a:latin typeface="微软雅黑" panose="020B0503020204020204" pitchFamily="34" charset="-122"/>
                  <a:ea typeface="微软雅黑" panose="020B0503020204020204" pitchFamily="34" charset="-122"/>
                  <a:cs typeface="+mn-ea"/>
                </a:rPr>
                <a:t>MySQL</a:t>
              </a:r>
              <a:r>
                <a:rPr lang="zh-CN" altLang="en-US" sz="800" kern="0" dirty="0">
                  <a:solidFill>
                    <a:srgbClr val="1D1D1A"/>
                  </a:solidFill>
                  <a:latin typeface="微软雅黑" panose="020B0503020204020204" pitchFamily="34" charset="-122"/>
                  <a:ea typeface="微软雅黑" panose="020B0503020204020204" pitchFamily="34" charset="-122"/>
                  <a:cs typeface="+mn-ea"/>
                </a:rPr>
                <a:t>协议兼容</a:t>
              </a:r>
            </a:p>
          </p:txBody>
        </p:sp>
        <p:sp>
          <p:nvSpPr>
            <p:cNvPr id="145" name="矩形">
              <a:extLst>
                <a:ext uri="{FF2B5EF4-FFF2-40B4-BE49-F238E27FC236}">
                  <a16:creationId xmlns:a16="http://schemas.microsoft.com/office/drawing/2014/main" id="{63940E71-85FF-44AD-A5A8-C416D2B12C5E}"/>
                </a:ext>
              </a:extLst>
            </p:cNvPr>
            <p:cNvSpPr/>
            <p:nvPr/>
          </p:nvSpPr>
          <p:spPr>
            <a:xfrm>
              <a:off x="6926292" y="5520336"/>
              <a:ext cx="2357756" cy="387080"/>
            </a:xfrm>
            <a:prstGeom prst="rect">
              <a:avLst/>
            </a:prstGeom>
            <a:gradFill flip="none" rotWithShape="1">
              <a:gsLst>
                <a:gs pos="100000">
                  <a:srgbClr val="666666">
                    <a:lumMod val="40000"/>
                    <a:lumOff val="60000"/>
                    <a:alpha val="40000"/>
                  </a:srgbClr>
                </a:gs>
                <a:gs pos="0">
                  <a:srgbClr val="666666">
                    <a:lumMod val="40000"/>
                    <a:lumOff val="60000"/>
                    <a:alpha val="0"/>
                  </a:srgbClr>
                </a:gs>
              </a:gsLst>
              <a:path path="circle">
                <a:fillToRect l="50000" t="50000" r="50000" b="50000"/>
              </a:path>
              <a:tileRect/>
            </a:gradFill>
            <a:ln w="12700">
              <a:miter lim="400000"/>
            </a:ln>
          </p:spPr>
          <p:txBody>
            <a:bodyPr lIns="19358" tIns="19358" rIns="19358" bIns="19358" anchor="ctr"/>
            <a:lstStyle/>
            <a:p>
              <a:pPr algn="ctr" defTabSz="257810" hangingPunct="0"/>
              <a:r>
                <a:rPr lang="zh-CN" altLang="en-US" sz="800" kern="0" dirty="0">
                  <a:solidFill>
                    <a:srgbClr val="1D1D1A"/>
                  </a:solidFill>
                  <a:latin typeface="微软雅黑" panose="020B0503020204020204" pitchFamily="34" charset="-122"/>
                  <a:ea typeface="微软雅黑" panose="020B0503020204020204" pitchFamily="34" charset="-122"/>
                  <a:cs typeface="+mn-ea"/>
                </a:rPr>
                <a:t>可观测增强（支持查询</a:t>
              </a:r>
              <a:r>
                <a:rPr lang="en-US" altLang="zh-CN" sz="800" kern="0" dirty="0" err="1">
                  <a:solidFill>
                    <a:srgbClr val="1D1D1A"/>
                  </a:solidFill>
                  <a:latin typeface="微软雅黑" panose="020B0503020204020204" pitchFamily="34" charset="-122"/>
                  <a:ea typeface="微软雅黑" panose="020B0503020204020204" pitchFamily="34" charset="-122"/>
                  <a:cs typeface="+mn-ea"/>
                </a:rPr>
                <a:t>wal</a:t>
              </a:r>
              <a:r>
                <a:rPr lang="zh-CN" altLang="en-US" sz="800" kern="0" dirty="0">
                  <a:solidFill>
                    <a:srgbClr val="1D1D1A"/>
                  </a:solidFill>
                  <a:latin typeface="微软雅黑" panose="020B0503020204020204" pitchFamily="34" charset="-122"/>
                  <a:ea typeface="微软雅黑" panose="020B0503020204020204" pitchFamily="34" charset="-122"/>
                  <a:cs typeface="+mn-ea"/>
                </a:rPr>
                <a:t>推进信息、支持查询网络访问白名单信息）</a:t>
              </a:r>
            </a:p>
          </p:txBody>
        </p:sp>
        <p:sp>
          <p:nvSpPr>
            <p:cNvPr id="146" name="矩形">
              <a:extLst>
                <a:ext uri="{FF2B5EF4-FFF2-40B4-BE49-F238E27FC236}">
                  <a16:creationId xmlns:a16="http://schemas.microsoft.com/office/drawing/2014/main" id="{DE912553-1CCE-4D5F-9BA0-35313C575C23}"/>
                </a:ext>
              </a:extLst>
            </p:cNvPr>
            <p:cNvSpPr/>
            <p:nvPr/>
          </p:nvSpPr>
          <p:spPr>
            <a:xfrm>
              <a:off x="9424602" y="4471156"/>
              <a:ext cx="2355534" cy="393284"/>
            </a:xfrm>
            <a:prstGeom prst="rect">
              <a:avLst/>
            </a:prstGeom>
            <a:gradFill flip="none" rotWithShape="1">
              <a:gsLst>
                <a:gs pos="100000">
                  <a:srgbClr val="666666">
                    <a:lumMod val="40000"/>
                    <a:lumOff val="60000"/>
                    <a:alpha val="40000"/>
                  </a:srgbClr>
                </a:gs>
                <a:gs pos="0">
                  <a:srgbClr val="666666">
                    <a:lumMod val="40000"/>
                    <a:lumOff val="60000"/>
                    <a:alpha val="0"/>
                  </a:srgbClr>
                </a:gs>
              </a:gsLst>
              <a:path path="circle">
                <a:fillToRect l="50000" t="50000" r="50000" b="50000"/>
              </a:path>
              <a:tileRect/>
            </a:gradFill>
            <a:ln w="12700">
              <a:miter lim="400000"/>
            </a:ln>
          </p:spPr>
          <p:txBody>
            <a:bodyPr lIns="19358" tIns="19358" rIns="19358" bIns="19358" anchor="ctr"/>
            <a:lstStyle/>
            <a:p>
              <a:pPr algn="ctr" defTabSz="257810" hangingPunct="0"/>
              <a:r>
                <a:rPr lang="en-US" altLang="zh-CN" sz="800" kern="0">
                  <a:solidFill>
                    <a:srgbClr val="1D1D1A"/>
                  </a:solidFill>
                  <a:latin typeface="微软雅黑" panose="020B0503020204020204" pitchFamily="34" charset="-122"/>
                  <a:ea typeface="微软雅黑" panose="020B0503020204020204" pitchFamily="34" charset="-122"/>
                  <a:cs typeface="+mn-ea"/>
                </a:rPr>
                <a:t>datakit</a:t>
              </a:r>
              <a:r>
                <a:rPr lang="zh-CN" altLang="en-US" sz="800" kern="0">
                  <a:solidFill>
                    <a:srgbClr val="1D1D1A"/>
                  </a:solidFill>
                  <a:latin typeface="微软雅黑" panose="020B0503020204020204" pitchFamily="34" charset="-122"/>
                  <a:ea typeface="微软雅黑" panose="020B0503020204020204" pitchFamily="34" charset="-122"/>
                  <a:cs typeface="+mn-ea"/>
                </a:rPr>
                <a:t>实例</a:t>
              </a:r>
              <a:r>
                <a:rPr lang="zh-CN" altLang="en-US" sz="800" kern="0" dirty="0">
                  <a:solidFill>
                    <a:srgbClr val="1D1D1A"/>
                  </a:solidFill>
                  <a:latin typeface="微软雅黑" panose="020B0503020204020204" pitchFamily="34" charset="-122"/>
                  <a:ea typeface="微软雅黑" panose="020B0503020204020204" pitchFamily="34" charset="-122"/>
                  <a:cs typeface="+mn-ea"/>
                </a:rPr>
                <a:t>监控、运维诊断等插件</a:t>
              </a:r>
            </a:p>
          </p:txBody>
        </p:sp>
        <p:sp>
          <p:nvSpPr>
            <p:cNvPr id="147" name="矩形">
              <a:extLst>
                <a:ext uri="{FF2B5EF4-FFF2-40B4-BE49-F238E27FC236}">
                  <a16:creationId xmlns:a16="http://schemas.microsoft.com/office/drawing/2014/main" id="{FF7F6400-FA09-4934-AEE7-4FBBC295D502}"/>
                </a:ext>
              </a:extLst>
            </p:cNvPr>
            <p:cNvSpPr/>
            <p:nvPr/>
          </p:nvSpPr>
          <p:spPr>
            <a:xfrm>
              <a:off x="9412058" y="5003255"/>
              <a:ext cx="2355534" cy="391213"/>
            </a:xfrm>
            <a:prstGeom prst="rect">
              <a:avLst/>
            </a:prstGeom>
            <a:gradFill flip="none" rotWithShape="1">
              <a:gsLst>
                <a:gs pos="100000">
                  <a:srgbClr val="666666">
                    <a:lumMod val="40000"/>
                    <a:lumOff val="60000"/>
                    <a:alpha val="40000"/>
                  </a:srgbClr>
                </a:gs>
                <a:gs pos="0">
                  <a:srgbClr val="666666">
                    <a:lumMod val="40000"/>
                    <a:lumOff val="60000"/>
                    <a:alpha val="0"/>
                  </a:srgbClr>
                </a:gs>
              </a:gsLst>
              <a:path path="circle">
                <a:fillToRect l="50000" t="50000" r="50000" b="50000"/>
              </a:path>
              <a:tileRect/>
            </a:gradFill>
            <a:ln w="12700">
              <a:miter lim="400000"/>
            </a:ln>
          </p:spPr>
          <p:txBody>
            <a:bodyPr lIns="19358" tIns="19358" rIns="19358" bIns="19358" anchor="ctr"/>
            <a:lstStyle/>
            <a:p>
              <a:pPr algn="ctr" defTabSz="257810" hangingPunct="0"/>
              <a:r>
                <a:rPr lang="zh-CN" altLang="en-US" sz="800" kern="0" dirty="0">
                  <a:solidFill>
                    <a:srgbClr val="1D1D1A"/>
                  </a:solidFill>
                  <a:latin typeface="微软雅黑" panose="020B0503020204020204" pitchFamily="34" charset="-122"/>
                  <a:ea typeface="微软雅黑" panose="020B0503020204020204" pitchFamily="34" charset="-122"/>
                  <a:cs typeface="+mn-ea"/>
                </a:rPr>
                <a:t>审计日志增强、</a:t>
              </a:r>
              <a:r>
                <a:rPr lang="en-US" altLang="zh-CN" sz="800" kern="0" dirty="0">
                  <a:solidFill>
                    <a:srgbClr val="1D1D1A"/>
                  </a:solidFill>
                  <a:latin typeface="微软雅黑" panose="020B0503020204020204" pitchFamily="34" charset="-122"/>
                  <a:ea typeface="微软雅黑" panose="020B0503020204020204" pitchFamily="34" charset="-122"/>
                  <a:cs typeface="+mn-ea"/>
                </a:rPr>
                <a:t>OM</a:t>
              </a:r>
              <a:r>
                <a:rPr lang="zh-CN" altLang="en-US" sz="800" kern="0" dirty="0">
                  <a:solidFill>
                    <a:srgbClr val="1D1D1A"/>
                  </a:solidFill>
                  <a:latin typeface="微软雅黑" panose="020B0503020204020204" pitchFamily="34" charset="-122"/>
                  <a:ea typeface="微软雅黑" panose="020B0503020204020204" pitchFamily="34" charset="-122"/>
                  <a:cs typeface="+mn-ea"/>
                </a:rPr>
                <a:t>升级可靠性增强、并行逻辑导入导出、备份文件逻辑解析</a:t>
              </a:r>
            </a:p>
          </p:txBody>
        </p:sp>
        <p:sp>
          <p:nvSpPr>
            <p:cNvPr id="148" name="矩形">
              <a:extLst>
                <a:ext uri="{FF2B5EF4-FFF2-40B4-BE49-F238E27FC236}">
                  <a16:creationId xmlns:a16="http://schemas.microsoft.com/office/drawing/2014/main" id="{196FE08A-8D09-435D-A48C-443ECB798B37}"/>
                </a:ext>
              </a:extLst>
            </p:cNvPr>
            <p:cNvSpPr/>
            <p:nvPr/>
          </p:nvSpPr>
          <p:spPr>
            <a:xfrm>
              <a:off x="9433143" y="5988122"/>
              <a:ext cx="2371223" cy="387657"/>
            </a:xfrm>
            <a:prstGeom prst="rect">
              <a:avLst/>
            </a:prstGeom>
            <a:gradFill flip="none" rotWithShape="1">
              <a:gsLst>
                <a:gs pos="100000">
                  <a:srgbClr val="666666">
                    <a:lumMod val="40000"/>
                    <a:lumOff val="60000"/>
                    <a:alpha val="40000"/>
                  </a:srgbClr>
                </a:gs>
                <a:gs pos="0">
                  <a:srgbClr val="666666">
                    <a:lumMod val="40000"/>
                    <a:lumOff val="60000"/>
                    <a:alpha val="0"/>
                  </a:srgbClr>
                </a:gs>
              </a:gsLst>
              <a:path path="circle">
                <a:fillToRect l="50000" t="50000" r="50000" b="50000"/>
              </a:path>
              <a:tileRect/>
            </a:gradFill>
            <a:ln w="12700">
              <a:miter lim="400000"/>
            </a:ln>
          </p:spPr>
          <p:txBody>
            <a:bodyPr lIns="19358" tIns="19358" rIns="19358" bIns="19358" anchor="ctr"/>
            <a:lstStyle/>
            <a:p>
              <a:pPr algn="ctr" defTabSz="257810" hangingPunct="0"/>
              <a:r>
                <a:rPr lang="en-US" altLang="zh-CN" sz="800" kern="0" dirty="0">
                  <a:solidFill>
                    <a:srgbClr val="1D1D1A"/>
                  </a:solidFill>
                  <a:latin typeface="微软雅黑" panose="020B0503020204020204" pitchFamily="34" charset="-122"/>
                  <a:ea typeface="微软雅黑" panose="020B0503020204020204" pitchFamily="34" charset="-122"/>
                  <a:cs typeface="+mn-ea"/>
                </a:rPr>
                <a:t>…</a:t>
              </a:r>
              <a:endParaRPr lang="zh-CN" altLang="en-US" sz="800" kern="0" dirty="0">
                <a:solidFill>
                  <a:srgbClr val="1D1D1A"/>
                </a:solidFill>
                <a:latin typeface="微软雅黑" panose="020B0503020204020204" pitchFamily="34" charset="-122"/>
                <a:ea typeface="微软雅黑" panose="020B0503020204020204" pitchFamily="34" charset="-122"/>
                <a:cs typeface="+mn-ea"/>
              </a:endParaRPr>
            </a:p>
          </p:txBody>
        </p:sp>
      </p:grpSp>
    </p:spTree>
    <p:extLst>
      <p:ext uri="{BB962C8B-B14F-4D97-AF65-F5344CB8AC3E}">
        <p14:creationId xmlns:p14="http://schemas.microsoft.com/office/powerpoint/2010/main" val="2846532026"/>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6D68B372-35A5-48B5-91B1-DABC7958A30A}"/>
              </a:ext>
            </a:extLst>
          </p:cNvPr>
          <p:cNvSpPr/>
          <p:nvPr/>
        </p:nvSpPr>
        <p:spPr>
          <a:xfrm>
            <a:off x="2372161" y="2303925"/>
            <a:ext cx="1713889" cy="1423147"/>
          </a:xfrm>
          <a:prstGeom prst="rect">
            <a:avLst/>
          </a:prstGeom>
          <a:solidFill>
            <a:schemeClr val="bg1">
              <a:lumMod val="9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zh-CN" altLang="en-US" kern="0">
              <a:solidFill>
                <a:prstClr val="white"/>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4" name="标题 1">
            <a:extLst>
              <a:ext uri="{FF2B5EF4-FFF2-40B4-BE49-F238E27FC236}">
                <a16:creationId xmlns:a16="http://schemas.microsoft.com/office/drawing/2014/main" id="{3E3E06AC-0634-42CE-85B1-E2A24B801D28}"/>
              </a:ext>
            </a:extLst>
          </p:cNvPr>
          <p:cNvSpPr>
            <a:spLocks noGrp="1"/>
          </p:cNvSpPr>
          <p:nvPr>
            <p:custDataLst>
              <p:tags r:id="rId1"/>
            </p:custDataLst>
          </p:nvPr>
        </p:nvSpPr>
        <p:spPr>
          <a:xfrm>
            <a:off x="550733" y="681317"/>
            <a:ext cx="10579883" cy="789533"/>
          </a:xfrm>
          <a:prstGeom prst="rect">
            <a:avLst/>
          </a:prstGeom>
        </p:spPr>
        <p:txBody>
          <a:bodyPr vert="horz" lIns="120000" tIns="62400" rIns="120000" bIns="62400" rtlCol="0" anchor="ctr" anchorCtr="0">
            <a:normAutofit/>
          </a:bodyPr>
          <a:lstStyle>
            <a:lvl1pPr algn="l" defTabSz="685800" rtl="0" eaLnBrk="1" fontAlgn="auto" latinLnBrk="0" hangingPunct="1">
              <a:lnSpc>
                <a:spcPct val="100000"/>
              </a:lnSpc>
              <a:spcBef>
                <a:spcPct val="0"/>
              </a:spcBef>
              <a:buNone/>
              <a:defRPr sz="2700" b="1" u="none" strike="noStrike" kern="1200" cap="none" spc="300" normalizeH="0" baseline="0">
                <a:solidFill>
                  <a:sysClr val="windowText" lastClr="000000">
                    <a:lumMod val="85000"/>
                    <a:lumOff val="15000"/>
                  </a:sysClr>
                </a:solidFill>
                <a:uFillTx/>
                <a:latin typeface="Arial" panose="020B0604020202020204" pitchFamily="34" charset="0"/>
                <a:ea typeface="微软雅黑" panose="020B0503020204020204" charset="-122"/>
                <a:cs typeface="+mn-ea"/>
              </a:defRPr>
            </a:lvl1pPr>
          </a:lstStyle>
          <a:p>
            <a:pPr defTabSz="914377"/>
            <a:r>
              <a:rPr lang="zh-CN" altLang="en-US" sz="4000" spc="400" dirty="0">
                <a:latin typeface="微软雅黑" panose="020B0503020204020204" pitchFamily="34" charset="-122"/>
                <a:ea typeface="微软雅黑" panose="020B0503020204020204" pitchFamily="34" charset="-122"/>
              </a:rPr>
              <a:t>目录</a:t>
            </a:r>
          </a:p>
        </p:txBody>
      </p:sp>
      <p:sp>
        <p:nvSpPr>
          <p:cNvPr id="6" name="矩形 5">
            <a:extLst>
              <a:ext uri="{FF2B5EF4-FFF2-40B4-BE49-F238E27FC236}">
                <a16:creationId xmlns:a16="http://schemas.microsoft.com/office/drawing/2014/main" id="{B4971A59-BEB4-436B-80EF-65BD62CDFAC3}"/>
              </a:ext>
            </a:extLst>
          </p:cNvPr>
          <p:cNvSpPr/>
          <p:nvPr/>
        </p:nvSpPr>
        <p:spPr>
          <a:xfrm>
            <a:off x="412752" y="2303925"/>
            <a:ext cx="1713889" cy="1423147"/>
          </a:xfrm>
          <a:prstGeom prst="rect">
            <a:avLst/>
          </a:prstGeom>
          <a:solidFill>
            <a:schemeClr val="bg1">
              <a:lumMod val="9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zh-CN" altLang="en-US" kern="0">
              <a:solidFill>
                <a:prstClr val="white"/>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7" name="文本框 6">
            <a:extLst>
              <a:ext uri="{FF2B5EF4-FFF2-40B4-BE49-F238E27FC236}">
                <a16:creationId xmlns:a16="http://schemas.microsoft.com/office/drawing/2014/main" id="{991371C5-E275-4AFE-B9F6-D44AE6D35666}"/>
              </a:ext>
            </a:extLst>
          </p:cNvPr>
          <p:cNvSpPr txBox="1"/>
          <p:nvPr/>
        </p:nvSpPr>
        <p:spPr>
          <a:xfrm>
            <a:off x="542543" y="2383776"/>
            <a:ext cx="643558" cy="615553"/>
          </a:xfrm>
          <a:prstGeom prst="rect">
            <a:avLst/>
          </a:prstGeom>
          <a:noFill/>
        </p:spPr>
        <p:txBody>
          <a:bodyPr wrap="square" lIns="0" tIns="0" rIns="0" bIns="0" rtlCol="0">
            <a:spAutoFit/>
          </a:bodyPr>
          <a:lstStyle>
            <a:defPPr>
              <a:defRPr lang="en-US"/>
            </a:defPPr>
            <a:lvl1pPr>
              <a:defRPr sz="4000" b="1">
                <a:solidFill>
                  <a:srgbClr val="666666"/>
                </a:solidFill>
                <a:latin typeface="Arial" panose="020B0604020202020204" pitchFamily="34" charset="0"/>
                <a:ea typeface="Microsoft YaHei" panose="020B0503020204020204" pitchFamily="34" charset="-122"/>
                <a:cs typeface="+mn-ea"/>
              </a:defRPr>
            </a:lvl1pPr>
          </a:lstStyle>
          <a:p>
            <a:pPr marL="0" marR="0" lvl="0" indent="0" algn="l" defTabSz="914478" rtl="0" eaLnBrk="1" fontAlgn="auto" latinLnBrk="0" hangingPunct="1">
              <a:lnSpc>
                <a:spcPct val="100000"/>
              </a:lnSpc>
              <a:spcBef>
                <a:spcPts val="0"/>
              </a:spcBef>
              <a:spcAft>
                <a:spcPts val="0"/>
              </a:spcAft>
              <a:buClrTx/>
              <a:buSzTx/>
              <a:buFontTx/>
              <a:buNone/>
              <a:tabLst/>
              <a:defRPr/>
            </a:pPr>
            <a:r>
              <a:rPr lang="en-US" altLang="zh-CN" dirty="0">
                <a:latin typeface="微软雅黑" panose="020B0503020204020204" pitchFamily="34" charset="-122"/>
                <a:ea typeface="微软雅黑" panose="020B0503020204020204" pitchFamily="34" charset="-122"/>
                <a:sym typeface="Arial" panose="020B0604020202020204" pitchFamily="34" charset="0"/>
              </a:rPr>
              <a:t>01</a:t>
            </a: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8" name="文本框 7">
            <a:extLst>
              <a:ext uri="{FF2B5EF4-FFF2-40B4-BE49-F238E27FC236}">
                <a16:creationId xmlns:a16="http://schemas.microsoft.com/office/drawing/2014/main" id="{6FCACE9E-BE00-4706-8886-6B85C5133E53}"/>
              </a:ext>
            </a:extLst>
          </p:cNvPr>
          <p:cNvSpPr txBox="1"/>
          <p:nvPr/>
        </p:nvSpPr>
        <p:spPr>
          <a:xfrm>
            <a:off x="802105" y="3008255"/>
            <a:ext cx="1233871" cy="553998"/>
          </a:xfrm>
          <a:prstGeom prst="rect">
            <a:avLst/>
          </a:prstGeom>
          <a:noFill/>
        </p:spPr>
        <p:txBody>
          <a:bodyPr wrap="square" lIns="0" tIns="0" rIns="0" bIns="0" rtlCol="0">
            <a:spAutoFit/>
          </a:bodyPr>
          <a:lstStyle>
            <a:defPPr>
              <a:defRPr lang="en-US"/>
            </a:defPPr>
            <a:lvl1pPr>
              <a:defRPr>
                <a:solidFill>
                  <a:srgbClr val="666666"/>
                </a:solidFill>
                <a:latin typeface="Arial" panose="020B0604020202020204" pitchFamily="34" charset="0"/>
                <a:ea typeface="Microsoft YaHei" panose="020B0503020204020204" pitchFamily="34" charset="-122"/>
                <a:cs typeface="Arial" panose="020B0604020202020204" pitchFamily="34" charset="0"/>
              </a:defRPr>
            </a:lvl1pPr>
          </a:lstStyle>
          <a:p>
            <a:pPr lvl="0">
              <a:defRPr/>
            </a:pPr>
            <a:r>
              <a:rPr lang="en-US" altLang="zh-CN" dirty="0">
                <a:latin typeface="微软雅黑" panose="020B0503020204020204" pitchFamily="34" charset="-122"/>
                <a:ea typeface="微软雅黑" panose="020B0503020204020204" pitchFamily="34" charset="-122"/>
                <a:sym typeface="Arial" panose="020B0604020202020204" pitchFamily="34" charset="0"/>
              </a:rPr>
              <a:t>openGauss </a:t>
            </a:r>
            <a:r>
              <a:rPr lang="zh-CN" altLang="en-US" dirty="0">
                <a:latin typeface="微软雅黑" panose="020B0503020204020204" pitchFamily="34" charset="-122"/>
                <a:ea typeface="微软雅黑" panose="020B0503020204020204" pitchFamily="34" charset="-122"/>
                <a:sym typeface="Arial" panose="020B0604020202020204" pitchFamily="34" charset="0"/>
              </a:rPr>
              <a:t>总体架构</a:t>
            </a:r>
          </a:p>
        </p:txBody>
      </p:sp>
      <p:sp>
        <p:nvSpPr>
          <p:cNvPr id="9" name="文本框 8">
            <a:extLst>
              <a:ext uri="{FF2B5EF4-FFF2-40B4-BE49-F238E27FC236}">
                <a16:creationId xmlns:a16="http://schemas.microsoft.com/office/drawing/2014/main" id="{FB0919E2-7957-498C-8B8E-F5F19996D27E}"/>
              </a:ext>
            </a:extLst>
          </p:cNvPr>
          <p:cNvSpPr txBox="1"/>
          <p:nvPr/>
        </p:nvSpPr>
        <p:spPr>
          <a:xfrm>
            <a:off x="2447567" y="2383776"/>
            <a:ext cx="643558" cy="615553"/>
          </a:xfrm>
          <a:prstGeom prst="rect">
            <a:avLst/>
          </a:prstGeom>
          <a:noFill/>
        </p:spPr>
        <p:txBody>
          <a:bodyPr wrap="square" lIns="0" tIns="0" rIns="0" bIns="0" rtlCol="0">
            <a:spAutoFit/>
          </a:bodyPr>
          <a:lstStyle>
            <a:defPPr>
              <a:defRPr lang="en-US"/>
            </a:defPPr>
            <a:lvl1pPr>
              <a:defRPr sz="4000" b="1">
                <a:solidFill>
                  <a:srgbClr val="666666"/>
                </a:solidFill>
                <a:latin typeface="Arial" panose="020B0604020202020204" pitchFamily="34" charset="0"/>
                <a:ea typeface="Microsoft YaHei" panose="020B0503020204020204" pitchFamily="34" charset="-122"/>
                <a:cs typeface="+mn-ea"/>
              </a:defRPr>
            </a:lvl1pPr>
          </a:lstStyle>
          <a:p>
            <a:pPr>
              <a:defRPr/>
            </a:pPr>
            <a:r>
              <a:rPr lang="en-US" altLang="zh-CN" dirty="0">
                <a:latin typeface="微软雅黑" panose="020B0503020204020204" pitchFamily="34" charset="-122"/>
                <a:ea typeface="微软雅黑" panose="020B0503020204020204" pitchFamily="34" charset="-122"/>
                <a:sym typeface="Arial" panose="020B0604020202020204" pitchFamily="34" charset="0"/>
              </a:rPr>
              <a:t>02</a:t>
            </a: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0" name="文本框 9">
            <a:extLst>
              <a:ext uri="{FF2B5EF4-FFF2-40B4-BE49-F238E27FC236}">
                <a16:creationId xmlns:a16="http://schemas.microsoft.com/office/drawing/2014/main" id="{AA121249-4B92-4EC9-8D21-6A27D06C1884}"/>
              </a:ext>
            </a:extLst>
          </p:cNvPr>
          <p:cNvSpPr txBox="1"/>
          <p:nvPr/>
        </p:nvSpPr>
        <p:spPr>
          <a:xfrm>
            <a:off x="2766836" y="2945097"/>
            <a:ext cx="1433930" cy="553998"/>
          </a:xfrm>
          <a:prstGeom prst="rect">
            <a:avLst/>
          </a:prstGeom>
          <a:noFill/>
        </p:spPr>
        <p:txBody>
          <a:bodyPr wrap="square" lIns="0" tIns="0" rIns="0" bIns="0" rtlCol="0">
            <a:spAutoFit/>
          </a:bodyPr>
          <a:lstStyle>
            <a:defPPr>
              <a:defRPr lang="en-US"/>
            </a:defPPr>
            <a:lvl1pPr>
              <a:defRPr>
                <a:solidFill>
                  <a:srgbClr val="666666"/>
                </a:solidFill>
                <a:latin typeface="Arial" panose="020B0604020202020204" pitchFamily="34" charset="0"/>
                <a:ea typeface="Microsoft YaHei" panose="020B0503020204020204" pitchFamily="34" charset="-122"/>
                <a:cs typeface="Arial" panose="020B0604020202020204" pitchFamily="34" charset="0"/>
              </a:defRPr>
            </a:lvl1pPr>
          </a:lstStyle>
          <a:p>
            <a:pPr lvl="0">
              <a:defRPr/>
            </a:pPr>
            <a:r>
              <a:rPr lang="en-US" altLang="zh-CN" dirty="0">
                <a:latin typeface="微软雅黑" panose="020B0503020204020204" pitchFamily="34" charset="-122"/>
                <a:ea typeface="微软雅黑" panose="020B0503020204020204" pitchFamily="34" charset="-122"/>
                <a:sym typeface="Arial" panose="020B0604020202020204" pitchFamily="34" charset="0"/>
              </a:rPr>
              <a:t>openGauss </a:t>
            </a:r>
            <a:r>
              <a:rPr lang="zh-CN" altLang="en-US" dirty="0">
                <a:latin typeface="微软雅黑" panose="020B0503020204020204" pitchFamily="34" charset="-122"/>
                <a:ea typeface="微软雅黑" panose="020B0503020204020204" pitchFamily="34" charset="-122"/>
                <a:sym typeface="Arial" panose="020B0604020202020204" pitchFamily="34" charset="0"/>
              </a:rPr>
              <a:t>内核特性</a:t>
            </a:r>
          </a:p>
        </p:txBody>
      </p:sp>
      <p:sp>
        <p:nvSpPr>
          <p:cNvPr id="18" name="矩形 17">
            <a:extLst>
              <a:ext uri="{FF2B5EF4-FFF2-40B4-BE49-F238E27FC236}">
                <a16:creationId xmlns:a16="http://schemas.microsoft.com/office/drawing/2014/main" id="{85E92E1A-DEE2-4CD4-BAF5-5421173C102F}"/>
              </a:ext>
            </a:extLst>
          </p:cNvPr>
          <p:cNvSpPr/>
          <p:nvPr/>
        </p:nvSpPr>
        <p:spPr>
          <a:xfrm>
            <a:off x="4291899" y="2303925"/>
            <a:ext cx="1713889" cy="1423147"/>
          </a:xfrm>
          <a:prstGeom prst="rect">
            <a:avLst/>
          </a:prstGeom>
          <a:solidFill>
            <a:srgbClr val="C00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zh-CN" altLang="en-US" kern="0">
              <a:solidFill>
                <a:prstClr val="white"/>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9" name="文本框 18">
            <a:extLst>
              <a:ext uri="{FF2B5EF4-FFF2-40B4-BE49-F238E27FC236}">
                <a16:creationId xmlns:a16="http://schemas.microsoft.com/office/drawing/2014/main" id="{DC76C82C-2E0D-4E18-912C-79DD11C9D00B}"/>
              </a:ext>
            </a:extLst>
          </p:cNvPr>
          <p:cNvSpPr txBox="1"/>
          <p:nvPr/>
        </p:nvSpPr>
        <p:spPr>
          <a:xfrm>
            <a:off x="4367305" y="2383776"/>
            <a:ext cx="643558" cy="615553"/>
          </a:xfrm>
          <a:prstGeom prst="rect">
            <a:avLst/>
          </a:prstGeom>
          <a:noFill/>
        </p:spPr>
        <p:txBody>
          <a:bodyPr wrap="square" lIns="0" tIns="0" rIns="0" bIns="0" rtlCol="0">
            <a:spAutoFit/>
          </a:bodyPr>
          <a:lstStyle>
            <a:defPPr>
              <a:defRPr lang="en-US"/>
            </a:defPPr>
            <a:lvl1pPr>
              <a:defRPr sz="4000" b="1">
                <a:solidFill>
                  <a:srgbClr val="666666"/>
                </a:solidFill>
                <a:latin typeface="Arial" panose="020B0604020202020204" pitchFamily="34" charset="0"/>
                <a:ea typeface="Microsoft YaHei" panose="020B0503020204020204" pitchFamily="34" charset="-122"/>
                <a:cs typeface="+mn-ea"/>
              </a:defRPr>
            </a:lvl1pPr>
          </a:lstStyle>
          <a:p>
            <a:pPr marL="0" marR="0" lvl="0" indent="0" algn="l" defTabSz="914478"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Arial" panose="020B0604020202020204" pitchFamily="34" charset="0"/>
              </a:rPr>
              <a:t>03</a:t>
            </a:r>
            <a:endParaRPr kumimoji="0" lang="zh-CN" altLang="en-US" sz="4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21" name="矩形 20">
            <a:extLst>
              <a:ext uri="{FF2B5EF4-FFF2-40B4-BE49-F238E27FC236}">
                <a16:creationId xmlns:a16="http://schemas.microsoft.com/office/drawing/2014/main" id="{D2C663CB-42B8-4ED7-95C8-51CBD40BDF99}"/>
              </a:ext>
            </a:extLst>
          </p:cNvPr>
          <p:cNvSpPr/>
          <p:nvPr/>
        </p:nvSpPr>
        <p:spPr>
          <a:xfrm>
            <a:off x="6183259" y="2303925"/>
            <a:ext cx="1713889" cy="1423147"/>
          </a:xfrm>
          <a:prstGeom prst="rect">
            <a:avLst/>
          </a:prstGeom>
          <a:solidFill>
            <a:schemeClr val="bg1">
              <a:lumMod val="9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2" name="文本框 21">
            <a:extLst>
              <a:ext uri="{FF2B5EF4-FFF2-40B4-BE49-F238E27FC236}">
                <a16:creationId xmlns:a16="http://schemas.microsoft.com/office/drawing/2014/main" id="{79C348E4-E1E5-47AB-BF01-DB643ADBCAEA}"/>
              </a:ext>
            </a:extLst>
          </p:cNvPr>
          <p:cNvSpPr txBox="1"/>
          <p:nvPr/>
        </p:nvSpPr>
        <p:spPr>
          <a:xfrm>
            <a:off x="6258665" y="2383776"/>
            <a:ext cx="643558" cy="615553"/>
          </a:xfrm>
          <a:prstGeom prst="rect">
            <a:avLst/>
          </a:prstGeom>
          <a:noFill/>
        </p:spPr>
        <p:txBody>
          <a:bodyPr wrap="square" lIns="0" tIns="0" rIns="0" bIns="0" rtlCol="0">
            <a:spAutoFit/>
          </a:bodyPr>
          <a:lstStyle>
            <a:defPPr>
              <a:defRPr lang="en-US"/>
            </a:defPPr>
            <a:lvl1pPr>
              <a:defRPr sz="4000" b="1">
                <a:solidFill>
                  <a:srgbClr val="666666"/>
                </a:solidFill>
                <a:latin typeface="Arial" panose="020B0604020202020204" pitchFamily="34" charset="0"/>
                <a:ea typeface="Microsoft YaHei" panose="020B0503020204020204" pitchFamily="34" charset="-122"/>
                <a:cs typeface="+mn-ea"/>
              </a:defRPr>
            </a:lvl1pPr>
          </a:lstStyle>
          <a:p>
            <a:pPr marL="0" marR="0" lvl="0" indent="0" algn="l" defTabSz="914478"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sym typeface="Arial" panose="020B0604020202020204" pitchFamily="34" charset="0"/>
              </a:rPr>
              <a:t>04</a:t>
            </a:r>
            <a:endParaRPr kumimoji="0" lang="zh-CN" altLang="en-US" sz="4000" b="1" i="0" u="none" strike="noStrike" kern="120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23" name="文本框 22">
            <a:extLst>
              <a:ext uri="{FF2B5EF4-FFF2-40B4-BE49-F238E27FC236}">
                <a16:creationId xmlns:a16="http://schemas.microsoft.com/office/drawing/2014/main" id="{AF4D6E40-9512-4DE0-BEDE-AA6365D614C2}"/>
              </a:ext>
            </a:extLst>
          </p:cNvPr>
          <p:cNvSpPr txBox="1"/>
          <p:nvPr/>
        </p:nvSpPr>
        <p:spPr>
          <a:xfrm>
            <a:off x="6577934" y="2945097"/>
            <a:ext cx="1433930" cy="553998"/>
          </a:xfrm>
          <a:prstGeom prst="rect">
            <a:avLst/>
          </a:prstGeom>
          <a:noFill/>
        </p:spPr>
        <p:txBody>
          <a:bodyPr wrap="square" lIns="0" tIns="0" rIns="0" bIns="0" rtlCol="0">
            <a:spAutoFit/>
          </a:bodyPr>
          <a:lstStyle>
            <a:defPPr>
              <a:defRPr lang="en-US"/>
            </a:defPPr>
            <a:lvl1pPr>
              <a:defRPr>
                <a:solidFill>
                  <a:srgbClr val="666666"/>
                </a:solidFill>
                <a:latin typeface="Arial" panose="020B0604020202020204" pitchFamily="34" charset="0"/>
                <a:ea typeface="Microsoft YaHei" panose="020B0503020204020204" pitchFamily="34" charset="-122"/>
                <a:cs typeface="Arial" panose="020B0604020202020204" pitchFamily="34" charset="0"/>
              </a:defRPr>
            </a:lvl1pPr>
          </a:lstStyle>
          <a:p>
            <a:pPr>
              <a:defRPr/>
            </a:pPr>
            <a:r>
              <a:rPr lang="en-US" altLang="zh-CN" dirty="0">
                <a:latin typeface="微软雅黑" panose="020B0503020204020204" pitchFamily="34" charset="-122"/>
                <a:ea typeface="微软雅黑" panose="020B0503020204020204" pitchFamily="34" charset="-122"/>
                <a:sym typeface="Arial" panose="020B0604020202020204" pitchFamily="34" charset="0"/>
              </a:rPr>
              <a:t>openGauss </a:t>
            </a:r>
            <a:r>
              <a:rPr lang="en-US" altLang="zh-CN" dirty="0" err="1">
                <a:latin typeface="微软雅黑" panose="020B0503020204020204" pitchFamily="34" charset="-122"/>
                <a:ea typeface="微软雅黑" panose="020B0503020204020204" pitchFamily="34" charset="-122"/>
              </a:rPr>
              <a:t>DataPod</a:t>
            </a: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24" name="矩形 23">
            <a:extLst>
              <a:ext uri="{FF2B5EF4-FFF2-40B4-BE49-F238E27FC236}">
                <a16:creationId xmlns:a16="http://schemas.microsoft.com/office/drawing/2014/main" id="{E2D2D08F-66F5-43DB-955B-8B71A8C7D6DE}"/>
              </a:ext>
            </a:extLst>
          </p:cNvPr>
          <p:cNvSpPr/>
          <p:nvPr/>
        </p:nvSpPr>
        <p:spPr>
          <a:xfrm>
            <a:off x="8171046" y="2303925"/>
            <a:ext cx="1713889" cy="1423147"/>
          </a:xfrm>
          <a:prstGeom prst="rect">
            <a:avLst/>
          </a:prstGeom>
          <a:solidFill>
            <a:schemeClr val="bg1">
              <a:lumMod val="9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5" name="文本框 24">
            <a:extLst>
              <a:ext uri="{FF2B5EF4-FFF2-40B4-BE49-F238E27FC236}">
                <a16:creationId xmlns:a16="http://schemas.microsoft.com/office/drawing/2014/main" id="{45FDE5C5-9C1A-4AAE-BA1F-2CA9B9FCC3FD}"/>
              </a:ext>
            </a:extLst>
          </p:cNvPr>
          <p:cNvSpPr txBox="1"/>
          <p:nvPr/>
        </p:nvSpPr>
        <p:spPr>
          <a:xfrm>
            <a:off x="8246452" y="2383776"/>
            <a:ext cx="643558" cy="615553"/>
          </a:xfrm>
          <a:prstGeom prst="rect">
            <a:avLst/>
          </a:prstGeom>
          <a:noFill/>
        </p:spPr>
        <p:txBody>
          <a:bodyPr wrap="square" lIns="0" tIns="0" rIns="0" bIns="0" rtlCol="0">
            <a:spAutoFit/>
          </a:bodyPr>
          <a:lstStyle>
            <a:defPPr>
              <a:defRPr lang="en-US"/>
            </a:defPPr>
            <a:lvl1pPr>
              <a:defRPr sz="4000" b="1">
                <a:solidFill>
                  <a:srgbClr val="666666"/>
                </a:solidFill>
                <a:latin typeface="Arial" panose="020B0604020202020204" pitchFamily="34" charset="0"/>
                <a:ea typeface="Microsoft YaHei" panose="020B0503020204020204" pitchFamily="34" charset="-122"/>
                <a:cs typeface="+mn-ea"/>
              </a:defRPr>
            </a:lvl1pPr>
          </a:lstStyle>
          <a:p>
            <a:pPr marL="0" marR="0" lvl="0" indent="0" algn="l" defTabSz="914478"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sym typeface="Arial" panose="020B0604020202020204" pitchFamily="34" charset="0"/>
              </a:rPr>
              <a:t>05</a:t>
            </a:r>
            <a:endParaRPr kumimoji="0" lang="zh-CN" altLang="en-US" sz="4000" b="1" i="0" u="none" strike="noStrike" kern="120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26" name="文本框 25">
            <a:extLst>
              <a:ext uri="{FF2B5EF4-FFF2-40B4-BE49-F238E27FC236}">
                <a16:creationId xmlns:a16="http://schemas.microsoft.com/office/drawing/2014/main" id="{DAE4E1EF-EECE-4EED-8B11-8FE32BC848F2}"/>
              </a:ext>
            </a:extLst>
          </p:cNvPr>
          <p:cNvSpPr txBox="1"/>
          <p:nvPr/>
        </p:nvSpPr>
        <p:spPr>
          <a:xfrm>
            <a:off x="8565721" y="2945097"/>
            <a:ext cx="1319214" cy="553998"/>
          </a:xfrm>
          <a:prstGeom prst="rect">
            <a:avLst/>
          </a:prstGeom>
          <a:noFill/>
        </p:spPr>
        <p:txBody>
          <a:bodyPr wrap="square" lIns="0" tIns="0" rIns="0" bIns="0" rtlCol="0">
            <a:spAutoFit/>
          </a:bodyPr>
          <a:lstStyle>
            <a:defPPr>
              <a:defRPr lang="en-US"/>
            </a:defPPr>
            <a:lvl1pPr>
              <a:defRPr>
                <a:solidFill>
                  <a:srgbClr val="666666"/>
                </a:solidFill>
                <a:latin typeface="Arial" panose="020B0604020202020204" pitchFamily="34" charset="0"/>
                <a:ea typeface="Microsoft YaHei" panose="020B0503020204020204" pitchFamily="34" charset="-122"/>
                <a:cs typeface="Arial" panose="020B0604020202020204" pitchFamily="34" charset="0"/>
              </a:defRPr>
            </a:lvl1pPr>
          </a:lstStyle>
          <a:p>
            <a:pPr lvl="0">
              <a:defRPr/>
            </a:pPr>
            <a:r>
              <a:rPr lang="en-US" altLang="zh-CN" dirty="0">
                <a:latin typeface="微软雅黑" panose="020B0503020204020204" pitchFamily="34" charset="-122"/>
                <a:ea typeface="微软雅黑" panose="020B0503020204020204" pitchFamily="34" charset="-122"/>
                <a:sym typeface="Arial" panose="020B0604020202020204" pitchFamily="34" charset="0"/>
              </a:rPr>
              <a:t>openGauss </a:t>
            </a:r>
            <a:r>
              <a:rPr lang="en-US" altLang="zh-CN" dirty="0" err="1">
                <a:latin typeface="微软雅黑" panose="020B0503020204020204" pitchFamily="34" charset="-122"/>
                <a:ea typeface="微软雅黑" panose="020B0503020204020204" pitchFamily="34" charset="-122"/>
              </a:rPr>
              <a:t>DataKit</a:t>
            </a: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27" name="直接连接符 26">
            <a:extLst>
              <a:ext uri="{FF2B5EF4-FFF2-40B4-BE49-F238E27FC236}">
                <a16:creationId xmlns:a16="http://schemas.microsoft.com/office/drawing/2014/main" id="{EA16392C-84B4-46F3-B9F2-D425B8596F11}"/>
              </a:ext>
            </a:extLst>
          </p:cNvPr>
          <p:cNvCxnSpPr/>
          <p:nvPr/>
        </p:nvCxnSpPr>
        <p:spPr>
          <a:xfrm>
            <a:off x="412752" y="3792066"/>
            <a:ext cx="17138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F0A91B5A-098B-481F-A205-C125E4BD0855}"/>
              </a:ext>
            </a:extLst>
          </p:cNvPr>
          <p:cNvCxnSpPr/>
          <p:nvPr/>
        </p:nvCxnSpPr>
        <p:spPr>
          <a:xfrm>
            <a:off x="4291899" y="3792066"/>
            <a:ext cx="17138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19EA81C7-3B1F-4A9F-BC6B-EC559CF3B81C}"/>
              </a:ext>
            </a:extLst>
          </p:cNvPr>
          <p:cNvCxnSpPr/>
          <p:nvPr/>
        </p:nvCxnSpPr>
        <p:spPr>
          <a:xfrm>
            <a:off x="8171046" y="3792066"/>
            <a:ext cx="17138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0070AF7B-A478-4DDD-BEB2-C8EF09400DAF}"/>
              </a:ext>
            </a:extLst>
          </p:cNvPr>
          <p:cNvCxnSpPr/>
          <p:nvPr/>
        </p:nvCxnSpPr>
        <p:spPr>
          <a:xfrm>
            <a:off x="6182574" y="3792065"/>
            <a:ext cx="17138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EFEB0749-475F-4625-855B-82F3EDF0E83D}"/>
              </a:ext>
            </a:extLst>
          </p:cNvPr>
          <p:cNvCxnSpPr/>
          <p:nvPr/>
        </p:nvCxnSpPr>
        <p:spPr>
          <a:xfrm>
            <a:off x="2372161" y="3792065"/>
            <a:ext cx="1713889"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id="{1C392E42-31B0-467A-8390-9AF0D8E79241}"/>
              </a:ext>
            </a:extLst>
          </p:cNvPr>
          <p:cNvSpPr/>
          <p:nvPr/>
        </p:nvSpPr>
        <p:spPr>
          <a:xfrm>
            <a:off x="10056405" y="2303925"/>
            <a:ext cx="1713889" cy="1423147"/>
          </a:xfrm>
          <a:prstGeom prst="rect">
            <a:avLst/>
          </a:prstGeom>
          <a:solidFill>
            <a:schemeClr val="bg1">
              <a:lumMod val="9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3" name="文本框 32">
            <a:extLst>
              <a:ext uri="{FF2B5EF4-FFF2-40B4-BE49-F238E27FC236}">
                <a16:creationId xmlns:a16="http://schemas.microsoft.com/office/drawing/2014/main" id="{1C27A769-67C2-4A2F-9661-A4C24C5564C5}"/>
              </a:ext>
            </a:extLst>
          </p:cNvPr>
          <p:cNvSpPr txBox="1"/>
          <p:nvPr/>
        </p:nvSpPr>
        <p:spPr>
          <a:xfrm>
            <a:off x="10131811" y="2383776"/>
            <a:ext cx="643558" cy="615553"/>
          </a:xfrm>
          <a:prstGeom prst="rect">
            <a:avLst/>
          </a:prstGeom>
          <a:noFill/>
        </p:spPr>
        <p:txBody>
          <a:bodyPr wrap="square" lIns="0" tIns="0" rIns="0" bIns="0" rtlCol="0">
            <a:spAutoFit/>
          </a:bodyPr>
          <a:lstStyle>
            <a:defPPr>
              <a:defRPr lang="en-US"/>
            </a:defPPr>
            <a:lvl1pPr>
              <a:defRPr sz="4000" b="1">
                <a:solidFill>
                  <a:srgbClr val="666666"/>
                </a:solidFill>
                <a:latin typeface="Arial" panose="020B0604020202020204" pitchFamily="34" charset="0"/>
                <a:ea typeface="Microsoft YaHei" panose="020B0503020204020204" pitchFamily="34" charset="-122"/>
                <a:cs typeface="+mn-ea"/>
              </a:defRPr>
            </a:lvl1pPr>
          </a:lstStyle>
          <a:p>
            <a:pPr marL="0" marR="0" lvl="0" indent="0" algn="l" defTabSz="914478"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sym typeface="Arial" panose="020B0604020202020204" pitchFamily="34" charset="0"/>
              </a:rPr>
              <a:t>06</a:t>
            </a:r>
            <a:endParaRPr kumimoji="0" lang="zh-CN" altLang="en-US" sz="4000" b="1" i="0" u="none" strike="noStrike" kern="120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34" name="文本框 33">
            <a:extLst>
              <a:ext uri="{FF2B5EF4-FFF2-40B4-BE49-F238E27FC236}">
                <a16:creationId xmlns:a16="http://schemas.microsoft.com/office/drawing/2014/main" id="{DB160B3F-D1B9-40DF-80BD-03CBB781E36E}"/>
              </a:ext>
            </a:extLst>
          </p:cNvPr>
          <p:cNvSpPr txBox="1"/>
          <p:nvPr/>
        </p:nvSpPr>
        <p:spPr>
          <a:xfrm>
            <a:off x="10451080" y="2945097"/>
            <a:ext cx="1319214" cy="553998"/>
          </a:xfrm>
          <a:prstGeom prst="rect">
            <a:avLst/>
          </a:prstGeom>
          <a:noFill/>
        </p:spPr>
        <p:txBody>
          <a:bodyPr wrap="square" lIns="0" tIns="0" rIns="0" bIns="0" rtlCol="0">
            <a:spAutoFit/>
          </a:bodyPr>
          <a:lstStyle>
            <a:defPPr>
              <a:defRPr lang="en-US"/>
            </a:defPPr>
            <a:lvl1pPr>
              <a:defRPr>
                <a:solidFill>
                  <a:srgbClr val="666666"/>
                </a:solidFill>
                <a:latin typeface="Arial" panose="020B0604020202020204" pitchFamily="34" charset="0"/>
                <a:ea typeface="Microsoft YaHei" panose="020B0503020204020204" pitchFamily="34" charset="-122"/>
                <a:cs typeface="Arial" panose="020B0604020202020204" pitchFamily="34" charset="0"/>
              </a:defRPr>
            </a:lvl1pPr>
          </a:lstStyle>
          <a:p>
            <a:pPr lvl="0">
              <a:defRPr/>
            </a:pPr>
            <a:r>
              <a:rPr lang="en-US" altLang="zh-CN" dirty="0">
                <a:latin typeface="微软雅黑" panose="020B0503020204020204" pitchFamily="34" charset="-122"/>
                <a:ea typeface="微软雅黑" panose="020B0503020204020204" pitchFamily="34" charset="-122"/>
                <a:sym typeface="Arial" panose="020B0604020202020204" pitchFamily="34" charset="0"/>
              </a:rPr>
              <a:t>openGauss</a:t>
            </a:r>
            <a:r>
              <a:rPr lang="zh-CN" altLang="en-US" dirty="0">
                <a:latin typeface="微软雅黑" panose="020B0503020204020204" pitchFamily="34" charset="-122"/>
                <a:ea typeface="微软雅黑" panose="020B0503020204020204" pitchFamily="34" charset="-122"/>
              </a:rPr>
              <a:t>基准测试</a:t>
            </a: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35" name="直接连接符 34">
            <a:extLst>
              <a:ext uri="{FF2B5EF4-FFF2-40B4-BE49-F238E27FC236}">
                <a16:creationId xmlns:a16="http://schemas.microsoft.com/office/drawing/2014/main" id="{F3ECA4FD-0524-49D7-9010-40E6F00562A9}"/>
              </a:ext>
            </a:extLst>
          </p:cNvPr>
          <p:cNvCxnSpPr/>
          <p:nvPr/>
        </p:nvCxnSpPr>
        <p:spPr>
          <a:xfrm>
            <a:off x="10056405" y="3792066"/>
            <a:ext cx="1713889"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D5909CA0-A65C-4692-BD2D-041132EE510E}"/>
              </a:ext>
            </a:extLst>
          </p:cNvPr>
          <p:cNvSpPr txBox="1"/>
          <p:nvPr/>
        </p:nvSpPr>
        <p:spPr>
          <a:xfrm>
            <a:off x="4613167" y="2996925"/>
            <a:ext cx="1433930" cy="276999"/>
          </a:xfrm>
          <a:prstGeom prst="rect">
            <a:avLst/>
          </a:prstGeom>
          <a:noFill/>
        </p:spPr>
        <p:txBody>
          <a:bodyPr wrap="square" lIns="0" tIns="0" rIns="0" bIns="0" rtlCol="0">
            <a:spAutoFit/>
          </a:bodyPr>
          <a:lstStyle>
            <a:defPPr>
              <a:defRPr lang="en-US"/>
            </a:defPPr>
            <a:lvl1pPr>
              <a:defRPr>
                <a:solidFill>
                  <a:srgbClr val="666666"/>
                </a:solidFill>
                <a:latin typeface="Arial" panose="020B0604020202020204" pitchFamily="34" charset="0"/>
                <a:ea typeface="Microsoft YaHei" panose="020B0503020204020204" pitchFamily="34" charset="-122"/>
                <a:cs typeface="Arial" panose="020B0604020202020204" pitchFamily="34" charset="0"/>
              </a:defRPr>
            </a:lvl1pPr>
          </a:lstStyle>
          <a:p>
            <a:pPr>
              <a:defRPr/>
            </a:pPr>
            <a:r>
              <a:rPr lang="en-US" altLang="zh-CN" dirty="0" err="1">
                <a:solidFill>
                  <a:schemeClr val="bg1"/>
                </a:solidFill>
                <a:latin typeface="微软雅黑" panose="020B0503020204020204" pitchFamily="34" charset="-122"/>
                <a:ea typeface="微软雅黑" panose="020B0503020204020204" pitchFamily="34" charset="-122"/>
                <a:sym typeface="Arial" panose="020B0604020202020204" pitchFamily="34" charset="0"/>
              </a:rPr>
              <a:t>oGRAC</a:t>
            </a:r>
            <a:endParaRPr lang="zh-CN" altLang="en-US"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241971373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B4F949-77DB-4A76-84CD-43C647EAE275}"/>
              </a:ext>
            </a:extLst>
          </p:cNvPr>
          <p:cNvSpPr>
            <a:spLocks noGrp="1"/>
          </p:cNvSpPr>
          <p:nvPr>
            <p:ph type="title"/>
          </p:nvPr>
        </p:nvSpPr>
        <p:spPr>
          <a:xfrm>
            <a:off x="528994" y="540001"/>
            <a:ext cx="11169283" cy="511765"/>
          </a:xfrm>
        </p:spPr>
        <p:txBody>
          <a:bodyPr/>
          <a:lstStyle/>
          <a:p>
            <a:r>
              <a:rPr kumimoji="1" lang="en-US" altLang="zh-CN" sz="2800" b="0" dirty="0" err="1">
                <a:solidFill>
                  <a:srgbClr val="000000"/>
                </a:solidFill>
                <a:latin typeface="微软雅黑" panose="020B0503020204020204" pitchFamily="34" charset="-122"/>
                <a:ea typeface="微软雅黑" panose="020B0503020204020204" pitchFamily="34" charset="-122"/>
              </a:rPr>
              <a:t>oGRAC</a:t>
            </a:r>
            <a:r>
              <a:rPr kumimoji="1" lang="zh-CN" altLang="en-US" sz="2800" b="0" dirty="0">
                <a:solidFill>
                  <a:srgbClr val="000000"/>
                </a:solidFill>
                <a:latin typeface="微软雅黑" panose="020B0503020204020204" pitchFamily="34" charset="-122"/>
                <a:ea typeface="微软雅黑" panose="020B0503020204020204" pitchFamily="34" charset="-122"/>
              </a:rPr>
              <a:t>：业界首个开源多写数据库</a:t>
            </a:r>
            <a:endParaRPr lang="zh-CN" altLang="en-US" b="0" dirty="0"/>
          </a:p>
        </p:txBody>
      </p:sp>
      <p:grpSp>
        <p:nvGrpSpPr>
          <p:cNvPr id="3" name="组合 2">
            <a:extLst>
              <a:ext uri="{FF2B5EF4-FFF2-40B4-BE49-F238E27FC236}">
                <a16:creationId xmlns:a16="http://schemas.microsoft.com/office/drawing/2014/main" id="{3BD5C56B-CFEC-485E-A204-816DCB59CCFB}"/>
              </a:ext>
            </a:extLst>
          </p:cNvPr>
          <p:cNvGrpSpPr/>
          <p:nvPr/>
        </p:nvGrpSpPr>
        <p:grpSpPr>
          <a:xfrm>
            <a:off x="640229" y="1466305"/>
            <a:ext cx="5084312" cy="4094752"/>
            <a:chOff x="949597" y="1696532"/>
            <a:chExt cx="4765853" cy="3318958"/>
          </a:xfrm>
        </p:grpSpPr>
        <p:sp>
          <p:nvSpPr>
            <p:cNvPr id="4" name="D1">
              <a:extLst>
                <a:ext uri="{FF2B5EF4-FFF2-40B4-BE49-F238E27FC236}">
                  <a16:creationId xmlns:a16="http://schemas.microsoft.com/office/drawing/2014/main" id="{4098802E-58FD-4F51-A598-F05D0E972E73}"/>
                </a:ext>
              </a:extLst>
            </p:cNvPr>
            <p:cNvSpPr txBox="1"/>
            <p:nvPr/>
          </p:nvSpPr>
          <p:spPr>
            <a:xfrm>
              <a:off x="2878380" y="3610400"/>
              <a:ext cx="761833" cy="166648"/>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9178" tIns="29178" rIns="29178" bIns="29178" numCol="1" anchor="ctr">
              <a:spAutoFit/>
            </a:bodyPr>
            <a:lstStyle>
              <a:lvl1pPr defTabSz="1807435">
                <a:defRPr sz="2000">
                  <a:solidFill>
                    <a:srgbClr val="FFFFFF"/>
                  </a:solidFill>
                  <a:latin typeface="HarmonyHeiTi"/>
                  <a:ea typeface="HarmonyHeiTi"/>
                  <a:cs typeface="HarmonyHeiTi"/>
                  <a:sym typeface="HarmonyHeiTi"/>
                </a:defRPr>
              </a:lvl1pPr>
            </a:lstStyle>
            <a:p>
              <a:pPr algn="ctr"/>
              <a:endParaRPr sz="700" dirty="0">
                <a:solidFill>
                  <a:srgbClr val="000000"/>
                </a:solidFill>
                <a:latin typeface="微软雅黑" panose="020B0503020204020204" pitchFamily="34" charset="-122"/>
                <a:ea typeface="微软雅黑" panose="020B0503020204020204" pitchFamily="34" charset="-122"/>
                <a:cs typeface="+mn-ea"/>
                <a:sym typeface="+mn-lt"/>
              </a:endParaRPr>
            </a:p>
          </p:txBody>
        </p:sp>
        <p:pic>
          <p:nvPicPr>
            <p:cNvPr id="5" name="p4 .png" descr="p4 .png">
              <a:extLst>
                <a:ext uri="{FF2B5EF4-FFF2-40B4-BE49-F238E27FC236}">
                  <a16:creationId xmlns:a16="http://schemas.microsoft.com/office/drawing/2014/main" id="{D16E8170-4132-41A1-B9E8-FC30D3A626CB}"/>
                </a:ext>
              </a:extLst>
            </p:cNvPr>
            <p:cNvPicPr>
              <a:picLocks noChangeAspect="1"/>
            </p:cNvPicPr>
            <p:nvPr/>
          </p:nvPicPr>
          <p:blipFill>
            <a:blip r:embed="rId2">
              <a:alphaModFix amt="70307"/>
              <a:duotone>
                <a:srgbClr val="0076BA">
                  <a:shade val="45000"/>
                  <a:satMod val="135000"/>
                </a:srgbClr>
                <a:prstClr val="white"/>
              </a:duotone>
              <a:extLst>
                <a:ext uri="{BEBA8EAE-BF5A-486C-A8C5-ECC9F3942E4B}">
                  <a14:imgProps xmlns:a14="http://schemas.microsoft.com/office/drawing/2010/main">
                    <a14:imgLayer r:embed="rId3">
                      <a14:imgEffect>
                        <a14:saturation sat="0"/>
                      </a14:imgEffect>
                      <a14:imgEffect>
                        <a14:brightnessContrast contrast="-100000"/>
                      </a14:imgEffect>
                    </a14:imgLayer>
                  </a14:imgProps>
                </a:ext>
              </a:extLst>
            </a:blip>
            <a:stretch>
              <a:fillRect/>
            </a:stretch>
          </p:blipFill>
          <p:spPr>
            <a:xfrm>
              <a:off x="3666983" y="3425150"/>
              <a:ext cx="1802971" cy="1366184"/>
            </a:xfrm>
            <a:prstGeom prst="rect">
              <a:avLst/>
            </a:prstGeom>
            <a:ln w="12700">
              <a:miter lim="400000"/>
            </a:ln>
          </p:spPr>
        </p:pic>
        <p:pic>
          <p:nvPicPr>
            <p:cNvPr id="6" name="p4 .png" descr="p4 .png">
              <a:extLst>
                <a:ext uri="{FF2B5EF4-FFF2-40B4-BE49-F238E27FC236}">
                  <a16:creationId xmlns:a16="http://schemas.microsoft.com/office/drawing/2014/main" id="{434BA1CE-064C-45D9-B7F7-46CBC4BB8A1E}"/>
                </a:ext>
              </a:extLst>
            </p:cNvPr>
            <p:cNvPicPr>
              <a:picLocks noChangeAspect="1"/>
            </p:cNvPicPr>
            <p:nvPr/>
          </p:nvPicPr>
          <p:blipFill>
            <a:blip r:embed="rId2">
              <a:alphaModFix amt="70307"/>
              <a:duotone>
                <a:srgbClr val="0076BA">
                  <a:shade val="45000"/>
                  <a:satMod val="135000"/>
                </a:srgbClr>
                <a:prstClr val="white"/>
              </a:duotone>
              <a:extLst>
                <a:ext uri="{BEBA8EAE-BF5A-486C-A8C5-ECC9F3942E4B}">
                  <a14:imgProps xmlns:a14="http://schemas.microsoft.com/office/drawing/2010/main">
                    <a14:imgLayer r:embed="rId3">
                      <a14:imgEffect>
                        <a14:saturation sat="0"/>
                      </a14:imgEffect>
                      <a14:imgEffect>
                        <a14:brightnessContrast contrast="-100000"/>
                      </a14:imgEffect>
                    </a14:imgLayer>
                  </a14:imgProps>
                </a:ext>
              </a:extLst>
            </a:blip>
            <a:stretch>
              <a:fillRect/>
            </a:stretch>
          </p:blipFill>
          <p:spPr>
            <a:xfrm>
              <a:off x="1038105" y="3498031"/>
              <a:ext cx="1802972" cy="1366184"/>
            </a:xfrm>
            <a:prstGeom prst="rect">
              <a:avLst/>
            </a:prstGeom>
            <a:ln w="12700">
              <a:miter lim="400000"/>
            </a:ln>
          </p:spPr>
        </p:pic>
        <p:sp>
          <p:nvSpPr>
            <p:cNvPr id="7" name="矩形">
              <a:extLst>
                <a:ext uri="{FF2B5EF4-FFF2-40B4-BE49-F238E27FC236}">
                  <a16:creationId xmlns:a16="http://schemas.microsoft.com/office/drawing/2014/main" id="{305ABDEC-FBFB-4078-A87C-CECB0AA1BFF4}"/>
                </a:ext>
              </a:extLst>
            </p:cNvPr>
            <p:cNvSpPr/>
            <p:nvPr/>
          </p:nvSpPr>
          <p:spPr>
            <a:xfrm>
              <a:off x="949597" y="1696532"/>
              <a:ext cx="1951086" cy="278544"/>
            </a:xfrm>
            <a:prstGeom prst="rect">
              <a:avLst/>
            </a:prstGeom>
            <a:solidFill>
              <a:srgbClr val="E5E5E5">
                <a:alpha val="90000"/>
              </a:srgbClr>
            </a:solidFill>
            <a:ln w="12700">
              <a:miter lim="400000"/>
            </a:ln>
          </p:spPr>
          <p:txBody>
            <a:bodyPr lIns="19363" rIns="19363" anchor="ctr"/>
            <a:lstStyle/>
            <a:p>
              <a:pPr algn="ctr" defTabSz="298064">
                <a:defRPr sz="2800">
                  <a:solidFill>
                    <a:srgbClr val="FFFFFF"/>
                  </a:solidFill>
                </a:defRPr>
              </a:pPr>
              <a:endParaRPr sz="1000">
                <a:solidFill>
                  <a:srgbClr val="FFFFFF"/>
                </a:solidFill>
                <a:latin typeface="微软雅黑" panose="020B0503020204020204" pitchFamily="34" charset="-122"/>
                <a:ea typeface="微软雅黑" panose="020B0503020204020204" pitchFamily="34" charset="-122"/>
                <a:cs typeface="+mn-ea"/>
                <a:sym typeface="+mn-lt"/>
              </a:endParaRPr>
            </a:p>
          </p:txBody>
        </p:sp>
        <p:sp>
          <p:nvSpPr>
            <p:cNvPr id="8" name="Client">
              <a:extLst>
                <a:ext uri="{FF2B5EF4-FFF2-40B4-BE49-F238E27FC236}">
                  <a16:creationId xmlns:a16="http://schemas.microsoft.com/office/drawing/2014/main" id="{A2C10527-F850-4A61-A088-6787A5B131B9}"/>
                </a:ext>
              </a:extLst>
            </p:cNvPr>
            <p:cNvSpPr txBox="1"/>
            <p:nvPr/>
          </p:nvSpPr>
          <p:spPr>
            <a:xfrm>
              <a:off x="1124814" y="1737944"/>
              <a:ext cx="1600653" cy="1957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473" tIns="5473" rIns="5473" bIns="5473" anchor="ctr">
              <a:spAutoFit/>
            </a:bodyPr>
            <a:lstStyle>
              <a:lvl1pPr algn="ctr" defTabSz="1241511">
                <a:defRPr sz="4000">
                  <a:solidFill>
                    <a:srgbClr val="FFFFFF"/>
                  </a:solidFill>
                  <a:latin typeface="HarmonyHeiTi"/>
                  <a:ea typeface="HarmonyHeiTi"/>
                  <a:cs typeface="HarmonyHeiTi"/>
                  <a:sym typeface="HarmonyHeiTi"/>
                </a:defRPr>
              </a:lvl1pPr>
            </a:lstStyle>
            <a:p>
              <a:r>
                <a:rPr sz="1200">
                  <a:solidFill>
                    <a:srgbClr val="000000"/>
                  </a:solidFill>
                  <a:latin typeface="微软雅黑" panose="020B0503020204020204" pitchFamily="34" charset="-122"/>
                  <a:ea typeface="微软雅黑" panose="020B0503020204020204" pitchFamily="34" charset="-122"/>
                  <a:cs typeface="+mn-ea"/>
                  <a:sym typeface="+mn-lt"/>
                </a:rPr>
                <a:t>Client</a:t>
              </a:r>
            </a:p>
          </p:txBody>
        </p:sp>
        <p:sp>
          <p:nvSpPr>
            <p:cNvPr id="9" name="线条">
              <a:extLst>
                <a:ext uri="{FF2B5EF4-FFF2-40B4-BE49-F238E27FC236}">
                  <a16:creationId xmlns:a16="http://schemas.microsoft.com/office/drawing/2014/main" id="{D87116A5-9FD2-4C53-9D76-40A7D85FB825}"/>
                </a:ext>
              </a:extLst>
            </p:cNvPr>
            <p:cNvSpPr/>
            <p:nvPr/>
          </p:nvSpPr>
          <p:spPr>
            <a:xfrm>
              <a:off x="1925139" y="1980324"/>
              <a:ext cx="2" cy="220522"/>
            </a:xfrm>
            <a:prstGeom prst="line">
              <a:avLst/>
            </a:prstGeom>
            <a:ln w="19050">
              <a:solidFill>
                <a:srgbClr val="000000"/>
              </a:solidFill>
              <a:prstDash val="sysDash"/>
              <a:tailEnd type="triangle"/>
            </a:ln>
          </p:spPr>
          <p:txBody>
            <a:bodyPr lIns="19363" rIns="19363"/>
            <a:lstStyle/>
            <a:p>
              <a:pPr marL="0" marR="0" lvl="0" indent="0" defTabSz="914400" eaLnBrk="1" fontAlgn="auto" latinLnBrk="0" hangingPunct="1">
                <a:lnSpc>
                  <a:spcPct val="100000"/>
                </a:lnSpc>
                <a:spcBef>
                  <a:spcPts val="0"/>
                </a:spcBef>
                <a:spcAft>
                  <a:spcPts val="0"/>
                </a:spcAft>
                <a:buClrTx/>
                <a:buSzTx/>
                <a:buFontTx/>
                <a:buNone/>
                <a:tabLst/>
                <a:defRPr/>
              </a:pPr>
              <a:endParaRPr kumimoji="0" sz="5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0" name="Write / Read">
              <a:extLst>
                <a:ext uri="{FF2B5EF4-FFF2-40B4-BE49-F238E27FC236}">
                  <a16:creationId xmlns:a16="http://schemas.microsoft.com/office/drawing/2014/main" id="{7F3C8A59-37F5-4871-A0B5-C8E7D7D74A65}"/>
                </a:ext>
              </a:extLst>
            </p:cNvPr>
            <p:cNvSpPr txBox="1"/>
            <p:nvPr/>
          </p:nvSpPr>
          <p:spPr>
            <a:xfrm>
              <a:off x="2099504" y="2008113"/>
              <a:ext cx="915254" cy="164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473" tIns="5473" rIns="5473" bIns="5473" anchor="ctr">
              <a:spAutoFit/>
            </a:bodyPr>
            <a:lstStyle>
              <a:lvl1pPr algn="ctr" defTabSz="630794">
                <a:defRPr sz="2800">
                  <a:solidFill>
                    <a:srgbClr val="FFFFFF"/>
                  </a:solidFill>
                  <a:latin typeface="HarmonyHeiTi"/>
                  <a:ea typeface="HarmonyHeiTi"/>
                  <a:cs typeface="HarmonyHeiTi"/>
                  <a:sym typeface="HarmonyHeiTi"/>
                </a:defRPr>
              </a:lvl1pPr>
            </a:lstStyle>
            <a:p>
              <a:r>
                <a:rPr sz="1000">
                  <a:solidFill>
                    <a:srgbClr val="000000"/>
                  </a:solidFill>
                  <a:latin typeface="微软雅黑" panose="020B0503020204020204" pitchFamily="34" charset="-122"/>
                  <a:ea typeface="微软雅黑" panose="020B0503020204020204" pitchFamily="34" charset="-122"/>
                  <a:cs typeface="+mn-ea"/>
                  <a:sym typeface="+mn-lt"/>
                </a:rPr>
                <a:t>Write / Read</a:t>
              </a:r>
            </a:p>
          </p:txBody>
        </p:sp>
        <p:grpSp>
          <p:nvGrpSpPr>
            <p:cNvPr id="11" name="成组">
              <a:extLst>
                <a:ext uri="{FF2B5EF4-FFF2-40B4-BE49-F238E27FC236}">
                  <a16:creationId xmlns:a16="http://schemas.microsoft.com/office/drawing/2014/main" id="{1B459996-D77F-465B-9756-986EC6551103}"/>
                </a:ext>
              </a:extLst>
            </p:cNvPr>
            <p:cNvGrpSpPr/>
            <p:nvPr/>
          </p:nvGrpSpPr>
          <p:grpSpPr>
            <a:xfrm>
              <a:off x="949597" y="4737127"/>
              <a:ext cx="4651778" cy="278363"/>
              <a:chOff x="0" y="0"/>
              <a:chExt cx="13796003" cy="1010942"/>
            </a:xfrm>
          </p:grpSpPr>
          <p:sp>
            <p:nvSpPr>
              <p:cNvPr id="61" name="矩形">
                <a:extLst>
                  <a:ext uri="{FF2B5EF4-FFF2-40B4-BE49-F238E27FC236}">
                    <a16:creationId xmlns:a16="http://schemas.microsoft.com/office/drawing/2014/main" id="{C6993C4E-87C7-44A9-BFAD-14A5E25F00D7}"/>
                  </a:ext>
                </a:extLst>
              </p:cNvPr>
              <p:cNvSpPr/>
              <p:nvPr/>
            </p:nvSpPr>
            <p:spPr>
              <a:xfrm>
                <a:off x="0" y="0"/>
                <a:ext cx="13796003" cy="1010942"/>
              </a:xfrm>
              <a:prstGeom prst="rect">
                <a:avLst/>
              </a:prstGeom>
              <a:gradFill>
                <a:gsLst>
                  <a:gs pos="64000">
                    <a:srgbClr val="666666">
                      <a:alpha val="0"/>
                      <a:lumMod val="100000"/>
                    </a:srgbClr>
                  </a:gs>
                  <a:gs pos="100000">
                    <a:srgbClr val="666666">
                      <a:alpha val="10000"/>
                    </a:srgbClr>
                  </a:gs>
                </a:gsLst>
                <a:path path="shape">
                  <a:fillToRect l="50000" t="50000" r="50000" b="50000"/>
                </a:path>
              </a:gradFill>
              <a:ln w="3175">
                <a:miter lim="400000"/>
              </a:ln>
            </p:spPr>
            <p:txBody>
              <a:bodyPr wrap="none" lIns="52646" tIns="52646" rIns="52646" bIns="52646" anchor="ctr"/>
              <a:lstStyle/>
              <a:p>
                <a:pPr algn="ctr" defTabSz="6045209"/>
                <a:endParaRPr sz="600">
                  <a:solidFill>
                    <a:srgbClr val="11131C"/>
                  </a:solidFill>
                  <a:latin typeface="微软雅黑" panose="020B0503020204020204" pitchFamily="34" charset="-122"/>
                  <a:ea typeface="微软雅黑" panose="020B0503020204020204" pitchFamily="34" charset="-122"/>
                  <a:cs typeface="+mn-ea"/>
                  <a:sym typeface="+mn-lt"/>
                </a:endParaRPr>
              </a:p>
            </p:txBody>
          </p:sp>
          <p:sp>
            <p:nvSpPr>
              <p:cNvPr id="62" name="共享存储">
                <a:extLst>
                  <a:ext uri="{FF2B5EF4-FFF2-40B4-BE49-F238E27FC236}">
                    <a16:creationId xmlns:a16="http://schemas.microsoft.com/office/drawing/2014/main" id="{076E977F-5219-4109-BF64-70B80BA70C0D}"/>
                  </a:ext>
                </a:extLst>
              </p:cNvPr>
              <p:cNvSpPr txBox="1"/>
              <p:nvPr/>
            </p:nvSpPr>
            <p:spPr>
              <a:xfrm>
                <a:off x="5815654" y="196866"/>
                <a:ext cx="2164692" cy="641665"/>
              </a:xfrm>
              <a:prstGeom prst="rect">
                <a:avLst/>
              </a:prstGeom>
              <a:no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2646" tIns="52646" rIns="52646" bIns="52646" anchor="ctr"/>
              <a:lstStyle>
                <a:defPPr>
                  <a:defRPr lang="en-US"/>
                </a:defPPr>
                <a:lvl1pPr algn="ctr" defTabSz="6045209">
                  <a:defRPr sz="900">
                    <a:solidFill>
                      <a:srgbClr val="11131C"/>
                    </a:solidFill>
                    <a:latin typeface="Arial" panose="020B0604020202020204" pitchFamily="34" charset="0"/>
                    <a:ea typeface="微软雅黑" panose="020B0503020204020204" pitchFamily="34" charset="-122"/>
                  </a:defRPr>
                </a:lvl1pPr>
              </a:lstStyle>
              <a:p>
                <a:r>
                  <a:rPr sz="1200" b="1" dirty="0" err="1">
                    <a:latin typeface="微软雅黑" panose="020B0503020204020204" pitchFamily="34" charset="-122"/>
                    <a:cs typeface="+mn-ea"/>
                    <a:sym typeface="+mn-lt"/>
                  </a:rPr>
                  <a:t>共享存储</a:t>
                </a:r>
                <a:endParaRPr sz="1200" b="1" dirty="0">
                  <a:latin typeface="微软雅黑" panose="020B0503020204020204" pitchFamily="34" charset="-122"/>
                  <a:cs typeface="+mn-ea"/>
                  <a:sym typeface="+mn-lt"/>
                </a:endParaRPr>
              </a:p>
            </p:txBody>
          </p:sp>
        </p:grpSp>
        <p:sp>
          <p:nvSpPr>
            <p:cNvPr id="12" name="矩形">
              <a:extLst>
                <a:ext uri="{FF2B5EF4-FFF2-40B4-BE49-F238E27FC236}">
                  <a16:creationId xmlns:a16="http://schemas.microsoft.com/office/drawing/2014/main" id="{C609CE72-C095-44E2-93AE-BC8CBDC89881}"/>
                </a:ext>
              </a:extLst>
            </p:cNvPr>
            <p:cNvSpPr/>
            <p:nvPr/>
          </p:nvSpPr>
          <p:spPr>
            <a:xfrm>
              <a:off x="3650290" y="1696532"/>
              <a:ext cx="1951086" cy="278544"/>
            </a:xfrm>
            <a:prstGeom prst="rect">
              <a:avLst/>
            </a:prstGeom>
            <a:solidFill>
              <a:srgbClr val="E5E5E5">
                <a:alpha val="90000"/>
              </a:srgbClr>
            </a:solidFill>
            <a:ln w="12700">
              <a:miter lim="400000"/>
            </a:ln>
          </p:spPr>
          <p:txBody>
            <a:bodyPr lIns="19363" rIns="19363" anchor="ctr"/>
            <a:lstStyle/>
            <a:p>
              <a:pPr algn="ctr" defTabSz="298064">
                <a:defRPr sz="2800">
                  <a:solidFill>
                    <a:srgbClr val="FFFFFF"/>
                  </a:solidFill>
                </a:defRPr>
              </a:pPr>
              <a:endParaRPr sz="1000">
                <a:solidFill>
                  <a:srgbClr val="000000"/>
                </a:solidFill>
                <a:latin typeface="微软雅黑" panose="020B0503020204020204" pitchFamily="34" charset="-122"/>
                <a:ea typeface="微软雅黑" panose="020B0503020204020204" pitchFamily="34" charset="-122"/>
                <a:cs typeface="+mn-ea"/>
                <a:sym typeface="+mn-lt"/>
              </a:endParaRPr>
            </a:p>
          </p:txBody>
        </p:sp>
        <p:sp>
          <p:nvSpPr>
            <p:cNvPr id="13" name="Client">
              <a:extLst>
                <a:ext uri="{FF2B5EF4-FFF2-40B4-BE49-F238E27FC236}">
                  <a16:creationId xmlns:a16="http://schemas.microsoft.com/office/drawing/2014/main" id="{05D4315D-76AC-4676-9BE8-FD48E5E51659}"/>
                </a:ext>
              </a:extLst>
            </p:cNvPr>
            <p:cNvSpPr txBox="1"/>
            <p:nvPr/>
          </p:nvSpPr>
          <p:spPr>
            <a:xfrm>
              <a:off x="3825507" y="1737944"/>
              <a:ext cx="1600653" cy="1957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473" tIns="5473" rIns="5473" bIns="5473" anchor="ctr">
              <a:spAutoFit/>
            </a:bodyPr>
            <a:lstStyle>
              <a:lvl1pPr algn="ctr" defTabSz="1241511">
                <a:defRPr sz="4000">
                  <a:solidFill>
                    <a:srgbClr val="FFFFFF"/>
                  </a:solidFill>
                  <a:latin typeface="HarmonyHeiTi"/>
                  <a:ea typeface="HarmonyHeiTi"/>
                  <a:cs typeface="HarmonyHeiTi"/>
                  <a:sym typeface="HarmonyHeiTi"/>
                </a:defRPr>
              </a:lvl1pPr>
            </a:lstStyle>
            <a:p>
              <a:r>
                <a:rPr sz="1200" dirty="0">
                  <a:solidFill>
                    <a:srgbClr val="000000"/>
                  </a:solidFill>
                  <a:latin typeface="微软雅黑" panose="020B0503020204020204" pitchFamily="34" charset="-122"/>
                  <a:ea typeface="微软雅黑" panose="020B0503020204020204" pitchFamily="34" charset="-122"/>
                  <a:cs typeface="+mn-ea"/>
                  <a:sym typeface="+mn-lt"/>
                </a:rPr>
                <a:t>Client</a:t>
              </a:r>
            </a:p>
          </p:txBody>
        </p:sp>
        <p:sp>
          <p:nvSpPr>
            <p:cNvPr id="14" name="线条">
              <a:extLst>
                <a:ext uri="{FF2B5EF4-FFF2-40B4-BE49-F238E27FC236}">
                  <a16:creationId xmlns:a16="http://schemas.microsoft.com/office/drawing/2014/main" id="{ABCC1811-9909-40F3-8824-942412B4F39B}"/>
                </a:ext>
              </a:extLst>
            </p:cNvPr>
            <p:cNvSpPr/>
            <p:nvPr/>
          </p:nvSpPr>
          <p:spPr>
            <a:xfrm>
              <a:off x="4625832" y="1980324"/>
              <a:ext cx="2" cy="220522"/>
            </a:xfrm>
            <a:prstGeom prst="line">
              <a:avLst/>
            </a:prstGeom>
            <a:ln w="19050">
              <a:solidFill>
                <a:srgbClr val="000000"/>
              </a:solidFill>
              <a:prstDash val="sysDash"/>
              <a:tailEnd type="triangle"/>
            </a:ln>
          </p:spPr>
          <p:txBody>
            <a:bodyPr lIns="19363" rIns="19363"/>
            <a:lstStyle/>
            <a:p>
              <a:pPr marL="0" marR="0" lvl="0" indent="0" defTabSz="914400" eaLnBrk="1" fontAlgn="auto" latinLnBrk="0" hangingPunct="1">
                <a:lnSpc>
                  <a:spcPct val="100000"/>
                </a:lnSpc>
                <a:spcBef>
                  <a:spcPts val="0"/>
                </a:spcBef>
                <a:spcAft>
                  <a:spcPts val="0"/>
                </a:spcAft>
                <a:buClrTx/>
                <a:buSzTx/>
                <a:buFontTx/>
                <a:buNone/>
                <a:tabLst/>
                <a:defRPr/>
              </a:pPr>
              <a:endParaRPr kumimoji="0" sz="5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5" name="Write / Read">
              <a:extLst>
                <a:ext uri="{FF2B5EF4-FFF2-40B4-BE49-F238E27FC236}">
                  <a16:creationId xmlns:a16="http://schemas.microsoft.com/office/drawing/2014/main" id="{1011339C-F2C3-4CB4-9B90-9342AB9E090E}"/>
                </a:ext>
              </a:extLst>
            </p:cNvPr>
            <p:cNvSpPr txBox="1"/>
            <p:nvPr/>
          </p:nvSpPr>
          <p:spPr>
            <a:xfrm>
              <a:off x="4800195" y="2008113"/>
              <a:ext cx="915255" cy="164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473" tIns="5473" rIns="5473" bIns="5473" anchor="ctr">
              <a:spAutoFit/>
            </a:bodyPr>
            <a:lstStyle>
              <a:lvl1pPr algn="ctr" defTabSz="630794">
                <a:defRPr sz="2800">
                  <a:solidFill>
                    <a:srgbClr val="FFFFFF"/>
                  </a:solidFill>
                  <a:latin typeface="HarmonyHeiTi"/>
                  <a:ea typeface="HarmonyHeiTi"/>
                  <a:cs typeface="HarmonyHeiTi"/>
                  <a:sym typeface="HarmonyHeiTi"/>
                </a:defRPr>
              </a:lvl1pPr>
            </a:lstStyle>
            <a:p>
              <a:r>
                <a:rPr sz="1000">
                  <a:solidFill>
                    <a:srgbClr val="000000"/>
                  </a:solidFill>
                  <a:latin typeface="微软雅黑" panose="020B0503020204020204" pitchFamily="34" charset="-122"/>
                  <a:ea typeface="微软雅黑" panose="020B0503020204020204" pitchFamily="34" charset="-122"/>
                  <a:cs typeface="+mn-ea"/>
                  <a:sym typeface="+mn-lt"/>
                </a:rPr>
                <a:t>Write / Read</a:t>
              </a:r>
            </a:p>
          </p:txBody>
        </p:sp>
        <p:sp>
          <p:nvSpPr>
            <p:cNvPr id="16" name="矩形">
              <a:extLst>
                <a:ext uri="{FF2B5EF4-FFF2-40B4-BE49-F238E27FC236}">
                  <a16:creationId xmlns:a16="http://schemas.microsoft.com/office/drawing/2014/main" id="{809152B3-E2E2-4296-A30E-2B7401C9B326}"/>
                </a:ext>
              </a:extLst>
            </p:cNvPr>
            <p:cNvSpPr/>
            <p:nvPr/>
          </p:nvSpPr>
          <p:spPr>
            <a:xfrm>
              <a:off x="949597" y="2206094"/>
              <a:ext cx="1951086" cy="2415290"/>
            </a:xfrm>
            <a:prstGeom prst="rect">
              <a:avLst/>
            </a:prstGeom>
            <a:gradFill>
              <a:gsLst>
                <a:gs pos="64000">
                  <a:srgbClr val="666666">
                    <a:alpha val="0"/>
                    <a:lumMod val="100000"/>
                  </a:srgbClr>
                </a:gs>
                <a:gs pos="100000">
                  <a:srgbClr val="666666">
                    <a:alpha val="10000"/>
                  </a:srgbClr>
                </a:gs>
              </a:gsLst>
              <a:path path="shape">
                <a:fillToRect l="50000" t="50000" r="50000" b="50000"/>
              </a:path>
            </a:gradFill>
            <a:ln w="3175">
              <a:miter lim="400000"/>
            </a:ln>
          </p:spPr>
          <p:txBody>
            <a:bodyPr wrap="none" lIns="52646" tIns="52646" rIns="52646" bIns="52646" anchor="t"/>
            <a:lstStyle/>
            <a:p>
              <a:pPr algn="ctr" defTabSz="6045209"/>
              <a:endParaRPr sz="600" dirty="0">
                <a:solidFill>
                  <a:srgbClr val="11131C"/>
                </a:solidFill>
                <a:latin typeface="微软雅黑" panose="020B0503020204020204" pitchFamily="34" charset="-122"/>
                <a:ea typeface="微软雅黑" panose="020B0503020204020204" pitchFamily="34" charset="-122"/>
                <a:cs typeface="+mn-ea"/>
                <a:sym typeface="+mn-lt"/>
              </a:endParaRPr>
            </a:p>
          </p:txBody>
        </p:sp>
        <p:sp>
          <p:nvSpPr>
            <p:cNvPr id="17" name="节点0">
              <a:extLst>
                <a:ext uri="{FF2B5EF4-FFF2-40B4-BE49-F238E27FC236}">
                  <a16:creationId xmlns:a16="http://schemas.microsoft.com/office/drawing/2014/main" id="{18866469-31AE-444D-9565-035F6AC5D642}"/>
                </a:ext>
              </a:extLst>
            </p:cNvPr>
            <p:cNvSpPr txBox="1"/>
            <p:nvPr/>
          </p:nvSpPr>
          <p:spPr>
            <a:xfrm>
              <a:off x="1686863" y="2247857"/>
              <a:ext cx="488674" cy="1726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473" tIns="5473" rIns="5473" bIns="5473" numCol="1" anchor="ctr">
              <a:spAutoFit/>
            </a:bodyPr>
            <a:lstStyle>
              <a:lvl1pPr algn="ctr" defTabSz="1241511">
                <a:defRPr sz="3000">
                  <a:solidFill>
                    <a:srgbClr val="FFFFFF"/>
                  </a:solidFill>
                  <a:latin typeface="HarmonyHeiTi"/>
                  <a:ea typeface="HarmonyHeiTi"/>
                  <a:cs typeface="HarmonyHeiTi"/>
                  <a:sym typeface="HarmonyHeiTi"/>
                </a:defRPr>
              </a:lvl1pPr>
            </a:lstStyle>
            <a:p>
              <a:r>
                <a:rPr sz="1050">
                  <a:solidFill>
                    <a:srgbClr val="000000"/>
                  </a:solidFill>
                  <a:latin typeface="微软雅黑" panose="020B0503020204020204" pitchFamily="34" charset="-122"/>
                  <a:ea typeface="微软雅黑" panose="020B0503020204020204" pitchFamily="34" charset="-122"/>
                  <a:cs typeface="+mn-ea"/>
                  <a:sym typeface="+mn-lt"/>
                </a:rPr>
                <a:t>节点0</a:t>
              </a:r>
            </a:p>
          </p:txBody>
        </p:sp>
        <p:sp>
          <p:nvSpPr>
            <p:cNvPr id="18" name="openGauss…">
              <a:extLst>
                <a:ext uri="{FF2B5EF4-FFF2-40B4-BE49-F238E27FC236}">
                  <a16:creationId xmlns:a16="http://schemas.microsoft.com/office/drawing/2014/main" id="{CEA995A3-D810-410A-BEC8-809110691CFB}"/>
                </a:ext>
              </a:extLst>
            </p:cNvPr>
            <p:cNvSpPr txBox="1"/>
            <p:nvPr/>
          </p:nvSpPr>
          <p:spPr>
            <a:xfrm>
              <a:off x="1124814" y="2859243"/>
              <a:ext cx="1600653" cy="1885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473" tIns="5473" rIns="5473" bIns="5473" numCol="1" anchor="ctr">
              <a:spAutoFit/>
            </a:bodyPr>
            <a:lstStyle>
              <a:lvl1pPr algn="ctr" defTabSz="703812">
                <a:lnSpc>
                  <a:spcPct val="120000"/>
                </a:lnSpc>
                <a:defRPr sz="3000">
                  <a:solidFill>
                    <a:srgbClr val="FFFFFF"/>
                  </a:solidFill>
                  <a:latin typeface="HarmonyHeiTi"/>
                  <a:ea typeface="HarmonyHeiTi"/>
                  <a:cs typeface="HarmonyHeiTi"/>
                  <a:sym typeface="HarmonyHeiTi"/>
                </a:defRPr>
              </a:lvl1pPr>
            </a:lstStyle>
            <a:p>
              <a:r>
                <a:rPr lang="en-US" altLang="zh-CN" sz="1050" dirty="0" err="1">
                  <a:solidFill>
                    <a:srgbClr val="000000"/>
                  </a:solidFill>
                  <a:latin typeface="微软雅黑" panose="020B0503020204020204" pitchFamily="34" charset="-122"/>
                  <a:ea typeface="微软雅黑" panose="020B0503020204020204" pitchFamily="34" charset="-122"/>
                  <a:cs typeface="+mn-ea"/>
                  <a:sym typeface="+mn-lt"/>
                </a:rPr>
                <a:t>oGRAC</a:t>
              </a:r>
              <a:r>
                <a:rPr sz="1050" dirty="0">
                  <a:solidFill>
                    <a:srgbClr val="000000"/>
                  </a:solidFill>
                  <a:latin typeface="微软雅黑" panose="020B0503020204020204" pitchFamily="34" charset="-122"/>
                  <a:ea typeface="微软雅黑" panose="020B0503020204020204" pitchFamily="34" charset="-122"/>
                  <a:cs typeface="+mn-ea"/>
                  <a:sym typeface="+mn-lt"/>
                </a:rPr>
                <a:t> </a:t>
              </a:r>
              <a:r>
                <a:rPr sz="1050" dirty="0" err="1">
                  <a:solidFill>
                    <a:srgbClr val="000000"/>
                  </a:solidFill>
                  <a:latin typeface="微软雅黑" panose="020B0503020204020204" pitchFamily="34" charset="-122"/>
                  <a:ea typeface="微软雅黑" panose="020B0503020204020204" pitchFamily="34" charset="-122"/>
                  <a:cs typeface="+mn-ea"/>
                  <a:sym typeface="+mn-lt"/>
                </a:rPr>
                <a:t>数据库内核</a:t>
              </a:r>
              <a:endParaRPr sz="1050" dirty="0">
                <a:solidFill>
                  <a:srgbClr val="000000"/>
                </a:solidFill>
                <a:latin typeface="微软雅黑" panose="020B0503020204020204" pitchFamily="34" charset="-122"/>
                <a:ea typeface="微软雅黑" panose="020B0503020204020204" pitchFamily="34" charset="-122"/>
                <a:cs typeface="+mn-ea"/>
                <a:sym typeface="+mn-lt"/>
              </a:endParaRPr>
            </a:p>
          </p:txBody>
        </p:sp>
        <p:grpSp>
          <p:nvGrpSpPr>
            <p:cNvPr id="19" name="成组">
              <a:extLst>
                <a:ext uri="{FF2B5EF4-FFF2-40B4-BE49-F238E27FC236}">
                  <a16:creationId xmlns:a16="http://schemas.microsoft.com/office/drawing/2014/main" id="{F18E0B59-AA88-4C58-AD23-0E46969D63BE}"/>
                </a:ext>
              </a:extLst>
            </p:cNvPr>
            <p:cNvGrpSpPr/>
            <p:nvPr/>
          </p:nvGrpSpPr>
          <p:grpSpPr>
            <a:xfrm>
              <a:off x="1026313" y="2436129"/>
              <a:ext cx="575195" cy="371056"/>
              <a:chOff x="0" y="0"/>
              <a:chExt cx="1705881" cy="1272066"/>
            </a:xfrm>
          </p:grpSpPr>
          <p:sp>
            <p:nvSpPr>
              <p:cNvPr id="59" name="矩形">
                <a:extLst>
                  <a:ext uri="{FF2B5EF4-FFF2-40B4-BE49-F238E27FC236}">
                    <a16:creationId xmlns:a16="http://schemas.microsoft.com/office/drawing/2014/main" id="{315856E8-54CA-4043-8DA7-582050D33D39}"/>
                  </a:ext>
                </a:extLst>
              </p:cNvPr>
              <p:cNvSpPr/>
              <p:nvPr/>
            </p:nvSpPr>
            <p:spPr>
              <a:xfrm>
                <a:off x="0" y="0"/>
                <a:ext cx="1705881" cy="1272066"/>
              </a:xfrm>
              <a:prstGeom prst="roundRect">
                <a:avLst>
                  <a:gd name="adj" fmla="val 0"/>
                </a:avLst>
              </a:prstGeom>
              <a:solidFill>
                <a:srgbClr val="F3F3F3"/>
              </a:solidFill>
              <a:ln w="3175">
                <a:solidFill>
                  <a:srgbClr val="FFFFFF">
                    <a:lumMod val="85000"/>
                  </a:srgbClr>
                </a:solidFill>
                <a:miter lim="400000"/>
              </a:ln>
            </p:spPr>
            <p:txBody>
              <a:bodyPr wrap="none" lIns="52646" tIns="52646" rIns="52646" bIns="52646" anchor="ctr"/>
              <a:lstStyle/>
              <a:p>
                <a:pPr marL="0" marR="0" lvl="0" indent="0" algn="ctr" defTabSz="6045209" eaLnBrk="1" fontAlgn="auto" latinLnBrk="0" hangingPunct="1">
                  <a:lnSpc>
                    <a:spcPct val="100000"/>
                  </a:lnSpc>
                  <a:spcBef>
                    <a:spcPts val="0"/>
                  </a:spcBef>
                  <a:spcAft>
                    <a:spcPts val="0"/>
                  </a:spcAft>
                  <a:buClrTx/>
                  <a:buSzTx/>
                  <a:buFontTx/>
                  <a:buNone/>
                  <a:tabLst/>
                  <a:defRPr/>
                </a:pPr>
                <a:endParaRPr kumimoji="0" sz="700" b="0" i="0" u="none" strike="noStrike" kern="0" cap="none" spc="0" normalizeH="0" baseline="0" noProof="0">
                  <a:ln>
                    <a:noFill/>
                  </a:ln>
                  <a:solidFill>
                    <a:srgbClr val="11131C"/>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0" name="多租户管理">
                <a:extLst>
                  <a:ext uri="{FF2B5EF4-FFF2-40B4-BE49-F238E27FC236}">
                    <a16:creationId xmlns:a16="http://schemas.microsoft.com/office/drawing/2014/main" id="{0B6A96CE-D764-4AE7-BC72-212771578C1E}"/>
                  </a:ext>
                </a:extLst>
              </p:cNvPr>
              <p:cNvSpPr txBox="1"/>
              <p:nvPr/>
            </p:nvSpPr>
            <p:spPr>
              <a:xfrm>
                <a:off x="292129" y="202752"/>
                <a:ext cx="1107507" cy="887837"/>
              </a:xfrm>
              <a:prstGeom prst="rect">
                <a:avLst/>
              </a:prstGeom>
              <a:noFill/>
              <a:ln w="3175">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2646" tIns="52646" rIns="52646" bIns="52646" anchor="ctr"/>
              <a:lstStyle>
                <a:defPPr>
                  <a:defRPr lang="en-US"/>
                </a:defPPr>
                <a:lvl1pPr algn="ctr" defTabSz="6045209">
                  <a:defRPr sz="1000">
                    <a:solidFill>
                      <a:srgbClr val="11131C"/>
                    </a:solidFill>
                    <a:latin typeface="微软雅黑" panose="020B0503020204020204" pitchFamily="34" charset="-122"/>
                    <a:ea typeface="微软雅黑" panose="020B0503020204020204" pitchFamily="34" charset="-122"/>
                  </a:defRPr>
                </a:lvl1pPr>
              </a:lstStyle>
              <a:p>
                <a:pPr marL="0" marR="0" lvl="0" indent="0" algn="ctr" defTabSz="6045209" eaLnBrk="1" fontAlgn="auto" latinLnBrk="0" hangingPunct="1">
                  <a:lnSpc>
                    <a:spcPct val="100000"/>
                  </a:lnSpc>
                  <a:spcBef>
                    <a:spcPts val="0"/>
                  </a:spcBef>
                  <a:spcAft>
                    <a:spcPts val="0"/>
                  </a:spcAft>
                  <a:buClrTx/>
                  <a:buSzTx/>
                  <a:buFontTx/>
                  <a:buNone/>
                  <a:tabLst/>
                  <a:defRPr/>
                </a:pPr>
                <a:r>
                  <a:rPr kumimoji="0" sz="900" b="0" i="0" u="none" strike="noStrike" kern="0" cap="none" spc="0" normalizeH="0" baseline="0" noProof="0" dirty="0" err="1">
                    <a:ln>
                      <a:noFill/>
                    </a:ln>
                    <a:solidFill>
                      <a:srgbClr val="11131C"/>
                    </a:solidFill>
                    <a:effectLst/>
                    <a:uLnTx/>
                    <a:uFillTx/>
                    <a:cs typeface="+mn-ea"/>
                    <a:sym typeface="+mn-lt"/>
                  </a:rPr>
                  <a:t>多租户</a:t>
                </a:r>
                <a:endParaRPr kumimoji="0" lang="en-US" sz="900" b="0" i="0" u="none" strike="noStrike" kern="0" cap="none" spc="0" normalizeH="0" baseline="0" noProof="0" dirty="0">
                  <a:ln>
                    <a:noFill/>
                  </a:ln>
                  <a:solidFill>
                    <a:srgbClr val="11131C"/>
                  </a:solidFill>
                  <a:effectLst/>
                  <a:uLnTx/>
                  <a:uFillTx/>
                  <a:cs typeface="+mn-ea"/>
                  <a:sym typeface="+mn-lt"/>
                </a:endParaRPr>
              </a:p>
            </p:txBody>
          </p:sp>
        </p:grpSp>
        <p:grpSp>
          <p:nvGrpSpPr>
            <p:cNvPr id="20" name="成组">
              <a:extLst>
                <a:ext uri="{FF2B5EF4-FFF2-40B4-BE49-F238E27FC236}">
                  <a16:creationId xmlns:a16="http://schemas.microsoft.com/office/drawing/2014/main" id="{CB7DCE2A-BD58-4AF5-9B27-F6F4F808F01E}"/>
                </a:ext>
              </a:extLst>
            </p:cNvPr>
            <p:cNvGrpSpPr/>
            <p:nvPr/>
          </p:nvGrpSpPr>
          <p:grpSpPr>
            <a:xfrm>
              <a:off x="1639880" y="2436129"/>
              <a:ext cx="575195" cy="371056"/>
              <a:chOff x="-1" y="-1"/>
              <a:chExt cx="1705881" cy="1272066"/>
            </a:xfrm>
          </p:grpSpPr>
          <p:sp>
            <p:nvSpPr>
              <p:cNvPr id="57" name="矩形">
                <a:extLst>
                  <a:ext uri="{FF2B5EF4-FFF2-40B4-BE49-F238E27FC236}">
                    <a16:creationId xmlns:a16="http://schemas.microsoft.com/office/drawing/2014/main" id="{C7287645-F053-4493-9628-3616CC6A58EA}"/>
                  </a:ext>
                </a:extLst>
              </p:cNvPr>
              <p:cNvSpPr/>
              <p:nvPr/>
            </p:nvSpPr>
            <p:spPr>
              <a:xfrm>
                <a:off x="-1" y="-1"/>
                <a:ext cx="1705881" cy="1272066"/>
              </a:xfrm>
              <a:prstGeom prst="roundRect">
                <a:avLst>
                  <a:gd name="adj" fmla="val 0"/>
                </a:avLst>
              </a:prstGeom>
              <a:solidFill>
                <a:srgbClr val="F3F3F3"/>
              </a:solidFill>
              <a:ln w="3175">
                <a:solidFill>
                  <a:srgbClr val="FFFFFF">
                    <a:lumMod val="85000"/>
                  </a:srgbClr>
                </a:solidFill>
                <a:miter lim="400000"/>
              </a:ln>
            </p:spPr>
            <p:txBody>
              <a:bodyPr wrap="none" lIns="52646" tIns="52646" rIns="52646" bIns="52646" anchor="ctr"/>
              <a:lstStyle/>
              <a:p>
                <a:pPr marL="0" marR="0" lvl="0" indent="0" algn="ctr" defTabSz="6045209" eaLnBrk="1" fontAlgn="auto" latinLnBrk="0" hangingPunct="1">
                  <a:lnSpc>
                    <a:spcPct val="100000"/>
                  </a:lnSpc>
                  <a:spcBef>
                    <a:spcPts val="0"/>
                  </a:spcBef>
                  <a:spcAft>
                    <a:spcPts val="0"/>
                  </a:spcAft>
                  <a:buClrTx/>
                  <a:buSzTx/>
                  <a:buFontTx/>
                  <a:buNone/>
                  <a:tabLst/>
                  <a:defRPr/>
                </a:pPr>
                <a:endParaRPr kumimoji="0" sz="700" b="0" i="0" u="none" strike="noStrike" kern="0" cap="none" spc="0" normalizeH="0" baseline="0" noProof="0">
                  <a:ln>
                    <a:noFill/>
                  </a:ln>
                  <a:solidFill>
                    <a:srgbClr val="11131C"/>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8" name="多租户管理">
                <a:extLst>
                  <a:ext uri="{FF2B5EF4-FFF2-40B4-BE49-F238E27FC236}">
                    <a16:creationId xmlns:a16="http://schemas.microsoft.com/office/drawing/2014/main" id="{B0C59A48-7021-42A5-B211-4CE32CC2FECA}"/>
                  </a:ext>
                </a:extLst>
              </p:cNvPr>
              <p:cNvSpPr txBox="1"/>
              <p:nvPr/>
            </p:nvSpPr>
            <p:spPr>
              <a:xfrm>
                <a:off x="97993" y="191983"/>
                <a:ext cx="1528951" cy="887837"/>
              </a:xfrm>
              <a:prstGeom prst="rect">
                <a:avLst/>
              </a:prstGeom>
              <a:noFill/>
              <a:ln w="3175">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2646" tIns="52646" rIns="52646" bIns="52646" anchor="ctr"/>
              <a:lstStyle>
                <a:defPPr>
                  <a:defRPr lang="en-US"/>
                </a:defPPr>
                <a:lvl1pPr algn="ctr" defTabSz="6045209">
                  <a:defRPr sz="1100">
                    <a:solidFill>
                      <a:srgbClr val="11131C"/>
                    </a:solidFill>
                    <a:latin typeface="微软雅黑" panose="020B0503020204020204" pitchFamily="34" charset="-122"/>
                    <a:ea typeface="微软雅黑" panose="020B0503020204020204" pitchFamily="34" charset="-122"/>
                  </a:defRPr>
                </a:lvl1pPr>
              </a:lstStyle>
              <a:p>
                <a:pPr marL="0" marR="0" lvl="0" indent="0" algn="ctr" defTabSz="6045209" eaLnBrk="1" fontAlgn="auto" latinLnBrk="0" hangingPunct="1">
                  <a:lnSpc>
                    <a:spcPct val="10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rgbClr val="11131C"/>
                    </a:solidFill>
                    <a:effectLst/>
                    <a:uLnTx/>
                    <a:uFillTx/>
                    <a:cs typeface="+mn-ea"/>
                    <a:sym typeface="+mn-lt"/>
                  </a:rPr>
                  <a:t>透明应用</a:t>
                </a:r>
                <a:endParaRPr kumimoji="0" lang="en-US" altLang="zh-CN" sz="900" b="0" i="0" u="none" strike="noStrike" kern="0" cap="none" spc="0" normalizeH="0" baseline="0" noProof="0" dirty="0">
                  <a:ln>
                    <a:noFill/>
                  </a:ln>
                  <a:solidFill>
                    <a:srgbClr val="11131C"/>
                  </a:solidFill>
                  <a:effectLst/>
                  <a:uLnTx/>
                  <a:uFillTx/>
                  <a:cs typeface="+mn-ea"/>
                  <a:sym typeface="+mn-lt"/>
                </a:endParaRPr>
              </a:p>
              <a:p>
                <a:pPr marL="0" marR="0" lvl="0" indent="0" algn="ctr" defTabSz="6045209" eaLnBrk="1" fontAlgn="auto" latinLnBrk="0" hangingPunct="1">
                  <a:lnSpc>
                    <a:spcPct val="10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rgbClr val="11131C"/>
                    </a:solidFill>
                    <a:effectLst/>
                    <a:uLnTx/>
                    <a:uFillTx/>
                    <a:cs typeface="+mn-ea"/>
                    <a:sym typeface="+mn-lt"/>
                  </a:rPr>
                  <a:t>连续性</a:t>
                </a:r>
                <a:endParaRPr kumimoji="0" sz="900" b="0" i="0" u="none" strike="noStrike" kern="0" cap="none" spc="0" normalizeH="0" baseline="0" noProof="0" dirty="0">
                  <a:ln>
                    <a:noFill/>
                  </a:ln>
                  <a:solidFill>
                    <a:srgbClr val="11131C"/>
                  </a:solidFill>
                  <a:effectLst/>
                  <a:uLnTx/>
                  <a:uFillTx/>
                  <a:cs typeface="+mn-ea"/>
                  <a:sym typeface="+mn-lt"/>
                </a:endParaRPr>
              </a:p>
            </p:txBody>
          </p:sp>
        </p:grpSp>
        <p:grpSp>
          <p:nvGrpSpPr>
            <p:cNvPr id="21" name="成组">
              <a:extLst>
                <a:ext uri="{FF2B5EF4-FFF2-40B4-BE49-F238E27FC236}">
                  <a16:creationId xmlns:a16="http://schemas.microsoft.com/office/drawing/2014/main" id="{DA20BAE2-60F8-4831-BE92-AE41966AEB9E}"/>
                </a:ext>
              </a:extLst>
            </p:cNvPr>
            <p:cNvGrpSpPr/>
            <p:nvPr/>
          </p:nvGrpSpPr>
          <p:grpSpPr>
            <a:xfrm>
              <a:off x="2253446" y="2436130"/>
              <a:ext cx="575195" cy="371056"/>
              <a:chOff x="-1" y="-1"/>
              <a:chExt cx="1705881" cy="1272066"/>
            </a:xfrm>
          </p:grpSpPr>
          <p:sp>
            <p:nvSpPr>
              <p:cNvPr id="55" name="矩形">
                <a:extLst>
                  <a:ext uri="{FF2B5EF4-FFF2-40B4-BE49-F238E27FC236}">
                    <a16:creationId xmlns:a16="http://schemas.microsoft.com/office/drawing/2014/main" id="{2399A22C-EAEA-46A8-87E3-0F7B5A7A22EE}"/>
                  </a:ext>
                </a:extLst>
              </p:cNvPr>
              <p:cNvSpPr/>
              <p:nvPr/>
            </p:nvSpPr>
            <p:spPr>
              <a:xfrm>
                <a:off x="-1" y="-1"/>
                <a:ext cx="1705881" cy="1272066"/>
              </a:xfrm>
              <a:prstGeom prst="roundRect">
                <a:avLst>
                  <a:gd name="adj" fmla="val 0"/>
                </a:avLst>
              </a:prstGeom>
              <a:solidFill>
                <a:srgbClr val="F3F3F3"/>
              </a:solidFill>
              <a:ln w="3175">
                <a:solidFill>
                  <a:srgbClr val="FFFFFF">
                    <a:lumMod val="85000"/>
                  </a:srgbClr>
                </a:solidFill>
                <a:miter lim="400000"/>
              </a:ln>
            </p:spPr>
            <p:txBody>
              <a:bodyPr wrap="none" lIns="52646" tIns="52646" rIns="52646" bIns="52646" anchor="ctr"/>
              <a:lstStyle/>
              <a:p>
                <a:pPr marL="0" marR="0" lvl="0" indent="0" algn="ctr" defTabSz="6045209" eaLnBrk="1" fontAlgn="auto" latinLnBrk="0" hangingPunct="1">
                  <a:lnSpc>
                    <a:spcPct val="100000"/>
                  </a:lnSpc>
                  <a:spcBef>
                    <a:spcPts val="0"/>
                  </a:spcBef>
                  <a:spcAft>
                    <a:spcPts val="0"/>
                  </a:spcAft>
                  <a:buClrTx/>
                  <a:buSzTx/>
                  <a:buFontTx/>
                  <a:buNone/>
                  <a:tabLst/>
                  <a:defRPr/>
                </a:pPr>
                <a:endParaRPr kumimoji="0" sz="700" b="0" i="0" u="none" strike="noStrike" kern="0" cap="none" spc="0" normalizeH="0" baseline="0" noProof="0">
                  <a:ln>
                    <a:noFill/>
                  </a:ln>
                  <a:solidFill>
                    <a:srgbClr val="11131C"/>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6" name="多租户管理">
                <a:extLst>
                  <a:ext uri="{FF2B5EF4-FFF2-40B4-BE49-F238E27FC236}">
                    <a16:creationId xmlns:a16="http://schemas.microsoft.com/office/drawing/2014/main" id="{65823A2D-C3AA-4511-B7C1-A4208983F85D}"/>
                  </a:ext>
                </a:extLst>
              </p:cNvPr>
              <p:cNvSpPr txBox="1"/>
              <p:nvPr/>
            </p:nvSpPr>
            <p:spPr>
              <a:xfrm>
                <a:off x="97993" y="191983"/>
                <a:ext cx="1528951" cy="887837"/>
              </a:xfrm>
              <a:prstGeom prst="rect">
                <a:avLst/>
              </a:prstGeom>
              <a:noFill/>
              <a:ln w="3175">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2646" tIns="52646" rIns="52646" bIns="52646" anchor="ctr"/>
              <a:lstStyle>
                <a:defPPr>
                  <a:defRPr lang="en-US"/>
                </a:defPPr>
                <a:lvl1pPr algn="ctr" defTabSz="6045209">
                  <a:defRPr sz="1100">
                    <a:solidFill>
                      <a:srgbClr val="11131C"/>
                    </a:solidFill>
                    <a:latin typeface="微软雅黑" panose="020B0503020204020204" pitchFamily="34" charset="-122"/>
                    <a:ea typeface="微软雅黑" panose="020B0503020204020204" pitchFamily="34" charset="-122"/>
                  </a:defRPr>
                </a:lvl1pPr>
              </a:lstStyle>
              <a:p>
                <a:pPr marL="0" marR="0" lvl="0" indent="0" algn="ctr" defTabSz="6045209" eaLnBrk="1" fontAlgn="auto" latinLnBrk="0" hangingPunct="1">
                  <a:lnSpc>
                    <a:spcPct val="100000"/>
                  </a:lnSpc>
                  <a:spcBef>
                    <a:spcPts val="0"/>
                  </a:spcBef>
                  <a:spcAft>
                    <a:spcPts val="0"/>
                  </a:spcAft>
                  <a:buClrTx/>
                  <a:buSzTx/>
                  <a:buFontTx/>
                  <a:buNone/>
                  <a:tabLst/>
                  <a:defRPr/>
                </a:pPr>
                <a:r>
                  <a:rPr kumimoji="0" lang="en-US" altLang="zh-CN" sz="900" b="0" i="0" u="none" strike="noStrike" kern="0" cap="none" spc="0" normalizeH="0" baseline="0" noProof="0" dirty="0">
                    <a:ln>
                      <a:noFill/>
                    </a:ln>
                    <a:solidFill>
                      <a:srgbClr val="11131C"/>
                    </a:solidFill>
                    <a:effectLst/>
                    <a:uLnTx/>
                    <a:uFillTx/>
                    <a:cs typeface="+mn-ea"/>
                    <a:sym typeface="+mn-lt"/>
                  </a:rPr>
                  <a:t>O</a:t>
                </a:r>
                <a:r>
                  <a:rPr kumimoji="0" lang="zh-CN" altLang="en-US" sz="900" b="0" i="0" u="none" strike="noStrike" kern="0" cap="none" spc="0" normalizeH="0" baseline="0" noProof="0" dirty="0">
                    <a:ln>
                      <a:noFill/>
                    </a:ln>
                    <a:solidFill>
                      <a:srgbClr val="11131C"/>
                    </a:solidFill>
                    <a:effectLst/>
                    <a:uLnTx/>
                    <a:uFillTx/>
                    <a:cs typeface="+mn-ea"/>
                    <a:sym typeface="+mn-lt"/>
                  </a:rPr>
                  <a:t>兼容</a:t>
                </a:r>
                <a:endParaRPr kumimoji="0" sz="900" b="0" i="0" u="none" strike="noStrike" kern="0" cap="none" spc="0" normalizeH="0" baseline="0" noProof="0" dirty="0">
                  <a:ln>
                    <a:noFill/>
                  </a:ln>
                  <a:solidFill>
                    <a:srgbClr val="11131C"/>
                  </a:solidFill>
                  <a:effectLst/>
                  <a:uLnTx/>
                  <a:uFillTx/>
                  <a:cs typeface="+mn-ea"/>
                  <a:sym typeface="+mn-lt"/>
                </a:endParaRPr>
              </a:p>
            </p:txBody>
          </p:sp>
        </p:grpSp>
        <p:sp>
          <p:nvSpPr>
            <p:cNvPr id="22" name="矩形">
              <a:extLst>
                <a:ext uri="{FF2B5EF4-FFF2-40B4-BE49-F238E27FC236}">
                  <a16:creationId xmlns:a16="http://schemas.microsoft.com/office/drawing/2014/main" id="{8F556823-2274-436F-A0F8-5CA89269350B}"/>
                </a:ext>
              </a:extLst>
            </p:cNvPr>
            <p:cNvSpPr/>
            <p:nvPr/>
          </p:nvSpPr>
          <p:spPr>
            <a:xfrm>
              <a:off x="3650290" y="2206094"/>
              <a:ext cx="1951086" cy="2415290"/>
            </a:xfrm>
            <a:prstGeom prst="rect">
              <a:avLst/>
            </a:prstGeom>
            <a:gradFill>
              <a:gsLst>
                <a:gs pos="64000">
                  <a:srgbClr val="666666">
                    <a:alpha val="0"/>
                    <a:lumMod val="100000"/>
                  </a:srgbClr>
                </a:gs>
                <a:gs pos="100000">
                  <a:srgbClr val="666666">
                    <a:alpha val="10000"/>
                  </a:srgbClr>
                </a:gs>
              </a:gsLst>
              <a:path path="shape">
                <a:fillToRect l="50000" t="50000" r="50000" b="50000"/>
              </a:path>
            </a:gradFill>
            <a:ln w="3175">
              <a:miter lim="400000"/>
            </a:ln>
          </p:spPr>
          <p:txBody>
            <a:bodyPr wrap="none" lIns="52646" tIns="52646" rIns="52646" bIns="52646" anchor="t"/>
            <a:lstStyle/>
            <a:p>
              <a:pPr algn="ctr" defTabSz="6045209"/>
              <a:endParaRPr sz="600">
                <a:solidFill>
                  <a:srgbClr val="11131C"/>
                </a:solidFill>
                <a:latin typeface="微软雅黑" panose="020B0503020204020204" pitchFamily="34" charset="-122"/>
                <a:ea typeface="微软雅黑" panose="020B0503020204020204" pitchFamily="34" charset="-122"/>
                <a:cs typeface="+mn-ea"/>
                <a:sym typeface="+mn-lt"/>
              </a:endParaRPr>
            </a:p>
          </p:txBody>
        </p:sp>
        <p:sp>
          <p:nvSpPr>
            <p:cNvPr id="23" name="节点0">
              <a:extLst>
                <a:ext uri="{FF2B5EF4-FFF2-40B4-BE49-F238E27FC236}">
                  <a16:creationId xmlns:a16="http://schemas.microsoft.com/office/drawing/2014/main" id="{175F5E51-C8F3-4B7E-9EF7-449A56FCB1B8}"/>
                </a:ext>
              </a:extLst>
            </p:cNvPr>
            <p:cNvSpPr txBox="1"/>
            <p:nvPr/>
          </p:nvSpPr>
          <p:spPr>
            <a:xfrm>
              <a:off x="4387555" y="2247857"/>
              <a:ext cx="488674" cy="1726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473" tIns="5473" rIns="5473" bIns="5473" numCol="1" anchor="ctr">
              <a:spAutoFit/>
            </a:bodyPr>
            <a:lstStyle>
              <a:lvl1pPr algn="ctr" defTabSz="1241511">
                <a:defRPr sz="3000">
                  <a:solidFill>
                    <a:srgbClr val="FFFFFF"/>
                  </a:solidFill>
                  <a:latin typeface="HarmonyHeiTi"/>
                  <a:ea typeface="HarmonyHeiTi"/>
                  <a:cs typeface="HarmonyHeiTi"/>
                  <a:sym typeface="HarmonyHeiTi"/>
                </a:defRPr>
              </a:lvl1pPr>
            </a:lstStyle>
            <a:p>
              <a:r>
                <a:rPr sz="1050">
                  <a:solidFill>
                    <a:srgbClr val="000000"/>
                  </a:solidFill>
                  <a:latin typeface="微软雅黑" panose="020B0503020204020204" pitchFamily="34" charset="-122"/>
                  <a:ea typeface="微软雅黑" panose="020B0503020204020204" pitchFamily="34" charset="-122"/>
                  <a:cs typeface="+mn-ea"/>
                  <a:sym typeface="+mn-lt"/>
                </a:rPr>
                <a:t>节点1</a:t>
              </a:r>
            </a:p>
          </p:txBody>
        </p:sp>
        <p:sp>
          <p:nvSpPr>
            <p:cNvPr id="24" name="openGauss…">
              <a:extLst>
                <a:ext uri="{FF2B5EF4-FFF2-40B4-BE49-F238E27FC236}">
                  <a16:creationId xmlns:a16="http://schemas.microsoft.com/office/drawing/2014/main" id="{375E9773-B532-4ECD-9106-3604E9F59BBB}"/>
                </a:ext>
              </a:extLst>
            </p:cNvPr>
            <p:cNvSpPr txBox="1"/>
            <p:nvPr/>
          </p:nvSpPr>
          <p:spPr>
            <a:xfrm>
              <a:off x="3825506" y="2859243"/>
              <a:ext cx="1600653" cy="1885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473" tIns="5473" rIns="5473" bIns="5473" numCol="1" anchor="ctr">
              <a:spAutoFit/>
            </a:bodyPr>
            <a:lstStyle>
              <a:lvl1pPr algn="ctr" defTabSz="703812">
                <a:lnSpc>
                  <a:spcPct val="120000"/>
                </a:lnSpc>
                <a:defRPr sz="3000">
                  <a:solidFill>
                    <a:srgbClr val="FFFFFF"/>
                  </a:solidFill>
                  <a:latin typeface="HarmonyHeiTi"/>
                  <a:ea typeface="HarmonyHeiTi"/>
                  <a:cs typeface="HarmonyHeiTi"/>
                  <a:sym typeface="HarmonyHeiTi"/>
                </a:defRPr>
              </a:lvl1pPr>
            </a:lstStyle>
            <a:p>
              <a:r>
                <a:rPr lang="en-US" altLang="zh-CN" sz="1050" dirty="0" err="1">
                  <a:solidFill>
                    <a:srgbClr val="000000"/>
                  </a:solidFill>
                  <a:latin typeface="微软雅黑" panose="020B0503020204020204" pitchFamily="34" charset="-122"/>
                  <a:ea typeface="微软雅黑" panose="020B0503020204020204" pitchFamily="34" charset="-122"/>
                  <a:cs typeface="+mn-ea"/>
                  <a:sym typeface="+mn-lt"/>
                </a:rPr>
                <a:t>oGRAC</a:t>
              </a:r>
              <a:r>
                <a:rPr sz="1050" dirty="0">
                  <a:solidFill>
                    <a:srgbClr val="000000"/>
                  </a:solidFill>
                  <a:latin typeface="微软雅黑" panose="020B0503020204020204" pitchFamily="34" charset="-122"/>
                  <a:ea typeface="微软雅黑" panose="020B0503020204020204" pitchFamily="34" charset="-122"/>
                  <a:cs typeface="+mn-ea"/>
                  <a:sym typeface="+mn-lt"/>
                </a:rPr>
                <a:t> </a:t>
              </a:r>
              <a:r>
                <a:rPr sz="1050" dirty="0" err="1">
                  <a:solidFill>
                    <a:srgbClr val="000000"/>
                  </a:solidFill>
                  <a:latin typeface="微软雅黑" panose="020B0503020204020204" pitchFamily="34" charset="-122"/>
                  <a:ea typeface="微软雅黑" panose="020B0503020204020204" pitchFamily="34" charset="-122"/>
                  <a:cs typeface="+mn-ea"/>
                  <a:sym typeface="+mn-lt"/>
                </a:rPr>
                <a:t>数据库内核</a:t>
              </a:r>
              <a:endParaRPr sz="1050" dirty="0">
                <a:solidFill>
                  <a:srgbClr val="000000"/>
                </a:solidFill>
                <a:latin typeface="微软雅黑" panose="020B0503020204020204" pitchFamily="34" charset="-122"/>
                <a:ea typeface="微软雅黑" panose="020B0503020204020204" pitchFamily="34" charset="-122"/>
                <a:cs typeface="+mn-ea"/>
                <a:sym typeface="+mn-lt"/>
              </a:endParaRPr>
            </a:p>
          </p:txBody>
        </p:sp>
        <p:grpSp>
          <p:nvGrpSpPr>
            <p:cNvPr id="25" name="成组">
              <a:extLst>
                <a:ext uri="{FF2B5EF4-FFF2-40B4-BE49-F238E27FC236}">
                  <a16:creationId xmlns:a16="http://schemas.microsoft.com/office/drawing/2014/main" id="{D399A33C-2543-4214-A0F7-04395E2A17F1}"/>
                </a:ext>
              </a:extLst>
            </p:cNvPr>
            <p:cNvGrpSpPr/>
            <p:nvPr/>
          </p:nvGrpSpPr>
          <p:grpSpPr>
            <a:xfrm>
              <a:off x="3727005" y="2456921"/>
              <a:ext cx="575195" cy="350263"/>
              <a:chOff x="-1" y="-1"/>
              <a:chExt cx="1705881" cy="1272066"/>
            </a:xfrm>
          </p:grpSpPr>
          <p:sp>
            <p:nvSpPr>
              <p:cNvPr id="53" name="矩形">
                <a:extLst>
                  <a:ext uri="{FF2B5EF4-FFF2-40B4-BE49-F238E27FC236}">
                    <a16:creationId xmlns:a16="http://schemas.microsoft.com/office/drawing/2014/main" id="{4B3ED005-4BF9-4B5A-B35D-28FB0B1EA890}"/>
                  </a:ext>
                </a:extLst>
              </p:cNvPr>
              <p:cNvSpPr/>
              <p:nvPr/>
            </p:nvSpPr>
            <p:spPr>
              <a:xfrm>
                <a:off x="-1" y="-1"/>
                <a:ext cx="1705881" cy="1272066"/>
              </a:xfrm>
              <a:prstGeom prst="roundRect">
                <a:avLst>
                  <a:gd name="adj" fmla="val 0"/>
                </a:avLst>
              </a:prstGeom>
              <a:solidFill>
                <a:srgbClr val="F3F3F3"/>
              </a:solidFill>
              <a:ln w="3175">
                <a:solidFill>
                  <a:srgbClr val="FFFFFF">
                    <a:lumMod val="85000"/>
                  </a:srgbClr>
                </a:solidFill>
                <a:miter lim="400000"/>
              </a:ln>
            </p:spPr>
            <p:txBody>
              <a:bodyPr wrap="none" lIns="52646" tIns="52646" rIns="52646" bIns="52646" anchor="t"/>
              <a:lstStyle/>
              <a:p>
                <a:pPr marL="0" marR="0" lvl="0" indent="0" algn="ctr" defTabSz="6045209" eaLnBrk="1" fontAlgn="auto" latinLnBrk="0" hangingPunct="1">
                  <a:lnSpc>
                    <a:spcPct val="100000"/>
                  </a:lnSpc>
                  <a:spcBef>
                    <a:spcPts val="0"/>
                  </a:spcBef>
                  <a:spcAft>
                    <a:spcPts val="0"/>
                  </a:spcAft>
                  <a:buClrTx/>
                  <a:buSzTx/>
                  <a:buFontTx/>
                  <a:buNone/>
                  <a:tabLst/>
                  <a:defRPr/>
                </a:pPr>
                <a:endParaRPr kumimoji="0" sz="700" b="0" i="0" u="none" strike="noStrike" kern="0" cap="none" spc="0" normalizeH="0" baseline="0" noProof="0">
                  <a:ln>
                    <a:noFill/>
                  </a:ln>
                  <a:solidFill>
                    <a:srgbClr val="11131C"/>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4" name="多租户管理">
                <a:extLst>
                  <a:ext uri="{FF2B5EF4-FFF2-40B4-BE49-F238E27FC236}">
                    <a16:creationId xmlns:a16="http://schemas.microsoft.com/office/drawing/2014/main" id="{B74F59DF-1C65-4CA3-8ADB-4CBC5833477A}"/>
                  </a:ext>
                </a:extLst>
              </p:cNvPr>
              <p:cNvSpPr txBox="1"/>
              <p:nvPr/>
            </p:nvSpPr>
            <p:spPr>
              <a:xfrm>
                <a:off x="97993" y="180580"/>
                <a:ext cx="1528951" cy="887835"/>
              </a:xfrm>
              <a:prstGeom prst="rect">
                <a:avLst/>
              </a:prstGeom>
              <a:noFill/>
              <a:ln w="3175">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2646" tIns="52646" rIns="52646" bIns="52646" anchor="t"/>
              <a:lstStyle>
                <a:defPPr>
                  <a:defRPr lang="en-US"/>
                </a:defPPr>
                <a:lvl1pPr algn="ctr" defTabSz="6045209">
                  <a:defRPr sz="1100">
                    <a:solidFill>
                      <a:srgbClr val="11131C"/>
                    </a:solidFill>
                    <a:latin typeface="微软雅黑" panose="020B0503020204020204" pitchFamily="34" charset="-122"/>
                    <a:ea typeface="微软雅黑" panose="020B0503020204020204" pitchFamily="34" charset="-122"/>
                  </a:defRPr>
                </a:lvl1pPr>
              </a:lstStyle>
              <a:p>
                <a:pPr marL="0" marR="0" lvl="0" indent="0" algn="ctr" defTabSz="6045209" eaLnBrk="1" fontAlgn="auto" latinLnBrk="0" hangingPunct="1">
                  <a:lnSpc>
                    <a:spcPct val="10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rgbClr val="11131C"/>
                    </a:solidFill>
                    <a:effectLst/>
                    <a:uLnTx/>
                    <a:uFillTx/>
                    <a:cs typeface="+mn-ea"/>
                    <a:sym typeface="+mn-lt"/>
                  </a:rPr>
                  <a:t>多租户</a:t>
                </a:r>
              </a:p>
            </p:txBody>
          </p:sp>
        </p:grpSp>
        <p:grpSp>
          <p:nvGrpSpPr>
            <p:cNvPr id="26" name="成组">
              <a:extLst>
                <a:ext uri="{FF2B5EF4-FFF2-40B4-BE49-F238E27FC236}">
                  <a16:creationId xmlns:a16="http://schemas.microsoft.com/office/drawing/2014/main" id="{29410E53-3B4E-4596-A0EB-8A76D68FDAC3}"/>
                </a:ext>
              </a:extLst>
            </p:cNvPr>
            <p:cNvGrpSpPr/>
            <p:nvPr/>
          </p:nvGrpSpPr>
          <p:grpSpPr>
            <a:xfrm>
              <a:off x="4340572" y="2456921"/>
              <a:ext cx="575195" cy="350263"/>
              <a:chOff x="-1" y="-1"/>
              <a:chExt cx="1705881" cy="1272066"/>
            </a:xfrm>
          </p:grpSpPr>
          <p:sp>
            <p:nvSpPr>
              <p:cNvPr id="51" name="矩形">
                <a:extLst>
                  <a:ext uri="{FF2B5EF4-FFF2-40B4-BE49-F238E27FC236}">
                    <a16:creationId xmlns:a16="http://schemas.microsoft.com/office/drawing/2014/main" id="{BEB3FCE7-6370-4E18-808C-567D12E4FDFF}"/>
                  </a:ext>
                </a:extLst>
              </p:cNvPr>
              <p:cNvSpPr/>
              <p:nvPr/>
            </p:nvSpPr>
            <p:spPr>
              <a:xfrm>
                <a:off x="-1" y="-1"/>
                <a:ext cx="1705881" cy="1272066"/>
              </a:xfrm>
              <a:prstGeom prst="roundRect">
                <a:avLst>
                  <a:gd name="adj" fmla="val 0"/>
                </a:avLst>
              </a:prstGeom>
              <a:solidFill>
                <a:srgbClr val="F3F3F3"/>
              </a:solidFill>
              <a:ln w="3175">
                <a:solidFill>
                  <a:srgbClr val="FFFFFF">
                    <a:lumMod val="85000"/>
                  </a:srgbClr>
                </a:solidFill>
                <a:miter lim="400000"/>
              </a:ln>
            </p:spPr>
            <p:txBody>
              <a:bodyPr wrap="none" lIns="52646" tIns="52646" rIns="52646" bIns="52646" anchor="t"/>
              <a:lstStyle/>
              <a:p>
                <a:pPr marL="0" marR="0" lvl="0" indent="0" algn="ctr" defTabSz="6045209" eaLnBrk="1" fontAlgn="auto" latinLnBrk="0" hangingPunct="1">
                  <a:lnSpc>
                    <a:spcPct val="100000"/>
                  </a:lnSpc>
                  <a:spcBef>
                    <a:spcPts val="0"/>
                  </a:spcBef>
                  <a:spcAft>
                    <a:spcPts val="0"/>
                  </a:spcAft>
                  <a:buClrTx/>
                  <a:buSzTx/>
                  <a:buFontTx/>
                  <a:buNone/>
                  <a:tabLst/>
                  <a:defRPr/>
                </a:pPr>
                <a:endParaRPr kumimoji="0" sz="700" b="0" i="0" u="none" strike="noStrike" kern="0" cap="none" spc="0" normalizeH="0" baseline="0" noProof="0">
                  <a:ln>
                    <a:noFill/>
                  </a:ln>
                  <a:solidFill>
                    <a:srgbClr val="11131C"/>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2" name="多租户管理">
                <a:extLst>
                  <a:ext uri="{FF2B5EF4-FFF2-40B4-BE49-F238E27FC236}">
                    <a16:creationId xmlns:a16="http://schemas.microsoft.com/office/drawing/2014/main" id="{F716F170-8DC9-41C9-ACA6-1941001A5260}"/>
                  </a:ext>
                </a:extLst>
              </p:cNvPr>
              <p:cNvSpPr txBox="1"/>
              <p:nvPr/>
            </p:nvSpPr>
            <p:spPr>
              <a:xfrm>
                <a:off x="97993" y="23246"/>
                <a:ext cx="1528951" cy="887835"/>
              </a:xfrm>
              <a:prstGeom prst="rect">
                <a:avLst/>
              </a:prstGeom>
              <a:noFill/>
              <a:ln w="3175">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2646" tIns="52646" rIns="52646" bIns="52646" anchor="t"/>
              <a:lstStyle>
                <a:defPPr>
                  <a:defRPr lang="en-US"/>
                </a:defPPr>
                <a:lvl1pPr algn="ctr" defTabSz="6045209">
                  <a:defRPr sz="1000">
                    <a:solidFill>
                      <a:srgbClr val="11131C"/>
                    </a:solidFill>
                    <a:latin typeface="微软雅黑" panose="020B0503020204020204" pitchFamily="34" charset="-122"/>
                    <a:ea typeface="微软雅黑" panose="020B0503020204020204" pitchFamily="34" charset="-122"/>
                  </a:defRPr>
                </a:lvl1pPr>
              </a:lstStyle>
              <a:p>
                <a:pPr marL="0" marR="0" lvl="0" indent="0" algn="ctr" defTabSz="6045209" eaLnBrk="1" fontAlgn="auto" latinLnBrk="0" hangingPunct="1">
                  <a:lnSpc>
                    <a:spcPct val="10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rgbClr val="11131C"/>
                    </a:solidFill>
                    <a:effectLst/>
                    <a:uLnTx/>
                    <a:uFillTx/>
                    <a:cs typeface="+mn-ea"/>
                    <a:sym typeface="+mn-lt"/>
                  </a:rPr>
                  <a:t>透明应用</a:t>
                </a:r>
              </a:p>
              <a:p>
                <a:pPr marL="0" marR="0" lvl="0" indent="0" algn="ctr" defTabSz="6045209" eaLnBrk="1" fontAlgn="auto" latinLnBrk="0" hangingPunct="1">
                  <a:lnSpc>
                    <a:spcPct val="10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rgbClr val="11131C"/>
                    </a:solidFill>
                    <a:effectLst/>
                    <a:uLnTx/>
                    <a:uFillTx/>
                    <a:cs typeface="+mn-ea"/>
                    <a:sym typeface="+mn-lt"/>
                  </a:rPr>
                  <a:t>连续性</a:t>
                </a:r>
              </a:p>
            </p:txBody>
          </p:sp>
        </p:grpSp>
        <p:sp>
          <p:nvSpPr>
            <p:cNvPr id="27" name="矩形">
              <a:extLst>
                <a:ext uri="{FF2B5EF4-FFF2-40B4-BE49-F238E27FC236}">
                  <a16:creationId xmlns:a16="http://schemas.microsoft.com/office/drawing/2014/main" id="{43D8A8F3-CE6C-4D37-BBF9-51BA9AB1564C}"/>
                </a:ext>
              </a:extLst>
            </p:cNvPr>
            <p:cNvSpPr/>
            <p:nvPr/>
          </p:nvSpPr>
          <p:spPr>
            <a:xfrm>
              <a:off x="4954139" y="2456922"/>
              <a:ext cx="575194" cy="350262"/>
            </a:xfrm>
            <a:prstGeom prst="roundRect">
              <a:avLst>
                <a:gd name="adj" fmla="val 0"/>
              </a:avLst>
            </a:prstGeom>
            <a:solidFill>
              <a:srgbClr val="F3F3F3"/>
            </a:solidFill>
            <a:ln w="3175">
              <a:solidFill>
                <a:srgbClr val="FFFFFF">
                  <a:lumMod val="85000"/>
                </a:srgbClr>
              </a:solidFill>
              <a:miter lim="400000"/>
            </a:ln>
          </p:spPr>
          <p:txBody>
            <a:bodyPr wrap="none" lIns="52646" tIns="52646" rIns="52646" bIns="52646" anchor="t"/>
            <a:lstStyle/>
            <a:p>
              <a:pPr marL="0" marR="0" lvl="0" indent="0" algn="ctr" defTabSz="6045209" eaLnBrk="1" fontAlgn="auto" latinLnBrk="0" hangingPunct="1">
                <a:lnSpc>
                  <a:spcPct val="100000"/>
                </a:lnSpc>
                <a:spcBef>
                  <a:spcPts val="0"/>
                </a:spcBef>
                <a:spcAft>
                  <a:spcPts val="0"/>
                </a:spcAft>
                <a:buClrTx/>
                <a:buSzTx/>
                <a:buFontTx/>
                <a:buNone/>
                <a:tabLst/>
                <a:defRPr/>
              </a:pPr>
              <a:endParaRPr kumimoji="0" sz="700" b="0" i="0" u="none" strike="noStrike" kern="0" cap="none" spc="0" normalizeH="0" baseline="0" noProof="0">
                <a:ln>
                  <a:noFill/>
                </a:ln>
                <a:solidFill>
                  <a:srgbClr val="11131C"/>
                </a:solidFill>
                <a:effectLst/>
                <a:uLnTx/>
                <a:uFillTx/>
                <a:latin typeface="微软雅黑" panose="020B0503020204020204" pitchFamily="34" charset="-122"/>
                <a:ea typeface="微软雅黑" panose="020B0503020204020204" pitchFamily="34" charset="-122"/>
                <a:cs typeface="+mn-ea"/>
                <a:sym typeface="+mn-lt"/>
              </a:endParaRPr>
            </a:p>
          </p:txBody>
        </p:sp>
        <p:sp>
          <p:nvSpPr>
            <p:cNvPr id="28" name="多租户管理">
              <a:extLst>
                <a:ext uri="{FF2B5EF4-FFF2-40B4-BE49-F238E27FC236}">
                  <a16:creationId xmlns:a16="http://schemas.microsoft.com/office/drawing/2014/main" id="{6D7F86DE-A1E7-49D5-BAA4-EC0BF918F29D}"/>
                </a:ext>
              </a:extLst>
            </p:cNvPr>
            <p:cNvSpPr txBox="1"/>
            <p:nvPr/>
          </p:nvSpPr>
          <p:spPr>
            <a:xfrm>
              <a:off x="5018216" y="2557241"/>
              <a:ext cx="453469" cy="1495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473" tIns="5473" rIns="5473" bIns="5473" numCol="1" anchor="ctr">
              <a:spAutoFit/>
            </a:bodyPr>
            <a:lstStyle>
              <a:lvl1pPr algn="ctr" defTabSz="1241511">
                <a:defRPr sz="2800">
                  <a:solidFill>
                    <a:srgbClr val="181538"/>
                  </a:solidFill>
                </a:defRPr>
              </a:lvl1pPr>
            </a:lstStyle>
            <a:p>
              <a:pPr marL="0" marR="0" lvl="0" indent="0" algn="ctr" defTabSz="6045209" eaLnBrk="1" fontAlgn="auto" latinLnBrk="0" hangingPunct="1">
                <a:lnSpc>
                  <a:spcPct val="100000"/>
                </a:lnSpc>
                <a:spcBef>
                  <a:spcPts val="0"/>
                </a:spcBef>
                <a:spcAft>
                  <a:spcPts val="0"/>
                </a:spcAft>
                <a:buClrTx/>
                <a:buSzTx/>
                <a:buFontTx/>
                <a:buNone/>
                <a:tabLst/>
                <a:defRPr/>
              </a:pPr>
              <a:r>
                <a:rPr kumimoji="0" lang="en-US" altLang="zh-CN" sz="900" b="0" i="0" u="none" strike="noStrike" kern="0" cap="none" spc="0" normalizeH="0" baseline="0" noProof="0" dirty="0">
                  <a:ln>
                    <a:noFill/>
                  </a:ln>
                  <a:solidFill>
                    <a:srgbClr val="11131C"/>
                  </a:solidFill>
                  <a:effectLst/>
                  <a:uLnTx/>
                  <a:uFillTx/>
                  <a:latin typeface="微软雅黑" panose="020B0503020204020204" pitchFamily="34" charset="-122"/>
                  <a:ea typeface="微软雅黑" panose="020B0503020204020204" pitchFamily="34" charset="-122"/>
                  <a:cs typeface="+mn-ea"/>
                  <a:sym typeface="+mn-lt"/>
                </a:rPr>
                <a:t>O</a:t>
              </a:r>
              <a:r>
                <a:rPr kumimoji="0" lang="zh-CN" altLang="en-US" sz="900" b="0" i="0" u="none" strike="noStrike" kern="0" cap="none" spc="0" normalizeH="0" baseline="0" noProof="0" dirty="0">
                  <a:ln>
                    <a:noFill/>
                  </a:ln>
                  <a:solidFill>
                    <a:srgbClr val="11131C"/>
                  </a:solidFill>
                  <a:effectLst/>
                  <a:uLnTx/>
                  <a:uFillTx/>
                  <a:latin typeface="微软雅黑" panose="020B0503020204020204" pitchFamily="34" charset="-122"/>
                  <a:ea typeface="微软雅黑" panose="020B0503020204020204" pitchFamily="34" charset="-122"/>
                  <a:cs typeface="+mn-ea"/>
                  <a:sym typeface="+mn-lt"/>
                </a:rPr>
                <a:t>兼容</a:t>
              </a:r>
            </a:p>
          </p:txBody>
        </p:sp>
        <p:grpSp>
          <p:nvGrpSpPr>
            <p:cNvPr id="29" name="成组">
              <a:extLst>
                <a:ext uri="{FF2B5EF4-FFF2-40B4-BE49-F238E27FC236}">
                  <a16:creationId xmlns:a16="http://schemas.microsoft.com/office/drawing/2014/main" id="{577F686B-351E-46FA-9CB3-DA716D2B4638}"/>
                </a:ext>
              </a:extLst>
            </p:cNvPr>
            <p:cNvGrpSpPr/>
            <p:nvPr/>
          </p:nvGrpSpPr>
          <p:grpSpPr>
            <a:xfrm>
              <a:off x="1019363" y="4226861"/>
              <a:ext cx="1820350" cy="341234"/>
              <a:chOff x="-1" y="-1"/>
              <a:chExt cx="5398701" cy="1239274"/>
            </a:xfrm>
          </p:grpSpPr>
          <p:sp>
            <p:nvSpPr>
              <p:cNvPr id="49" name="矩形">
                <a:extLst>
                  <a:ext uri="{FF2B5EF4-FFF2-40B4-BE49-F238E27FC236}">
                    <a16:creationId xmlns:a16="http://schemas.microsoft.com/office/drawing/2014/main" id="{75358588-D73E-4C4E-93EF-8B4A40EC9F3B}"/>
                  </a:ext>
                </a:extLst>
              </p:cNvPr>
              <p:cNvSpPr/>
              <p:nvPr/>
            </p:nvSpPr>
            <p:spPr>
              <a:xfrm>
                <a:off x="-1" y="-1"/>
                <a:ext cx="5398701" cy="1239274"/>
              </a:xfrm>
              <a:prstGeom prst="rect">
                <a:avLst/>
              </a:prstGeom>
              <a:solidFill>
                <a:srgbClr val="F3F3F3"/>
              </a:solidFill>
              <a:ln w="3175">
                <a:solidFill>
                  <a:srgbClr val="FFFFFF">
                    <a:lumMod val="85000"/>
                  </a:srgbClr>
                </a:solidFill>
                <a:miter lim="400000"/>
              </a:ln>
            </p:spPr>
            <p:txBody>
              <a:bodyPr wrap="none" lIns="52646" tIns="52646" rIns="52646" bIns="52646" anchor="t"/>
              <a:lstStyle/>
              <a:p>
                <a:pPr marL="0" marR="0" lvl="0" indent="0" algn="ctr" defTabSz="6045209" eaLnBrk="1" fontAlgn="auto" latinLnBrk="0" hangingPunct="1">
                  <a:lnSpc>
                    <a:spcPct val="100000"/>
                  </a:lnSpc>
                  <a:spcBef>
                    <a:spcPts val="0"/>
                  </a:spcBef>
                  <a:spcAft>
                    <a:spcPts val="0"/>
                  </a:spcAft>
                  <a:buClrTx/>
                  <a:buSzTx/>
                  <a:buFontTx/>
                  <a:buNone/>
                  <a:tabLst/>
                  <a:defRPr/>
                </a:pPr>
                <a:endParaRPr kumimoji="0" sz="700" b="0" i="0" u="none" strike="noStrike" kern="0" cap="none" spc="0" normalizeH="0" baseline="0" noProof="0" dirty="0">
                  <a:ln>
                    <a:noFill/>
                  </a:ln>
                  <a:solidFill>
                    <a:srgbClr val="11131C"/>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0" name="分布式存储服务">
                <a:extLst>
                  <a:ext uri="{FF2B5EF4-FFF2-40B4-BE49-F238E27FC236}">
                    <a16:creationId xmlns:a16="http://schemas.microsoft.com/office/drawing/2014/main" id="{1388D5F5-CC3F-4A38-8E65-BB99AE6A4E78}"/>
                  </a:ext>
                </a:extLst>
              </p:cNvPr>
              <p:cNvSpPr txBox="1"/>
              <p:nvPr/>
            </p:nvSpPr>
            <p:spPr>
              <a:xfrm>
                <a:off x="609042" y="299240"/>
                <a:ext cx="4113627" cy="456968"/>
              </a:xfrm>
              <a:prstGeom prst="rect">
                <a:avLst/>
              </a:prstGeom>
              <a:no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2646" tIns="52646" rIns="52646" bIns="52646" anchor="t"/>
              <a:lstStyle>
                <a:defPPr>
                  <a:defRPr lang="en-US"/>
                </a:defPPr>
                <a:lvl1pPr algn="ctr" defTabSz="6045209">
                  <a:defRPr sz="900">
                    <a:solidFill>
                      <a:srgbClr val="11131C"/>
                    </a:solidFill>
                    <a:latin typeface="Arial" panose="020B0604020202020204" pitchFamily="34" charset="0"/>
                    <a:ea typeface="微软雅黑" panose="020B0503020204020204" pitchFamily="34" charset="-122"/>
                  </a:defRPr>
                </a:lvl1pPr>
              </a:lstStyle>
              <a:p>
                <a:pPr marL="0" marR="0" lvl="0" indent="0" algn="ctr" defTabSz="6045209" eaLnBrk="1" fontAlgn="auto" latinLnBrk="0" hangingPunct="1">
                  <a:lnSpc>
                    <a:spcPct val="100000"/>
                  </a:lnSpc>
                  <a:spcBef>
                    <a:spcPts val="0"/>
                  </a:spcBef>
                  <a:spcAft>
                    <a:spcPts val="0"/>
                  </a:spcAft>
                  <a:buClrTx/>
                  <a:buSzTx/>
                  <a:buFontTx/>
                  <a:buNone/>
                  <a:tabLst/>
                  <a:defRPr/>
                </a:pPr>
                <a:r>
                  <a:rPr kumimoji="0" sz="700" b="0" i="0" u="none" strike="noStrike" kern="0" cap="none" spc="0" normalizeH="0" baseline="0" noProof="0" dirty="0">
                    <a:ln>
                      <a:noFill/>
                    </a:ln>
                    <a:solidFill>
                      <a:srgbClr val="11131C"/>
                    </a:solidFill>
                    <a:effectLst/>
                    <a:uLnTx/>
                    <a:uFillTx/>
                    <a:latin typeface="微软雅黑" panose="020B0503020204020204" pitchFamily="34" charset="-122"/>
                    <a:cs typeface="+mn-ea"/>
                    <a:sym typeface="+mn-lt"/>
                  </a:rPr>
                  <a:t>DSS </a:t>
                </a:r>
                <a:r>
                  <a:rPr kumimoji="0" sz="700" b="0" i="0" u="none" strike="noStrike" kern="0" cap="none" spc="0" normalizeH="0" baseline="0" noProof="0" dirty="0" err="1">
                    <a:ln>
                      <a:noFill/>
                    </a:ln>
                    <a:solidFill>
                      <a:srgbClr val="11131C"/>
                    </a:solidFill>
                    <a:effectLst/>
                    <a:uLnTx/>
                    <a:uFillTx/>
                    <a:latin typeface="微软雅黑" panose="020B0503020204020204" pitchFamily="34" charset="-122"/>
                    <a:cs typeface="+mn-ea"/>
                    <a:sym typeface="+mn-lt"/>
                  </a:rPr>
                  <a:t>分布式存储服务</a:t>
                </a:r>
                <a:r>
                  <a:rPr lang="en-US" sz="700" kern="0" dirty="0">
                    <a:latin typeface="微软雅黑" panose="020B0503020204020204" pitchFamily="34" charset="-122"/>
                    <a:cs typeface="+mn-ea"/>
                    <a:sym typeface="+mn-lt"/>
                  </a:rPr>
                  <a:t>/</a:t>
                </a:r>
                <a:r>
                  <a:rPr lang="en-US" sz="700" kern="0" dirty="0" err="1">
                    <a:latin typeface="微软雅黑" panose="020B0503020204020204" pitchFamily="34" charset="-122"/>
                    <a:cs typeface="+mn-ea"/>
                    <a:sym typeface="+mn-lt"/>
                  </a:rPr>
                  <a:t>dbstor</a:t>
                </a:r>
                <a:endParaRPr kumimoji="0" sz="700" b="0" i="0" u="none" strike="noStrike" kern="0" cap="none" spc="0" normalizeH="0" baseline="0" noProof="0" dirty="0">
                  <a:ln>
                    <a:noFill/>
                  </a:ln>
                  <a:solidFill>
                    <a:srgbClr val="11131C"/>
                  </a:solidFill>
                  <a:effectLst/>
                  <a:uLnTx/>
                  <a:uFillTx/>
                  <a:latin typeface="微软雅黑" panose="020B0503020204020204" pitchFamily="34" charset="-122"/>
                  <a:cs typeface="+mn-ea"/>
                  <a:sym typeface="+mn-lt"/>
                </a:endParaRPr>
              </a:p>
            </p:txBody>
          </p:sp>
        </p:grpSp>
        <p:grpSp>
          <p:nvGrpSpPr>
            <p:cNvPr id="30" name="成组">
              <a:extLst>
                <a:ext uri="{FF2B5EF4-FFF2-40B4-BE49-F238E27FC236}">
                  <a16:creationId xmlns:a16="http://schemas.microsoft.com/office/drawing/2014/main" id="{42285D46-2ADE-44F6-A57F-D8966B3F2675}"/>
                </a:ext>
              </a:extLst>
            </p:cNvPr>
            <p:cNvGrpSpPr/>
            <p:nvPr/>
          </p:nvGrpSpPr>
          <p:grpSpPr>
            <a:xfrm>
              <a:off x="3693531" y="4227330"/>
              <a:ext cx="1820350" cy="341234"/>
              <a:chOff x="-1" y="-1"/>
              <a:chExt cx="5398701" cy="1239274"/>
            </a:xfrm>
          </p:grpSpPr>
          <p:sp>
            <p:nvSpPr>
              <p:cNvPr id="47" name="矩形">
                <a:extLst>
                  <a:ext uri="{FF2B5EF4-FFF2-40B4-BE49-F238E27FC236}">
                    <a16:creationId xmlns:a16="http://schemas.microsoft.com/office/drawing/2014/main" id="{ADA40926-DE65-4177-BDA3-85DC6E51D120}"/>
                  </a:ext>
                </a:extLst>
              </p:cNvPr>
              <p:cNvSpPr/>
              <p:nvPr/>
            </p:nvSpPr>
            <p:spPr>
              <a:xfrm>
                <a:off x="-1" y="-1"/>
                <a:ext cx="5398701" cy="1239274"/>
              </a:xfrm>
              <a:prstGeom prst="rect">
                <a:avLst/>
              </a:prstGeom>
              <a:solidFill>
                <a:srgbClr val="F3F3F3"/>
              </a:solidFill>
              <a:ln w="3175">
                <a:solidFill>
                  <a:srgbClr val="FFFFFF">
                    <a:lumMod val="85000"/>
                  </a:srgbClr>
                </a:solidFill>
                <a:miter lim="400000"/>
              </a:ln>
            </p:spPr>
            <p:txBody>
              <a:bodyPr wrap="none" lIns="52646" tIns="52646" rIns="52646" bIns="52646" anchor="t"/>
              <a:lstStyle/>
              <a:p>
                <a:pPr marL="0" marR="0" lvl="0" indent="0" algn="ctr" defTabSz="6045209" eaLnBrk="1" fontAlgn="auto" latinLnBrk="0" hangingPunct="1">
                  <a:lnSpc>
                    <a:spcPct val="100000"/>
                  </a:lnSpc>
                  <a:spcBef>
                    <a:spcPts val="0"/>
                  </a:spcBef>
                  <a:spcAft>
                    <a:spcPts val="0"/>
                  </a:spcAft>
                  <a:buClrTx/>
                  <a:buSzTx/>
                  <a:buFontTx/>
                  <a:buNone/>
                  <a:tabLst/>
                  <a:defRPr/>
                </a:pPr>
                <a:endParaRPr kumimoji="0" sz="600" b="0" i="0" u="none" strike="noStrike" kern="0" cap="none" spc="0" normalizeH="0" baseline="0" noProof="0">
                  <a:ln>
                    <a:noFill/>
                  </a:ln>
                  <a:solidFill>
                    <a:srgbClr val="11131C"/>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8" name="分布式存储服务">
                <a:extLst>
                  <a:ext uri="{FF2B5EF4-FFF2-40B4-BE49-F238E27FC236}">
                    <a16:creationId xmlns:a16="http://schemas.microsoft.com/office/drawing/2014/main" id="{B45B4EC8-F4E5-4D08-8AA6-DBB11111E922}"/>
                  </a:ext>
                </a:extLst>
              </p:cNvPr>
              <p:cNvSpPr txBox="1"/>
              <p:nvPr/>
            </p:nvSpPr>
            <p:spPr>
              <a:xfrm>
                <a:off x="699993" y="220922"/>
                <a:ext cx="4129954" cy="456968"/>
              </a:xfrm>
              <a:prstGeom prst="rect">
                <a:avLst/>
              </a:prstGeom>
              <a:noFill/>
              <a:ln w="3175">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2646" tIns="52646" rIns="52646" bIns="52646" anchor="t"/>
              <a:lstStyle>
                <a:defPPr>
                  <a:defRPr lang="en-US"/>
                </a:defPPr>
                <a:lvl1pPr algn="ctr" defTabSz="6045209">
                  <a:defRPr sz="900">
                    <a:solidFill>
                      <a:srgbClr val="11131C"/>
                    </a:solidFill>
                    <a:latin typeface="Arial" panose="020B0604020202020204" pitchFamily="34" charset="0"/>
                    <a:ea typeface="微软雅黑" panose="020B0503020204020204" pitchFamily="34" charset="-122"/>
                  </a:defRPr>
                </a:lvl1pPr>
              </a:lstStyle>
              <a:p>
                <a:pPr marL="0" marR="0" lvl="0" indent="0" algn="ctr" defTabSz="6045209" eaLnBrk="1" fontAlgn="auto" latinLnBrk="0" hangingPunct="1">
                  <a:lnSpc>
                    <a:spcPct val="100000"/>
                  </a:lnSpc>
                  <a:spcBef>
                    <a:spcPts val="0"/>
                  </a:spcBef>
                  <a:spcAft>
                    <a:spcPts val="0"/>
                  </a:spcAft>
                  <a:buClrTx/>
                  <a:buSzTx/>
                  <a:buFontTx/>
                  <a:buNone/>
                  <a:tabLst/>
                  <a:defRPr/>
                </a:pPr>
                <a:r>
                  <a:rPr kumimoji="0" sz="700" b="0" i="0" u="none" strike="noStrike" kern="0" cap="none" spc="0" normalizeH="0" baseline="0" noProof="0" dirty="0">
                    <a:ln>
                      <a:noFill/>
                    </a:ln>
                    <a:solidFill>
                      <a:srgbClr val="11131C"/>
                    </a:solidFill>
                    <a:effectLst/>
                    <a:uLnTx/>
                    <a:uFillTx/>
                    <a:latin typeface="微软雅黑" panose="020B0503020204020204" pitchFamily="34" charset="-122"/>
                    <a:cs typeface="+mn-ea"/>
                    <a:sym typeface="+mn-lt"/>
                  </a:rPr>
                  <a:t>DSS </a:t>
                </a:r>
                <a:r>
                  <a:rPr kumimoji="0" sz="700" b="0" i="0" u="none" strike="noStrike" kern="0" cap="none" spc="0" normalizeH="0" baseline="0" noProof="0" dirty="0" err="1">
                    <a:ln>
                      <a:noFill/>
                    </a:ln>
                    <a:solidFill>
                      <a:srgbClr val="11131C"/>
                    </a:solidFill>
                    <a:effectLst/>
                    <a:uLnTx/>
                    <a:uFillTx/>
                    <a:latin typeface="微软雅黑" panose="020B0503020204020204" pitchFamily="34" charset="-122"/>
                    <a:cs typeface="+mn-ea"/>
                    <a:sym typeface="+mn-lt"/>
                  </a:rPr>
                  <a:t>分布式存储服务</a:t>
                </a:r>
                <a:r>
                  <a:rPr kumimoji="0" lang="en-US" sz="700" b="0" i="0" u="none" strike="noStrike" kern="0" cap="none" spc="0" normalizeH="0" baseline="0" noProof="0" dirty="0">
                    <a:ln>
                      <a:noFill/>
                    </a:ln>
                    <a:solidFill>
                      <a:srgbClr val="11131C"/>
                    </a:solidFill>
                    <a:effectLst/>
                    <a:uLnTx/>
                    <a:uFillTx/>
                    <a:latin typeface="微软雅黑" panose="020B0503020204020204" pitchFamily="34" charset="-122"/>
                    <a:cs typeface="+mn-ea"/>
                    <a:sym typeface="+mn-lt"/>
                  </a:rPr>
                  <a:t>/</a:t>
                </a:r>
                <a:r>
                  <a:rPr kumimoji="0" lang="en-US" sz="700" b="0" i="0" u="none" strike="noStrike" kern="0" cap="none" spc="0" normalizeH="0" baseline="0" noProof="0" dirty="0" err="1">
                    <a:ln>
                      <a:noFill/>
                    </a:ln>
                    <a:solidFill>
                      <a:srgbClr val="11131C"/>
                    </a:solidFill>
                    <a:effectLst/>
                    <a:uLnTx/>
                    <a:uFillTx/>
                    <a:latin typeface="微软雅黑" panose="020B0503020204020204" pitchFamily="34" charset="-122"/>
                    <a:cs typeface="+mn-ea"/>
                    <a:sym typeface="+mn-lt"/>
                  </a:rPr>
                  <a:t>dbstor</a:t>
                </a:r>
                <a:endParaRPr kumimoji="0" sz="700" b="0" i="0" u="none" strike="noStrike" kern="0" cap="none" spc="0" normalizeH="0" baseline="0" noProof="0" dirty="0">
                  <a:ln>
                    <a:noFill/>
                  </a:ln>
                  <a:solidFill>
                    <a:srgbClr val="11131C"/>
                  </a:solidFill>
                  <a:effectLst/>
                  <a:uLnTx/>
                  <a:uFillTx/>
                  <a:latin typeface="微软雅黑" panose="020B0503020204020204" pitchFamily="34" charset="-122"/>
                  <a:cs typeface="+mn-ea"/>
                  <a:sym typeface="+mn-lt"/>
                </a:endParaRPr>
              </a:p>
            </p:txBody>
          </p:sp>
        </p:grpSp>
        <p:sp>
          <p:nvSpPr>
            <p:cNvPr id="31" name="矩形: 圆角 112">
              <a:extLst>
                <a:ext uri="{FF2B5EF4-FFF2-40B4-BE49-F238E27FC236}">
                  <a16:creationId xmlns:a16="http://schemas.microsoft.com/office/drawing/2014/main" id="{855DA382-02CC-4C11-915E-BBC16C3C95DE}"/>
                </a:ext>
              </a:extLst>
            </p:cNvPr>
            <p:cNvSpPr/>
            <p:nvPr/>
          </p:nvSpPr>
          <p:spPr>
            <a:xfrm>
              <a:off x="979614" y="3073642"/>
              <a:ext cx="4591746" cy="1117359"/>
            </a:xfrm>
            <a:prstGeom prst="roundRect">
              <a:avLst>
                <a:gd name="adj" fmla="val 0"/>
              </a:avLst>
            </a:prstGeom>
            <a:noFill/>
            <a:ln w="19050" cap="flat">
              <a:solidFill>
                <a:srgbClr val="C00000"/>
              </a:solidFill>
              <a:prstDash val="sysDash"/>
              <a:miter lim="400000"/>
            </a:ln>
            <a:effectLst/>
          </p:spPr>
          <p:txBody>
            <a:bodyPr wrap="square" lIns="19363" tIns="19363" rIns="19363" bIns="19363" numCol="1" anchor="ctr">
              <a:noAutofit/>
            </a:bodyPr>
            <a:lstStyle/>
            <a:p>
              <a:pPr algn="ctr" defTabSz="298209">
                <a:defRPr sz="6600">
                  <a:solidFill>
                    <a:srgbClr val="FFFFFF"/>
                  </a:solidFill>
                </a:defRPr>
              </a:pPr>
              <a:endParaRPr sz="6600">
                <a:solidFill>
                  <a:srgbClr val="000000"/>
                </a:solidFill>
                <a:latin typeface="微软雅黑" panose="020B0503020204020204" pitchFamily="34" charset="-122"/>
                <a:ea typeface="微软雅黑" panose="020B0503020204020204" pitchFamily="34" charset="-122"/>
                <a:cs typeface="+mn-ea"/>
                <a:sym typeface="+mn-lt"/>
              </a:endParaRPr>
            </a:p>
          </p:txBody>
        </p:sp>
        <p:grpSp>
          <p:nvGrpSpPr>
            <p:cNvPr id="32" name="组合 31">
              <a:extLst>
                <a:ext uri="{FF2B5EF4-FFF2-40B4-BE49-F238E27FC236}">
                  <a16:creationId xmlns:a16="http://schemas.microsoft.com/office/drawing/2014/main" id="{4C7AAB9F-160D-484E-A252-15271603A3B5}"/>
                </a:ext>
              </a:extLst>
            </p:cNvPr>
            <p:cNvGrpSpPr/>
            <p:nvPr/>
          </p:nvGrpSpPr>
          <p:grpSpPr>
            <a:xfrm>
              <a:off x="1016070" y="3360937"/>
              <a:ext cx="4411195" cy="764194"/>
              <a:chOff x="860859" y="3132892"/>
              <a:chExt cx="3313329" cy="461661"/>
            </a:xfrm>
          </p:grpSpPr>
          <p:sp>
            <p:nvSpPr>
              <p:cNvPr id="36" name="矩形">
                <a:extLst>
                  <a:ext uri="{FF2B5EF4-FFF2-40B4-BE49-F238E27FC236}">
                    <a16:creationId xmlns:a16="http://schemas.microsoft.com/office/drawing/2014/main" id="{FA8FCBD5-64BA-43BE-84BC-212A997A71C1}"/>
                  </a:ext>
                </a:extLst>
              </p:cNvPr>
              <p:cNvSpPr/>
              <p:nvPr/>
            </p:nvSpPr>
            <p:spPr>
              <a:xfrm>
                <a:off x="860859" y="3132892"/>
                <a:ext cx="639066" cy="453690"/>
              </a:xfrm>
              <a:prstGeom prst="rect">
                <a:avLst/>
              </a:prstGeom>
              <a:gradFill>
                <a:gsLst>
                  <a:gs pos="64000">
                    <a:srgbClr val="666666">
                      <a:alpha val="0"/>
                      <a:lumMod val="100000"/>
                    </a:srgbClr>
                  </a:gs>
                  <a:gs pos="100000">
                    <a:srgbClr val="666666">
                      <a:alpha val="10000"/>
                    </a:srgbClr>
                  </a:gs>
                </a:gsLst>
                <a:path path="shape">
                  <a:fillToRect l="50000" t="50000" r="50000" b="50000"/>
                </a:path>
              </a:gradFill>
              <a:ln w="3175">
                <a:miter lim="400000"/>
              </a:ln>
            </p:spPr>
            <p:txBody>
              <a:bodyPr wrap="none" lIns="52646" tIns="52646" rIns="52646" bIns="52646" anchor="ctr"/>
              <a:lstStyle/>
              <a:p>
                <a:pPr algn="ctr" defTabSz="6045209"/>
                <a:endParaRPr sz="600">
                  <a:solidFill>
                    <a:srgbClr val="11131C"/>
                  </a:solidFill>
                  <a:latin typeface="微软雅黑" panose="020B0503020204020204" pitchFamily="34" charset="-122"/>
                  <a:ea typeface="微软雅黑" panose="020B0503020204020204" pitchFamily="34" charset="-122"/>
                  <a:cs typeface="+mn-ea"/>
                  <a:sym typeface="+mn-lt"/>
                </a:endParaRPr>
              </a:p>
            </p:txBody>
          </p:sp>
          <p:sp>
            <p:nvSpPr>
              <p:cNvPr id="37" name="分布式锁服务">
                <a:extLst>
                  <a:ext uri="{FF2B5EF4-FFF2-40B4-BE49-F238E27FC236}">
                    <a16:creationId xmlns:a16="http://schemas.microsoft.com/office/drawing/2014/main" id="{2EDE97B9-ED69-4DDA-BC91-FE192EE2E222}"/>
                  </a:ext>
                </a:extLst>
              </p:cNvPr>
              <p:cNvSpPr txBox="1"/>
              <p:nvPr/>
            </p:nvSpPr>
            <p:spPr>
              <a:xfrm>
                <a:off x="921236" y="3229176"/>
                <a:ext cx="514366" cy="2576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473" tIns="5473" rIns="5473" bIns="5473" numCol="1" anchor="ctr">
                <a:spAutoFit/>
              </a:bodyPr>
              <a:lstStyle/>
              <a:p>
                <a:pPr algn="ctr" defTabSz="298064">
                  <a:defRPr sz="2800">
                    <a:latin typeface="HarmonyHeiTi"/>
                    <a:ea typeface="HarmonyHeiTi"/>
                    <a:cs typeface="HarmonyHeiTi"/>
                    <a:sym typeface="HarmonyHeiTi"/>
                  </a:defRPr>
                </a:pPr>
                <a:r>
                  <a:rPr sz="900" dirty="0">
                    <a:solidFill>
                      <a:srgbClr val="000000"/>
                    </a:solidFill>
                    <a:latin typeface="微软雅黑" panose="020B0503020204020204" pitchFamily="34" charset="-122"/>
                    <a:ea typeface="微软雅黑" panose="020B0503020204020204" pitchFamily="34" charset="-122"/>
                    <a:cs typeface="+mn-ea"/>
                    <a:sym typeface="+mn-lt"/>
                  </a:rPr>
                  <a:t>DLS</a:t>
                </a:r>
              </a:p>
              <a:p>
                <a:pPr algn="ctr" defTabSz="298064">
                  <a:defRPr sz="2800">
                    <a:latin typeface="HarmonyHeiTi"/>
                    <a:ea typeface="HarmonyHeiTi"/>
                    <a:cs typeface="HarmonyHeiTi"/>
                    <a:sym typeface="HarmonyHeiTi"/>
                  </a:defRPr>
                </a:pPr>
                <a:r>
                  <a:rPr sz="900" dirty="0" err="1">
                    <a:solidFill>
                      <a:srgbClr val="000000"/>
                    </a:solidFill>
                    <a:latin typeface="微软雅黑" panose="020B0503020204020204" pitchFamily="34" charset="-122"/>
                    <a:ea typeface="微软雅黑" panose="020B0503020204020204" pitchFamily="34" charset="-122"/>
                    <a:cs typeface="+mn-ea"/>
                    <a:sym typeface="+mn-lt"/>
                  </a:rPr>
                  <a:t>分布式</a:t>
                </a:r>
                <a:endParaRPr sz="900" dirty="0">
                  <a:solidFill>
                    <a:srgbClr val="000000"/>
                  </a:solidFill>
                  <a:latin typeface="微软雅黑" panose="020B0503020204020204" pitchFamily="34" charset="-122"/>
                  <a:ea typeface="微软雅黑" panose="020B0503020204020204" pitchFamily="34" charset="-122"/>
                  <a:cs typeface="+mn-ea"/>
                  <a:sym typeface="+mn-lt"/>
                </a:endParaRPr>
              </a:p>
              <a:p>
                <a:pPr algn="ctr" defTabSz="298064">
                  <a:defRPr sz="2800">
                    <a:latin typeface="HarmonyHeiTi"/>
                    <a:ea typeface="HarmonyHeiTi"/>
                    <a:cs typeface="HarmonyHeiTi"/>
                    <a:sym typeface="HarmonyHeiTi"/>
                  </a:defRPr>
                </a:pPr>
                <a:r>
                  <a:rPr sz="900" dirty="0" err="1">
                    <a:solidFill>
                      <a:srgbClr val="000000"/>
                    </a:solidFill>
                    <a:latin typeface="微软雅黑" panose="020B0503020204020204" pitchFamily="34" charset="-122"/>
                    <a:ea typeface="微软雅黑" panose="020B0503020204020204" pitchFamily="34" charset="-122"/>
                    <a:cs typeface="+mn-ea"/>
                    <a:sym typeface="+mn-lt"/>
                  </a:rPr>
                  <a:t>锁服务</a:t>
                </a:r>
                <a:endParaRPr sz="900" dirty="0">
                  <a:solidFill>
                    <a:srgbClr val="000000"/>
                  </a:solidFill>
                  <a:latin typeface="微软雅黑" panose="020B0503020204020204" pitchFamily="34" charset="-122"/>
                  <a:ea typeface="微软雅黑" panose="020B0503020204020204" pitchFamily="34" charset="-122"/>
                  <a:cs typeface="+mn-ea"/>
                  <a:sym typeface="+mn-lt"/>
                </a:endParaRPr>
              </a:p>
            </p:txBody>
          </p:sp>
          <p:grpSp>
            <p:nvGrpSpPr>
              <p:cNvPr id="38" name="成组">
                <a:extLst>
                  <a:ext uri="{FF2B5EF4-FFF2-40B4-BE49-F238E27FC236}">
                    <a16:creationId xmlns:a16="http://schemas.microsoft.com/office/drawing/2014/main" id="{C07CD79C-9DDA-4387-B0A9-CCBFE73C7F1E}"/>
                  </a:ext>
                </a:extLst>
              </p:cNvPr>
              <p:cNvGrpSpPr/>
              <p:nvPr/>
            </p:nvGrpSpPr>
            <p:grpSpPr>
              <a:xfrm>
                <a:off x="1607598" y="3136612"/>
                <a:ext cx="554871" cy="453690"/>
                <a:chOff x="257905" y="13509"/>
                <a:chExt cx="1645608" cy="1647687"/>
              </a:xfrm>
            </p:grpSpPr>
            <p:sp>
              <p:nvSpPr>
                <p:cNvPr id="45" name="矩形">
                  <a:extLst>
                    <a:ext uri="{FF2B5EF4-FFF2-40B4-BE49-F238E27FC236}">
                      <a16:creationId xmlns:a16="http://schemas.microsoft.com/office/drawing/2014/main" id="{57F8008D-FCF5-4518-B1E3-EEF4D3BEF0CB}"/>
                    </a:ext>
                  </a:extLst>
                </p:cNvPr>
                <p:cNvSpPr/>
                <p:nvPr/>
              </p:nvSpPr>
              <p:spPr>
                <a:xfrm>
                  <a:off x="257905" y="13509"/>
                  <a:ext cx="1645608" cy="1647687"/>
                </a:xfrm>
                <a:prstGeom prst="rect">
                  <a:avLst/>
                </a:prstGeom>
                <a:gradFill>
                  <a:gsLst>
                    <a:gs pos="64000">
                      <a:srgbClr val="666666">
                        <a:alpha val="0"/>
                        <a:lumMod val="100000"/>
                      </a:srgbClr>
                    </a:gs>
                    <a:gs pos="100000">
                      <a:srgbClr val="666666">
                        <a:alpha val="10000"/>
                      </a:srgbClr>
                    </a:gs>
                  </a:gsLst>
                  <a:path path="shape">
                    <a:fillToRect l="50000" t="50000" r="50000" b="50000"/>
                  </a:path>
                </a:gradFill>
                <a:ln w="3175">
                  <a:miter lim="400000"/>
                </a:ln>
              </p:spPr>
              <p:txBody>
                <a:bodyPr wrap="none" lIns="52646" tIns="52646" rIns="52646" bIns="52646" anchor="ctr"/>
                <a:lstStyle/>
                <a:p>
                  <a:pPr algn="ctr" defTabSz="6045209"/>
                  <a:endParaRPr sz="600">
                    <a:solidFill>
                      <a:srgbClr val="11131C"/>
                    </a:solidFill>
                    <a:latin typeface="微软雅黑" panose="020B0503020204020204" pitchFamily="34" charset="-122"/>
                    <a:ea typeface="微软雅黑" panose="020B0503020204020204" pitchFamily="34" charset="-122"/>
                    <a:cs typeface="+mn-ea"/>
                    <a:sym typeface="+mn-lt"/>
                  </a:endParaRPr>
                </a:p>
              </p:txBody>
            </p:sp>
            <p:sp>
              <p:nvSpPr>
                <p:cNvPr id="46" name="分布式资源目录">
                  <a:extLst>
                    <a:ext uri="{FF2B5EF4-FFF2-40B4-BE49-F238E27FC236}">
                      <a16:creationId xmlns:a16="http://schemas.microsoft.com/office/drawing/2014/main" id="{C5D27B79-8A64-4EAC-A72D-A0EF72C168A6}"/>
                    </a:ext>
                  </a:extLst>
                </p:cNvPr>
                <p:cNvSpPr txBox="1"/>
                <p:nvPr/>
              </p:nvSpPr>
              <p:spPr>
                <a:xfrm>
                  <a:off x="299853" y="158253"/>
                  <a:ext cx="1463878" cy="1318702"/>
                </a:xfrm>
                <a:prstGeom prst="rect">
                  <a:avLst/>
                </a:prstGeom>
                <a:no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2646" tIns="52646" rIns="52646" bIns="52646" anchor="ctr"/>
                <a:lstStyle>
                  <a:defPPr>
                    <a:defRPr lang="en-US"/>
                  </a:defPPr>
                  <a:lvl1pPr algn="ctr" defTabSz="6045209">
                    <a:defRPr sz="900">
                      <a:solidFill>
                        <a:srgbClr val="11131C"/>
                      </a:solidFill>
                      <a:latin typeface="Arial" panose="020B0604020202020204" pitchFamily="34" charset="0"/>
                      <a:ea typeface="微软雅黑" panose="020B0503020204020204" pitchFamily="34" charset="-122"/>
                    </a:defRPr>
                  </a:lvl1pPr>
                </a:lstStyle>
                <a:p>
                  <a:r>
                    <a:rPr dirty="0">
                      <a:latin typeface="微软雅黑" panose="020B0503020204020204" pitchFamily="34" charset="-122"/>
                      <a:cs typeface="+mn-ea"/>
                      <a:sym typeface="+mn-lt"/>
                    </a:rPr>
                    <a:t>DRC</a:t>
                  </a:r>
                </a:p>
                <a:p>
                  <a:r>
                    <a:rPr dirty="0" err="1">
                      <a:latin typeface="微软雅黑" panose="020B0503020204020204" pitchFamily="34" charset="-122"/>
                      <a:cs typeface="+mn-ea"/>
                      <a:sym typeface="+mn-lt"/>
                    </a:rPr>
                    <a:t>分布式</a:t>
                  </a:r>
                  <a:endParaRPr dirty="0">
                    <a:latin typeface="微软雅黑" panose="020B0503020204020204" pitchFamily="34" charset="-122"/>
                    <a:cs typeface="+mn-ea"/>
                    <a:sym typeface="+mn-lt"/>
                  </a:endParaRPr>
                </a:p>
                <a:p>
                  <a:r>
                    <a:rPr dirty="0" err="1">
                      <a:latin typeface="微软雅黑" panose="020B0503020204020204" pitchFamily="34" charset="-122"/>
                      <a:cs typeface="+mn-ea"/>
                      <a:sym typeface="+mn-lt"/>
                    </a:rPr>
                    <a:t>资源目录</a:t>
                  </a:r>
                  <a:endParaRPr dirty="0">
                    <a:latin typeface="微软雅黑" panose="020B0503020204020204" pitchFamily="34" charset="-122"/>
                    <a:cs typeface="+mn-ea"/>
                    <a:sym typeface="+mn-lt"/>
                  </a:endParaRPr>
                </a:p>
              </p:txBody>
            </p:sp>
          </p:grpSp>
          <p:sp>
            <p:nvSpPr>
              <p:cNvPr id="39" name="矩形">
                <a:extLst>
                  <a:ext uri="{FF2B5EF4-FFF2-40B4-BE49-F238E27FC236}">
                    <a16:creationId xmlns:a16="http://schemas.microsoft.com/office/drawing/2014/main" id="{0D724BF9-731D-4C44-98AB-E6A1C7F63E2F}"/>
                  </a:ext>
                </a:extLst>
              </p:cNvPr>
              <p:cNvSpPr/>
              <p:nvPr/>
            </p:nvSpPr>
            <p:spPr>
              <a:xfrm>
                <a:off x="2251596" y="3140863"/>
                <a:ext cx="592842" cy="453690"/>
              </a:xfrm>
              <a:prstGeom prst="rect">
                <a:avLst/>
              </a:prstGeom>
              <a:gradFill>
                <a:gsLst>
                  <a:gs pos="64000">
                    <a:srgbClr val="666666">
                      <a:alpha val="0"/>
                      <a:lumMod val="100000"/>
                    </a:srgbClr>
                  </a:gs>
                  <a:gs pos="100000">
                    <a:srgbClr val="666666">
                      <a:alpha val="10000"/>
                    </a:srgbClr>
                  </a:gs>
                </a:gsLst>
                <a:path path="shape">
                  <a:fillToRect l="50000" t="50000" r="50000" b="50000"/>
                </a:path>
              </a:gradFill>
              <a:ln w="3175">
                <a:miter lim="400000"/>
              </a:ln>
            </p:spPr>
            <p:txBody>
              <a:bodyPr wrap="none" lIns="52646" tIns="52646" rIns="52646" bIns="52646" anchor="ctr"/>
              <a:lstStyle/>
              <a:p>
                <a:pPr algn="ctr" defTabSz="6045209"/>
                <a:endParaRPr sz="600">
                  <a:solidFill>
                    <a:srgbClr val="11131C"/>
                  </a:solidFill>
                  <a:latin typeface="微软雅黑" panose="020B0503020204020204" pitchFamily="34" charset="-122"/>
                  <a:ea typeface="微软雅黑" panose="020B0503020204020204" pitchFamily="34" charset="-122"/>
                  <a:cs typeface="+mn-ea"/>
                  <a:sym typeface="+mn-lt"/>
                </a:endParaRPr>
              </a:p>
            </p:txBody>
          </p:sp>
          <p:sp>
            <p:nvSpPr>
              <p:cNvPr id="40" name="矩形">
                <a:extLst>
                  <a:ext uri="{FF2B5EF4-FFF2-40B4-BE49-F238E27FC236}">
                    <a16:creationId xmlns:a16="http://schemas.microsoft.com/office/drawing/2014/main" id="{6390D73A-717B-436E-818A-6DA53628BFBA}"/>
                  </a:ext>
                </a:extLst>
              </p:cNvPr>
              <p:cNvSpPr/>
              <p:nvPr/>
            </p:nvSpPr>
            <p:spPr>
              <a:xfrm>
                <a:off x="2894254" y="3137622"/>
                <a:ext cx="583109" cy="453690"/>
              </a:xfrm>
              <a:prstGeom prst="rect">
                <a:avLst/>
              </a:prstGeom>
              <a:gradFill>
                <a:gsLst>
                  <a:gs pos="64000">
                    <a:srgbClr val="666666">
                      <a:alpha val="0"/>
                      <a:lumMod val="100000"/>
                    </a:srgbClr>
                  </a:gs>
                  <a:gs pos="100000">
                    <a:srgbClr val="666666">
                      <a:alpha val="10000"/>
                    </a:srgbClr>
                  </a:gs>
                </a:gsLst>
                <a:path path="shape">
                  <a:fillToRect l="50000" t="50000" r="50000" b="50000"/>
                </a:path>
              </a:gradFill>
              <a:ln w="3175">
                <a:miter lim="400000"/>
              </a:ln>
            </p:spPr>
            <p:txBody>
              <a:bodyPr wrap="none" lIns="52646" tIns="52646" rIns="52646" bIns="52646" anchor="ctr"/>
              <a:lstStyle/>
              <a:p>
                <a:pPr algn="ctr" defTabSz="6045209"/>
                <a:endParaRPr sz="600">
                  <a:solidFill>
                    <a:srgbClr val="11131C"/>
                  </a:solidFill>
                  <a:latin typeface="微软雅黑" panose="020B0503020204020204" pitchFamily="34" charset="-122"/>
                  <a:ea typeface="微软雅黑" panose="020B0503020204020204" pitchFamily="34" charset="-122"/>
                  <a:cs typeface="+mn-ea"/>
                  <a:sym typeface="+mn-lt"/>
                </a:endParaRPr>
              </a:p>
            </p:txBody>
          </p:sp>
          <p:sp>
            <p:nvSpPr>
              <p:cNvPr id="41" name="分布式锁服务">
                <a:extLst>
                  <a:ext uri="{FF2B5EF4-FFF2-40B4-BE49-F238E27FC236}">
                    <a16:creationId xmlns:a16="http://schemas.microsoft.com/office/drawing/2014/main" id="{B2CC310C-ACF3-4C02-8445-B5A2432A82E1}"/>
                  </a:ext>
                </a:extLst>
              </p:cNvPr>
              <p:cNvSpPr txBox="1"/>
              <p:nvPr/>
            </p:nvSpPr>
            <p:spPr>
              <a:xfrm>
                <a:off x="2372106" y="3224623"/>
                <a:ext cx="350087" cy="2576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473" tIns="5473" rIns="5473" bIns="5473" numCol="1" anchor="ctr">
                <a:spAutoFit/>
              </a:bodyPr>
              <a:lstStyle/>
              <a:p>
                <a:pPr algn="ctr" defTabSz="298064">
                  <a:defRPr sz="2800">
                    <a:latin typeface="HarmonyHeiTi"/>
                    <a:ea typeface="HarmonyHeiTi"/>
                    <a:cs typeface="HarmonyHeiTi"/>
                    <a:sym typeface="HarmonyHeiTi"/>
                  </a:defRPr>
                </a:pPr>
                <a:r>
                  <a:rPr sz="900" dirty="0">
                    <a:solidFill>
                      <a:srgbClr val="000000"/>
                    </a:solidFill>
                    <a:latin typeface="微软雅黑" panose="020B0503020204020204" pitchFamily="34" charset="-122"/>
                    <a:ea typeface="微软雅黑" panose="020B0503020204020204" pitchFamily="34" charset="-122"/>
                    <a:cs typeface="+mn-ea"/>
                    <a:sym typeface="+mn-lt"/>
                  </a:rPr>
                  <a:t>MES</a:t>
                </a:r>
              </a:p>
              <a:p>
                <a:pPr algn="ctr" defTabSz="298064">
                  <a:defRPr sz="2800">
                    <a:latin typeface="HarmonyHeiTi"/>
                    <a:ea typeface="HarmonyHeiTi"/>
                    <a:cs typeface="HarmonyHeiTi"/>
                    <a:sym typeface="HarmonyHeiTi"/>
                  </a:defRPr>
                </a:pPr>
                <a:r>
                  <a:rPr sz="900" dirty="0" err="1">
                    <a:solidFill>
                      <a:srgbClr val="000000"/>
                    </a:solidFill>
                    <a:latin typeface="微软雅黑" panose="020B0503020204020204" pitchFamily="34" charset="-122"/>
                    <a:ea typeface="微软雅黑" panose="020B0503020204020204" pitchFamily="34" charset="-122"/>
                    <a:cs typeface="+mn-ea"/>
                    <a:sym typeface="+mn-lt"/>
                  </a:rPr>
                  <a:t>集群间通信</a:t>
                </a:r>
                <a:endParaRPr sz="900" dirty="0">
                  <a:solidFill>
                    <a:srgbClr val="000000"/>
                  </a:solidFill>
                  <a:latin typeface="微软雅黑" panose="020B0503020204020204" pitchFamily="34" charset="-122"/>
                  <a:ea typeface="微软雅黑" panose="020B0503020204020204" pitchFamily="34" charset="-122"/>
                  <a:cs typeface="+mn-ea"/>
                  <a:sym typeface="+mn-lt"/>
                </a:endParaRPr>
              </a:p>
            </p:txBody>
          </p:sp>
          <p:sp>
            <p:nvSpPr>
              <p:cNvPr id="42" name="分布式锁服务">
                <a:extLst>
                  <a:ext uri="{FF2B5EF4-FFF2-40B4-BE49-F238E27FC236}">
                    <a16:creationId xmlns:a16="http://schemas.microsoft.com/office/drawing/2014/main" id="{9B4E0B49-1266-41AB-8402-FAB23103511D}"/>
                  </a:ext>
                </a:extLst>
              </p:cNvPr>
              <p:cNvSpPr txBox="1"/>
              <p:nvPr/>
            </p:nvSpPr>
            <p:spPr>
              <a:xfrm>
                <a:off x="2962867" y="3235624"/>
                <a:ext cx="424772" cy="2576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473" tIns="5473" rIns="5473" bIns="5473" numCol="1" anchor="ctr">
                <a:spAutoFit/>
              </a:bodyPr>
              <a:lstStyle/>
              <a:p>
                <a:pPr algn="ctr" defTabSz="298064">
                  <a:defRPr sz="2800">
                    <a:latin typeface="HarmonyHeiTi"/>
                    <a:ea typeface="HarmonyHeiTi"/>
                    <a:cs typeface="HarmonyHeiTi"/>
                    <a:sym typeface="HarmonyHeiTi"/>
                  </a:defRPr>
                </a:pPr>
                <a:r>
                  <a:rPr sz="900" dirty="0">
                    <a:solidFill>
                      <a:srgbClr val="000000"/>
                    </a:solidFill>
                    <a:latin typeface="微软雅黑" panose="020B0503020204020204" pitchFamily="34" charset="-122"/>
                    <a:ea typeface="微软雅黑" panose="020B0503020204020204" pitchFamily="34" charset="-122"/>
                    <a:cs typeface="+mn-ea"/>
                    <a:sym typeface="+mn-lt"/>
                  </a:rPr>
                  <a:t>CMS</a:t>
                </a:r>
              </a:p>
              <a:p>
                <a:pPr algn="ctr" defTabSz="298064">
                  <a:defRPr sz="2800">
                    <a:latin typeface="HarmonyHeiTi"/>
                    <a:ea typeface="HarmonyHeiTi"/>
                    <a:cs typeface="HarmonyHeiTi"/>
                    <a:sym typeface="HarmonyHeiTi"/>
                  </a:defRPr>
                </a:pPr>
                <a:r>
                  <a:rPr sz="900" dirty="0" err="1">
                    <a:solidFill>
                      <a:srgbClr val="000000"/>
                    </a:solidFill>
                    <a:latin typeface="微软雅黑" panose="020B0503020204020204" pitchFamily="34" charset="-122"/>
                    <a:ea typeface="微软雅黑" panose="020B0503020204020204" pitchFamily="34" charset="-122"/>
                    <a:cs typeface="+mn-ea"/>
                    <a:sym typeface="+mn-lt"/>
                  </a:rPr>
                  <a:t>集群管理服务</a:t>
                </a:r>
                <a:endParaRPr sz="900" dirty="0">
                  <a:solidFill>
                    <a:srgbClr val="000000"/>
                  </a:solidFill>
                  <a:latin typeface="微软雅黑" panose="020B0503020204020204" pitchFamily="34" charset="-122"/>
                  <a:ea typeface="微软雅黑" panose="020B0503020204020204" pitchFamily="34" charset="-122"/>
                  <a:cs typeface="+mn-ea"/>
                  <a:sym typeface="+mn-lt"/>
                </a:endParaRPr>
              </a:p>
            </p:txBody>
          </p:sp>
          <p:sp>
            <p:nvSpPr>
              <p:cNvPr id="43" name="矩形">
                <a:extLst>
                  <a:ext uri="{FF2B5EF4-FFF2-40B4-BE49-F238E27FC236}">
                    <a16:creationId xmlns:a16="http://schemas.microsoft.com/office/drawing/2014/main" id="{AABE00D2-BF1B-47F1-B014-A33A82E664AB}"/>
                  </a:ext>
                </a:extLst>
              </p:cNvPr>
              <p:cNvSpPr/>
              <p:nvPr/>
            </p:nvSpPr>
            <p:spPr>
              <a:xfrm>
                <a:off x="3614319" y="3132892"/>
                <a:ext cx="559869" cy="453690"/>
              </a:xfrm>
              <a:prstGeom prst="rect">
                <a:avLst/>
              </a:prstGeom>
              <a:gradFill>
                <a:gsLst>
                  <a:gs pos="64000">
                    <a:srgbClr val="666666">
                      <a:alpha val="0"/>
                      <a:lumMod val="100000"/>
                    </a:srgbClr>
                  </a:gs>
                  <a:gs pos="100000">
                    <a:srgbClr val="666666">
                      <a:alpha val="10000"/>
                    </a:srgbClr>
                  </a:gs>
                </a:gsLst>
                <a:path path="shape">
                  <a:fillToRect l="50000" t="50000" r="50000" b="50000"/>
                </a:path>
              </a:gradFill>
              <a:ln w="3175">
                <a:miter lim="400000"/>
              </a:ln>
            </p:spPr>
            <p:txBody>
              <a:bodyPr wrap="none" lIns="52646" tIns="52646" rIns="52646" bIns="52646" anchor="ctr"/>
              <a:lstStyle/>
              <a:p>
                <a:pPr algn="ctr" defTabSz="6045209"/>
                <a:endParaRPr sz="600" dirty="0">
                  <a:solidFill>
                    <a:srgbClr val="11131C"/>
                  </a:solidFill>
                  <a:latin typeface="微软雅黑" panose="020B0503020204020204" pitchFamily="34" charset="-122"/>
                  <a:ea typeface="微软雅黑" panose="020B0503020204020204" pitchFamily="34" charset="-122"/>
                  <a:cs typeface="+mn-ea"/>
                  <a:sym typeface="+mn-lt"/>
                </a:endParaRPr>
              </a:p>
            </p:txBody>
          </p:sp>
          <p:sp>
            <p:nvSpPr>
              <p:cNvPr id="44" name="分布式锁服务">
                <a:extLst>
                  <a:ext uri="{FF2B5EF4-FFF2-40B4-BE49-F238E27FC236}">
                    <a16:creationId xmlns:a16="http://schemas.microsoft.com/office/drawing/2014/main" id="{4951B648-8B12-4FC1-8F81-83D192B1E9D1}"/>
                  </a:ext>
                </a:extLst>
              </p:cNvPr>
              <p:cNvSpPr txBox="1"/>
              <p:nvPr/>
            </p:nvSpPr>
            <p:spPr>
              <a:xfrm>
                <a:off x="3643843" y="3235624"/>
                <a:ext cx="514367" cy="2576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473" tIns="5473" rIns="5473" bIns="5473" numCol="1" anchor="ctr">
                <a:spAutoFit/>
              </a:bodyPr>
              <a:lstStyle/>
              <a:p>
                <a:pPr algn="ctr" defTabSz="298064">
                  <a:defRPr sz="2800">
                    <a:latin typeface="HarmonyHeiTi"/>
                    <a:ea typeface="HarmonyHeiTi"/>
                    <a:cs typeface="HarmonyHeiTi"/>
                    <a:sym typeface="HarmonyHeiTi"/>
                  </a:defRPr>
                </a:pPr>
                <a:r>
                  <a:rPr sz="900" dirty="0">
                    <a:solidFill>
                      <a:srgbClr val="000000"/>
                    </a:solidFill>
                    <a:latin typeface="微软雅黑" panose="020B0503020204020204" pitchFamily="34" charset="-122"/>
                    <a:ea typeface="微软雅黑" panose="020B0503020204020204" pitchFamily="34" charset="-122"/>
                    <a:cs typeface="+mn-ea"/>
                    <a:sym typeface="+mn-lt"/>
                  </a:rPr>
                  <a:t>DCS</a:t>
                </a:r>
              </a:p>
              <a:p>
                <a:pPr algn="ctr" defTabSz="298064">
                  <a:defRPr sz="2800">
                    <a:latin typeface="HarmonyHeiTi"/>
                    <a:ea typeface="HarmonyHeiTi"/>
                    <a:cs typeface="HarmonyHeiTi"/>
                    <a:sym typeface="HarmonyHeiTi"/>
                  </a:defRPr>
                </a:pPr>
                <a:r>
                  <a:rPr sz="900" dirty="0" err="1">
                    <a:solidFill>
                      <a:srgbClr val="000000"/>
                    </a:solidFill>
                    <a:latin typeface="微软雅黑" panose="020B0503020204020204" pitchFamily="34" charset="-122"/>
                    <a:ea typeface="微软雅黑" panose="020B0503020204020204" pitchFamily="34" charset="-122"/>
                    <a:cs typeface="+mn-ea"/>
                    <a:sym typeface="+mn-lt"/>
                  </a:rPr>
                  <a:t>分布式</a:t>
                </a:r>
                <a:endParaRPr sz="900" dirty="0">
                  <a:solidFill>
                    <a:srgbClr val="000000"/>
                  </a:solidFill>
                  <a:latin typeface="微软雅黑" panose="020B0503020204020204" pitchFamily="34" charset="-122"/>
                  <a:ea typeface="微软雅黑" panose="020B0503020204020204" pitchFamily="34" charset="-122"/>
                  <a:cs typeface="+mn-ea"/>
                  <a:sym typeface="+mn-lt"/>
                </a:endParaRPr>
              </a:p>
              <a:p>
                <a:pPr algn="ctr" defTabSz="298064">
                  <a:defRPr sz="2800">
                    <a:latin typeface="HarmonyHeiTi"/>
                    <a:ea typeface="HarmonyHeiTi"/>
                    <a:cs typeface="HarmonyHeiTi"/>
                    <a:sym typeface="HarmonyHeiTi"/>
                  </a:defRPr>
                </a:pPr>
                <a:r>
                  <a:rPr sz="900" dirty="0" err="1">
                    <a:solidFill>
                      <a:srgbClr val="000000"/>
                    </a:solidFill>
                    <a:latin typeface="微软雅黑" panose="020B0503020204020204" pitchFamily="34" charset="-122"/>
                    <a:ea typeface="微软雅黑" panose="020B0503020204020204" pitchFamily="34" charset="-122"/>
                    <a:cs typeface="+mn-ea"/>
                    <a:sym typeface="+mn-lt"/>
                  </a:rPr>
                  <a:t>缓存服务</a:t>
                </a:r>
                <a:endParaRPr sz="900" dirty="0">
                  <a:solidFill>
                    <a:srgbClr val="000000"/>
                  </a:solidFill>
                  <a:latin typeface="微软雅黑" panose="020B0503020204020204" pitchFamily="34" charset="-122"/>
                  <a:ea typeface="微软雅黑" panose="020B0503020204020204" pitchFamily="34" charset="-122"/>
                  <a:cs typeface="+mn-ea"/>
                  <a:sym typeface="+mn-lt"/>
                </a:endParaRPr>
              </a:p>
            </p:txBody>
          </p:sp>
        </p:grpSp>
        <p:sp>
          <p:nvSpPr>
            <p:cNvPr id="33" name="文本框 32">
              <a:extLst>
                <a:ext uri="{FF2B5EF4-FFF2-40B4-BE49-F238E27FC236}">
                  <a16:creationId xmlns:a16="http://schemas.microsoft.com/office/drawing/2014/main" id="{C4B60703-8945-499E-98D0-AF77F935216C}"/>
                </a:ext>
              </a:extLst>
            </p:cNvPr>
            <p:cNvSpPr txBox="1"/>
            <p:nvPr/>
          </p:nvSpPr>
          <p:spPr>
            <a:xfrm>
              <a:off x="2893310" y="3043365"/>
              <a:ext cx="765266" cy="275781"/>
            </a:xfrm>
            <a:prstGeom prst="rect">
              <a:avLst/>
            </a:prstGeom>
            <a:noFill/>
            <a:ln w="3175" cap="flat">
              <a:noFill/>
              <a:miter lim="400000"/>
            </a:ln>
            <a:effectLst/>
            <a:sp3d/>
          </p:spPr>
          <p:txBody>
            <a:bodyPr wrap="square">
              <a:spAutoFit/>
            </a:bodyPr>
            <a:lstStyle/>
            <a:p>
              <a:pPr marL="0" marR="0" lvl="0" indent="0" algn="ctr" defTabSz="220209" eaLnBrk="1" fontAlgn="auto" latinLnBrk="0" hangingPunct="1">
                <a:lnSpc>
                  <a:spcPct val="130000"/>
                </a:lnSpc>
                <a:spcBef>
                  <a:spcPts val="0"/>
                </a:spcBef>
                <a:spcAft>
                  <a:spcPts val="0"/>
                </a:spcAft>
                <a:buClrTx/>
                <a:buSzPct val="100000"/>
                <a:buFontTx/>
                <a:buNone/>
                <a:tabLst/>
                <a:defRPr sz="3200">
                  <a:solidFill>
                    <a:srgbClr val="FFFFFF"/>
                  </a:solidFill>
                  <a:latin typeface="HarmonyHeiTi"/>
                  <a:ea typeface="HarmonyHeiTi"/>
                  <a:cs typeface="HarmonyHeiTi"/>
                  <a:sym typeface="HarmonyHeiTi"/>
                </a:defRPr>
              </a:pPr>
              <a:r>
                <a:rPr kumimoji="0" lang="zh-CN" altLang="en-US" sz="10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多主引擎</a:t>
              </a:r>
              <a:endParaRPr kumimoji="0" lang="en-US" altLang="zh-CN" sz="10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34" name="箭头: 上 33">
              <a:extLst>
                <a:ext uri="{FF2B5EF4-FFF2-40B4-BE49-F238E27FC236}">
                  <a16:creationId xmlns:a16="http://schemas.microsoft.com/office/drawing/2014/main" id="{D520E85D-4D07-4683-A61D-928C83AFE05F}"/>
                </a:ext>
              </a:extLst>
            </p:cNvPr>
            <p:cNvSpPr/>
            <p:nvPr/>
          </p:nvSpPr>
          <p:spPr>
            <a:xfrm rot="10800000">
              <a:off x="4406734" y="4539221"/>
              <a:ext cx="290302" cy="324993"/>
            </a:xfrm>
            <a:prstGeom prst="upArrow">
              <a:avLst/>
            </a:prstGeom>
            <a:gradFill flip="none" rotWithShape="1">
              <a:gsLst>
                <a:gs pos="100000">
                  <a:schemeClr val="bg1">
                    <a:lumMod val="100000"/>
                  </a:schemeClr>
                </a:gs>
                <a:gs pos="0">
                  <a:schemeClr val="bg1">
                    <a:lumMod val="80000"/>
                    <a:lumOff val="20000"/>
                    <a:alpha val="1000"/>
                  </a:schemeClr>
                </a:gs>
              </a:gsLst>
              <a:lin ang="13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35" name="箭头: 上 34">
              <a:extLst>
                <a:ext uri="{FF2B5EF4-FFF2-40B4-BE49-F238E27FC236}">
                  <a16:creationId xmlns:a16="http://schemas.microsoft.com/office/drawing/2014/main" id="{A8EFFC65-0041-4A3B-8F3E-DA9D32763438}"/>
                </a:ext>
              </a:extLst>
            </p:cNvPr>
            <p:cNvSpPr/>
            <p:nvPr/>
          </p:nvSpPr>
          <p:spPr>
            <a:xfrm rot="10800000">
              <a:off x="1674515" y="4503993"/>
              <a:ext cx="290302" cy="324993"/>
            </a:xfrm>
            <a:prstGeom prst="upArrow">
              <a:avLst/>
            </a:prstGeom>
            <a:gradFill flip="none" rotWithShape="1">
              <a:gsLst>
                <a:gs pos="100000">
                  <a:schemeClr val="bg1">
                    <a:lumMod val="100000"/>
                  </a:schemeClr>
                </a:gs>
                <a:gs pos="0">
                  <a:schemeClr val="bg1">
                    <a:lumMod val="80000"/>
                    <a:lumOff val="20000"/>
                    <a:alpha val="1000"/>
                  </a:schemeClr>
                </a:gs>
              </a:gsLst>
              <a:lin ang="13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微软雅黑" panose="020B0503020204020204" pitchFamily="34" charset="-122"/>
                <a:ea typeface="微软雅黑" panose="020B0503020204020204" pitchFamily="34" charset="-122"/>
              </a:endParaRPr>
            </a:p>
          </p:txBody>
        </p:sp>
      </p:grpSp>
      <p:sp>
        <p:nvSpPr>
          <p:cNvPr id="63" name="矩形 62">
            <a:extLst>
              <a:ext uri="{FF2B5EF4-FFF2-40B4-BE49-F238E27FC236}">
                <a16:creationId xmlns:a16="http://schemas.microsoft.com/office/drawing/2014/main" id="{1867CF2B-5A97-4C13-B9BA-04E96D56990B}"/>
              </a:ext>
            </a:extLst>
          </p:cNvPr>
          <p:cNvSpPr/>
          <p:nvPr/>
        </p:nvSpPr>
        <p:spPr>
          <a:xfrm>
            <a:off x="7593334" y="1579575"/>
            <a:ext cx="2513509" cy="215444"/>
          </a:xfrm>
          <a:prstGeom prst="rect">
            <a:avLst/>
          </a:prstGeom>
        </p:spPr>
        <p:txBody>
          <a:bodyPr wrap="none" lIns="0" tIns="0" rIns="0" bIns="0">
            <a:spAutoFit/>
          </a:bodyPr>
          <a:lstStyle/>
          <a:p>
            <a:pPr lvl="0" algn="ctr" defTabSz="536575" hangingPunct="0">
              <a:spcAft>
                <a:spcPts val="400"/>
              </a:spcAft>
              <a:defRPr/>
            </a:pPr>
            <a:r>
              <a:rPr lang="zh-CN" altLang="en-US" sz="1400" b="1" kern="0" dirty="0">
                <a:solidFill>
                  <a:srgbClr val="C00000"/>
                </a:solidFill>
                <a:latin typeface="微软雅黑" panose="020B0503020204020204" pitchFamily="34" charset="-122"/>
                <a:ea typeface="微软雅黑" panose="020B0503020204020204" pitchFamily="34" charset="-122"/>
                <a:sym typeface="Source Han Sans CN"/>
              </a:rPr>
              <a:t>引擎使能多写，各节点可写可读</a:t>
            </a:r>
          </a:p>
        </p:txBody>
      </p:sp>
      <p:sp>
        <p:nvSpPr>
          <p:cNvPr id="64" name="圆角矩形 3">
            <a:extLst>
              <a:ext uri="{FF2B5EF4-FFF2-40B4-BE49-F238E27FC236}">
                <a16:creationId xmlns:a16="http://schemas.microsoft.com/office/drawing/2014/main" id="{636604C1-5813-4C1F-8086-84FB69F93D4E}"/>
              </a:ext>
            </a:extLst>
          </p:cNvPr>
          <p:cNvSpPr/>
          <p:nvPr/>
        </p:nvSpPr>
        <p:spPr>
          <a:xfrm>
            <a:off x="6278438" y="1969140"/>
            <a:ext cx="1651052" cy="1690085"/>
          </a:xfrm>
          <a:prstGeom prst="roundRect">
            <a:avLst>
              <a:gd name="adj" fmla="val 8000"/>
            </a:avLst>
          </a:prstGeom>
          <a:gradFill>
            <a:gsLst>
              <a:gs pos="64000">
                <a:srgbClr val="666666">
                  <a:alpha val="0"/>
                  <a:lumMod val="100000"/>
                </a:srgbClr>
              </a:gs>
              <a:gs pos="100000">
                <a:srgbClr val="666666">
                  <a:alpha val="10000"/>
                </a:srgbClr>
              </a:gs>
            </a:gsLst>
            <a:path path="shape">
              <a:fillToRect l="50000" t="50000" r="50000" b="50000"/>
            </a:path>
          </a:gradFill>
          <a:ln w="3175">
            <a:miter lim="400000"/>
          </a:ln>
        </p:spPr>
        <p:txBody>
          <a:bodyPr wrap="none" lIns="52646" tIns="52646" rIns="52646" bIns="52646" anchor="t"/>
          <a:lstStyle/>
          <a:p>
            <a:pPr algn="ctr" defTabSz="6045209"/>
            <a:endParaRPr lang="zh-CN" altLang="en-US" sz="600" dirty="0">
              <a:solidFill>
                <a:srgbClr val="11131C"/>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5" name="圆角矩形 3">
            <a:extLst>
              <a:ext uri="{FF2B5EF4-FFF2-40B4-BE49-F238E27FC236}">
                <a16:creationId xmlns:a16="http://schemas.microsoft.com/office/drawing/2014/main" id="{96E13B86-143B-42F6-996F-9BB46423822B}"/>
              </a:ext>
            </a:extLst>
          </p:cNvPr>
          <p:cNvSpPr/>
          <p:nvPr/>
        </p:nvSpPr>
        <p:spPr>
          <a:xfrm>
            <a:off x="8024565" y="1969141"/>
            <a:ext cx="1651052" cy="1653452"/>
          </a:xfrm>
          <a:prstGeom prst="roundRect">
            <a:avLst>
              <a:gd name="adj" fmla="val 8000"/>
            </a:avLst>
          </a:prstGeom>
          <a:gradFill>
            <a:gsLst>
              <a:gs pos="64000">
                <a:srgbClr val="666666">
                  <a:alpha val="0"/>
                  <a:lumMod val="100000"/>
                </a:srgbClr>
              </a:gs>
              <a:gs pos="100000">
                <a:srgbClr val="666666">
                  <a:alpha val="10000"/>
                </a:srgbClr>
              </a:gs>
            </a:gsLst>
            <a:path path="shape">
              <a:fillToRect l="50000" t="50000" r="50000" b="50000"/>
            </a:path>
          </a:gradFill>
          <a:ln w="3175">
            <a:miter lim="400000"/>
          </a:ln>
        </p:spPr>
        <p:txBody>
          <a:bodyPr wrap="none" lIns="52646" tIns="52646" rIns="52646" bIns="52646" anchor="t"/>
          <a:lstStyle/>
          <a:p>
            <a:pPr algn="ctr" defTabSz="6045209"/>
            <a:endParaRPr lang="zh-CN" altLang="en-US" sz="600" dirty="0">
              <a:solidFill>
                <a:srgbClr val="11131C"/>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6" name="圆角矩形 3">
            <a:extLst>
              <a:ext uri="{FF2B5EF4-FFF2-40B4-BE49-F238E27FC236}">
                <a16:creationId xmlns:a16="http://schemas.microsoft.com/office/drawing/2014/main" id="{C09B1124-C4E8-4090-ACAE-94166B7C5124}"/>
              </a:ext>
            </a:extLst>
          </p:cNvPr>
          <p:cNvSpPr/>
          <p:nvPr/>
        </p:nvSpPr>
        <p:spPr>
          <a:xfrm>
            <a:off x="9770690" y="1969140"/>
            <a:ext cx="1651052" cy="1640065"/>
          </a:xfrm>
          <a:prstGeom prst="roundRect">
            <a:avLst>
              <a:gd name="adj" fmla="val 8000"/>
            </a:avLst>
          </a:prstGeom>
          <a:gradFill>
            <a:gsLst>
              <a:gs pos="64000">
                <a:srgbClr val="666666">
                  <a:alpha val="0"/>
                  <a:lumMod val="100000"/>
                </a:srgbClr>
              </a:gs>
              <a:gs pos="100000">
                <a:srgbClr val="666666">
                  <a:alpha val="10000"/>
                </a:srgbClr>
              </a:gs>
            </a:gsLst>
            <a:path path="shape">
              <a:fillToRect l="50000" t="50000" r="50000" b="50000"/>
            </a:path>
          </a:gradFill>
          <a:ln w="3175">
            <a:miter lim="400000"/>
          </a:ln>
        </p:spPr>
        <p:txBody>
          <a:bodyPr wrap="none" lIns="52646" tIns="52646" rIns="52646" bIns="52646" anchor="t"/>
          <a:lstStyle/>
          <a:p>
            <a:pPr algn="ctr" defTabSz="6045209"/>
            <a:endParaRPr lang="zh-CN" altLang="en-US" sz="600" dirty="0">
              <a:solidFill>
                <a:srgbClr val="11131C"/>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7" name="矩形 66">
            <a:extLst>
              <a:ext uri="{FF2B5EF4-FFF2-40B4-BE49-F238E27FC236}">
                <a16:creationId xmlns:a16="http://schemas.microsoft.com/office/drawing/2014/main" id="{0A435BA6-74CB-4694-ADC7-CBFEF6EB99E0}"/>
              </a:ext>
            </a:extLst>
          </p:cNvPr>
          <p:cNvSpPr/>
          <p:nvPr/>
        </p:nvSpPr>
        <p:spPr>
          <a:xfrm>
            <a:off x="7307230" y="4172899"/>
            <a:ext cx="3231654" cy="215444"/>
          </a:xfrm>
          <a:prstGeom prst="rect">
            <a:avLst/>
          </a:prstGeom>
        </p:spPr>
        <p:txBody>
          <a:bodyPr wrap="none" lIns="0" tIns="0" rIns="0" bIns="0">
            <a:spAutoFit/>
          </a:bodyPr>
          <a:lstStyle/>
          <a:p>
            <a:pPr lvl="0" algn="ctr" defTabSz="536575" hangingPunct="0">
              <a:spcAft>
                <a:spcPts val="400"/>
              </a:spcAft>
              <a:defRPr/>
            </a:pPr>
            <a:r>
              <a:rPr lang="zh-CN" altLang="en-US" sz="1400" b="1" kern="0" dirty="0">
                <a:solidFill>
                  <a:srgbClr val="C00000"/>
                </a:solidFill>
                <a:latin typeface="微软雅黑" panose="020B0503020204020204" pitchFamily="34" charset="-122"/>
                <a:ea typeface="微软雅黑" panose="020B0503020204020204" pitchFamily="34" charset="-122"/>
                <a:sym typeface="Source Han Sans CN"/>
              </a:rPr>
              <a:t>精准感知集群故障，实现故障切换高可用</a:t>
            </a:r>
          </a:p>
        </p:txBody>
      </p:sp>
      <p:sp>
        <p:nvSpPr>
          <p:cNvPr id="68" name="圆角矩形 3">
            <a:extLst>
              <a:ext uri="{FF2B5EF4-FFF2-40B4-BE49-F238E27FC236}">
                <a16:creationId xmlns:a16="http://schemas.microsoft.com/office/drawing/2014/main" id="{9C57ABBA-C0F4-438E-BAF7-B0EF597B57DC}"/>
              </a:ext>
            </a:extLst>
          </p:cNvPr>
          <p:cNvSpPr/>
          <p:nvPr/>
        </p:nvSpPr>
        <p:spPr>
          <a:xfrm>
            <a:off x="6278438" y="4500794"/>
            <a:ext cx="5143302" cy="852111"/>
          </a:xfrm>
          <a:prstGeom prst="roundRect">
            <a:avLst>
              <a:gd name="adj" fmla="val 8000"/>
            </a:avLst>
          </a:prstGeom>
          <a:gradFill>
            <a:gsLst>
              <a:gs pos="64000">
                <a:srgbClr val="666666">
                  <a:alpha val="0"/>
                  <a:lumMod val="100000"/>
                </a:srgbClr>
              </a:gs>
              <a:gs pos="100000">
                <a:srgbClr val="666666">
                  <a:alpha val="10000"/>
                </a:srgbClr>
              </a:gs>
            </a:gsLst>
            <a:path path="shape">
              <a:fillToRect l="50000" t="50000" r="50000" b="50000"/>
            </a:path>
          </a:gradFill>
          <a:ln w="3175">
            <a:miter lim="400000"/>
          </a:ln>
        </p:spPr>
        <p:txBody>
          <a:bodyPr wrap="none" lIns="52646" tIns="52646" rIns="52646" bIns="52646" anchor="t"/>
          <a:lstStyle/>
          <a:p>
            <a:pPr algn="ctr" defTabSz="6045209"/>
            <a:endParaRPr lang="zh-CN" altLang="en-US" sz="600" dirty="0">
              <a:solidFill>
                <a:srgbClr val="11131C"/>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9" name="矩形 68">
            <a:extLst>
              <a:ext uri="{FF2B5EF4-FFF2-40B4-BE49-F238E27FC236}">
                <a16:creationId xmlns:a16="http://schemas.microsoft.com/office/drawing/2014/main" id="{8FA50E76-3C98-4BC1-BE9A-D7387695659C}"/>
              </a:ext>
            </a:extLst>
          </p:cNvPr>
          <p:cNvSpPr/>
          <p:nvPr/>
        </p:nvSpPr>
        <p:spPr>
          <a:xfrm>
            <a:off x="6459870" y="2532835"/>
            <a:ext cx="1365987" cy="580672"/>
          </a:xfrm>
          <a:prstGeom prst="rect">
            <a:avLst/>
          </a:prstGeom>
        </p:spPr>
        <p:txBody>
          <a:bodyPr wrap="square" lIns="0" tIns="0" rIns="0" bIns="0">
            <a:spAutoFit/>
          </a:bodyPr>
          <a:lstStyle/>
          <a:p>
            <a:pPr lvl="0" defTabSz="536575" hangingPunct="0">
              <a:lnSpc>
                <a:spcPct val="130000"/>
              </a:lnSpc>
              <a:defRPr/>
            </a:pPr>
            <a:r>
              <a:rPr lang="zh-CN" altLang="en-US" sz="1000" kern="0" dirty="0">
                <a:latin typeface="微软雅黑" panose="020B0503020204020204" pitchFamily="34" charset="-122"/>
                <a:ea typeface="微软雅黑" panose="020B0503020204020204" pitchFamily="34" charset="-122"/>
                <a:sym typeface="Source Han Sans CN"/>
              </a:rPr>
              <a:t>通过</a:t>
            </a:r>
            <a:r>
              <a:rPr lang="zh-CN" altLang="en-US" sz="1000" b="1" kern="0" dirty="0">
                <a:latin typeface="微软雅黑" panose="020B0503020204020204" pitchFamily="34" charset="-122"/>
                <a:ea typeface="微软雅黑" panose="020B0503020204020204" pitchFamily="34" charset="-122"/>
                <a:sym typeface="Source Han Sans CN"/>
              </a:rPr>
              <a:t>全局分布式缓存技术</a:t>
            </a:r>
            <a:r>
              <a:rPr lang="zh-CN" altLang="en-US" sz="1000" kern="0" dirty="0">
                <a:latin typeface="微软雅黑" panose="020B0503020204020204" pitchFamily="34" charset="-122"/>
                <a:ea typeface="微软雅黑" panose="020B0503020204020204" pitchFamily="34" charset="-122"/>
                <a:sym typeface="Source Han Sans CN"/>
              </a:rPr>
              <a:t>，保障跨节点事务一致性</a:t>
            </a:r>
          </a:p>
        </p:txBody>
      </p:sp>
      <p:sp>
        <p:nvSpPr>
          <p:cNvPr id="70" name="矩形 69">
            <a:extLst>
              <a:ext uri="{FF2B5EF4-FFF2-40B4-BE49-F238E27FC236}">
                <a16:creationId xmlns:a16="http://schemas.microsoft.com/office/drawing/2014/main" id="{DCF50B34-BE3E-444A-AF53-2709F5BEA66A}"/>
              </a:ext>
            </a:extLst>
          </p:cNvPr>
          <p:cNvSpPr/>
          <p:nvPr/>
        </p:nvSpPr>
        <p:spPr>
          <a:xfrm>
            <a:off x="8153861" y="2532835"/>
            <a:ext cx="1409007" cy="580672"/>
          </a:xfrm>
          <a:prstGeom prst="rect">
            <a:avLst/>
          </a:prstGeom>
        </p:spPr>
        <p:txBody>
          <a:bodyPr wrap="square" lIns="0" tIns="0" rIns="0" bIns="0">
            <a:spAutoFit/>
          </a:bodyPr>
          <a:lstStyle/>
          <a:p>
            <a:pPr lvl="0" defTabSz="536575" hangingPunct="0">
              <a:lnSpc>
                <a:spcPct val="130000"/>
              </a:lnSpc>
              <a:defRPr/>
            </a:pPr>
            <a:r>
              <a:rPr lang="zh-CN" altLang="en-US" sz="1000" kern="0" dirty="0">
                <a:latin typeface="微软雅黑" panose="020B0503020204020204" pitchFamily="34" charset="-122"/>
                <a:ea typeface="微软雅黑" panose="020B0503020204020204" pitchFamily="34" charset="-122"/>
                <a:sym typeface="Source Han Sans CN"/>
              </a:rPr>
              <a:t>通过</a:t>
            </a:r>
            <a:r>
              <a:rPr lang="zh-CN" altLang="en-US" sz="1000" b="1" kern="0" dirty="0">
                <a:latin typeface="微软雅黑" panose="020B0503020204020204" pitchFamily="34" charset="-122"/>
                <a:ea typeface="微软雅黑" panose="020B0503020204020204" pitchFamily="34" charset="-122"/>
                <a:sym typeface="Source Han Sans CN"/>
              </a:rPr>
              <a:t>分布式</a:t>
            </a:r>
            <a:r>
              <a:rPr lang="en-US" altLang="zh-CN" sz="1000" b="1" kern="0" dirty="0">
                <a:latin typeface="微软雅黑" panose="020B0503020204020204" pitchFamily="34" charset="-122"/>
                <a:ea typeface="微软雅黑" panose="020B0503020204020204" pitchFamily="34" charset="-122"/>
                <a:sym typeface="Source Han Sans CN"/>
              </a:rPr>
              <a:t>MVCC</a:t>
            </a:r>
            <a:r>
              <a:rPr lang="zh-CN" altLang="en-US" sz="1000" b="1" kern="0" dirty="0">
                <a:latin typeface="微软雅黑" panose="020B0503020204020204" pitchFamily="34" charset="-122"/>
                <a:ea typeface="微软雅黑" panose="020B0503020204020204" pitchFamily="34" charset="-122"/>
                <a:sym typeface="Source Han Sans CN"/>
              </a:rPr>
              <a:t>技术</a:t>
            </a:r>
            <a:r>
              <a:rPr lang="zh-CN" altLang="en-US" sz="1000" kern="0" dirty="0">
                <a:latin typeface="微软雅黑" panose="020B0503020204020204" pitchFamily="34" charset="-122"/>
                <a:ea typeface="微软雅黑" panose="020B0503020204020204" pitchFamily="34" charset="-122"/>
                <a:sym typeface="Source Han Sans CN"/>
              </a:rPr>
              <a:t>，改善传统</a:t>
            </a:r>
            <a:r>
              <a:rPr lang="en-US" altLang="zh-CN" sz="1000" kern="0" dirty="0">
                <a:latin typeface="微软雅黑" panose="020B0503020204020204" pitchFamily="34" charset="-122"/>
                <a:ea typeface="微软雅黑" panose="020B0503020204020204" pitchFamily="34" charset="-122"/>
                <a:sym typeface="Source Han Sans CN"/>
              </a:rPr>
              <a:t>MVCC</a:t>
            </a:r>
            <a:r>
              <a:rPr lang="zh-CN" altLang="en-US" sz="1000" kern="0" dirty="0">
                <a:latin typeface="微软雅黑" panose="020B0503020204020204" pitchFamily="34" charset="-122"/>
                <a:ea typeface="微软雅黑" panose="020B0503020204020204" pitchFamily="34" charset="-122"/>
                <a:sym typeface="Source Han Sans CN"/>
              </a:rPr>
              <a:t>对事务提交性能的影响</a:t>
            </a:r>
          </a:p>
        </p:txBody>
      </p:sp>
      <p:sp>
        <p:nvSpPr>
          <p:cNvPr id="71" name="矩形 70">
            <a:extLst>
              <a:ext uri="{FF2B5EF4-FFF2-40B4-BE49-F238E27FC236}">
                <a16:creationId xmlns:a16="http://schemas.microsoft.com/office/drawing/2014/main" id="{6F15D187-D469-47AC-8213-FDBE1E177E0A}"/>
              </a:ext>
            </a:extLst>
          </p:cNvPr>
          <p:cNvSpPr/>
          <p:nvPr/>
        </p:nvSpPr>
        <p:spPr>
          <a:xfrm>
            <a:off x="9918927" y="2508062"/>
            <a:ext cx="1409007" cy="780727"/>
          </a:xfrm>
          <a:prstGeom prst="rect">
            <a:avLst/>
          </a:prstGeom>
        </p:spPr>
        <p:txBody>
          <a:bodyPr wrap="square" lIns="0" tIns="0" rIns="0" bIns="0">
            <a:spAutoFit/>
          </a:bodyPr>
          <a:lstStyle/>
          <a:p>
            <a:pPr lvl="0" defTabSz="536575" hangingPunct="0">
              <a:lnSpc>
                <a:spcPct val="130000"/>
              </a:lnSpc>
              <a:defRPr/>
            </a:pPr>
            <a:r>
              <a:rPr lang="zh-CN" altLang="en-US" sz="1000" kern="0" dirty="0">
                <a:latin typeface="微软雅黑" panose="020B0503020204020204" pitchFamily="34" charset="-122"/>
                <a:ea typeface="微软雅黑" panose="020B0503020204020204" pitchFamily="34" charset="-122"/>
                <a:sym typeface="Source Han Sans CN"/>
              </a:rPr>
              <a:t>通过</a:t>
            </a:r>
            <a:r>
              <a:rPr lang="zh-CN" altLang="en-US" sz="1000" b="1" kern="0" dirty="0">
                <a:latin typeface="微软雅黑" panose="020B0503020204020204" pitchFamily="34" charset="-122"/>
                <a:ea typeface="微软雅黑" panose="020B0503020204020204" pitchFamily="34" charset="-122"/>
                <a:sym typeface="Source Han Sans CN"/>
              </a:rPr>
              <a:t>分布式锁技术</a:t>
            </a:r>
            <a:r>
              <a:rPr lang="zh-CN" altLang="en-US" sz="1000" kern="0" dirty="0">
                <a:latin typeface="微软雅黑" panose="020B0503020204020204" pitchFamily="34" charset="-122"/>
                <a:ea typeface="微软雅黑" panose="020B0503020204020204" pitchFamily="34" charset="-122"/>
                <a:sym typeface="Source Han Sans CN"/>
              </a:rPr>
              <a:t>，实现跨节点共享资源并发控制，减少读写冲突，实现多节点高性能并发写</a:t>
            </a:r>
          </a:p>
        </p:txBody>
      </p:sp>
      <p:sp>
        <p:nvSpPr>
          <p:cNvPr id="72" name="矩形 71">
            <a:extLst>
              <a:ext uri="{FF2B5EF4-FFF2-40B4-BE49-F238E27FC236}">
                <a16:creationId xmlns:a16="http://schemas.microsoft.com/office/drawing/2014/main" id="{CF61224F-3674-441C-B95B-40055A268E50}"/>
              </a:ext>
            </a:extLst>
          </p:cNvPr>
          <p:cNvSpPr/>
          <p:nvPr/>
        </p:nvSpPr>
        <p:spPr>
          <a:xfrm>
            <a:off x="6969859" y="2148285"/>
            <a:ext cx="221215" cy="215444"/>
          </a:xfrm>
          <a:prstGeom prst="rect">
            <a:avLst/>
          </a:prstGeom>
        </p:spPr>
        <p:txBody>
          <a:bodyPr wrap="none" lIns="0" tIns="0" rIns="0" bIns="0">
            <a:spAutoFit/>
          </a:bodyPr>
          <a:lstStyle/>
          <a:p>
            <a:pPr lvl="0" algn="ctr" defTabSz="536575" hangingPunct="0">
              <a:defRPr/>
            </a:pPr>
            <a:r>
              <a:rPr lang="en-US" altLang="zh-CN" sz="1400" b="1" kern="0" dirty="0">
                <a:latin typeface="微软雅黑" panose="020B0503020204020204" pitchFamily="34" charset="-122"/>
                <a:ea typeface="微软雅黑" panose="020B0503020204020204" pitchFamily="34" charset="-122"/>
                <a:sym typeface="Source Han Sans CN"/>
              </a:rPr>
              <a:t>01</a:t>
            </a:r>
            <a:endParaRPr lang="zh-CN" altLang="en-US" sz="1400" b="1" kern="0" dirty="0">
              <a:latin typeface="微软雅黑" panose="020B0503020204020204" pitchFamily="34" charset="-122"/>
              <a:ea typeface="微软雅黑" panose="020B0503020204020204" pitchFamily="34" charset="-122"/>
              <a:sym typeface="Source Han Sans CN"/>
            </a:endParaRPr>
          </a:p>
        </p:txBody>
      </p:sp>
      <p:sp>
        <p:nvSpPr>
          <p:cNvPr id="73" name="矩形 72">
            <a:extLst>
              <a:ext uri="{FF2B5EF4-FFF2-40B4-BE49-F238E27FC236}">
                <a16:creationId xmlns:a16="http://schemas.microsoft.com/office/drawing/2014/main" id="{DFAB6D8C-D957-4382-ADAE-6B57116D70FF}"/>
              </a:ext>
            </a:extLst>
          </p:cNvPr>
          <p:cNvSpPr/>
          <p:nvPr/>
        </p:nvSpPr>
        <p:spPr>
          <a:xfrm>
            <a:off x="8684579" y="2143269"/>
            <a:ext cx="221215" cy="215444"/>
          </a:xfrm>
          <a:prstGeom prst="rect">
            <a:avLst/>
          </a:prstGeom>
        </p:spPr>
        <p:txBody>
          <a:bodyPr wrap="none" lIns="0" tIns="0" rIns="0" bIns="0">
            <a:spAutoFit/>
          </a:bodyPr>
          <a:lstStyle/>
          <a:p>
            <a:pPr lvl="0" algn="ctr" defTabSz="536575" hangingPunct="0">
              <a:defRPr/>
            </a:pPr>
            <a:r>
              <a:rPr lang="en-US" altLang="zh-CN" sz="1400" b="1" kern="0" dirty="0">
                <a:latin typeface="微软雅黑" panose="020B0503020204020204" pitchFamily="34" charset="-122"/>
                <a:ea typeface="微软雅黑" panose="020B0503020204020204" pitchFamily="34" charset="-122"/>
                <a:sym typeface="Source Han Sans CN"/>
              </a:rPr>
              <a:t>02</a:t>
            </a:r>
            <a:endParaRPr lang="zh-CN" altLang="en-US" sz="1400" b="1" kern="0" dirty="0">
              <a:latin typeface="微软雅黑" panose="020B0503020204020204" pitchFamily="34" charset="-122"/>
              <a:ea typeface="微软雅黑" panose="020B0503020204020204" pitchFamily="34" charset="-122"/>
              <a:sym typeface="Source Han Sans CN"/>
            </a:endParaRPr>
          </a:p>
        </p:txBody>
      </p:sp>
      <p:sp>
        <p:nvSpPr>
          <p:cNvPr id="74" name="矩形 73">
            <a:extLst>
              <a:ext uri="{FF2B5EF4-FFF2-40B4-BE49-F238E27FC236}">
                <a16:creationId xmlns:a16="http://schemas.microsoft.com/office/drawing/2014/main" id="{ACC271E6-F548-417D-A778-4F8DA152058E}"/>
              </a:ext>
            </a:extLst>
          </p:cNvPr>
          <p:cNvSpPr/>
          <p:nvPr/>
        </p:nvSpPr>
        <p:spPr>
          <a:xfrm>
            <a:off x="10538884" y="2113566"/>
            <a:ext cx="221215" cy="215444"/>
          </a:xfrm>
          <a:prstGeom prst="rect">
            <a:avLst/>
          </a:prstGeom>
        </p:spPr>
        <p:txBody>
          <a:bodyPr wrap="none" lIns="0" tIns="0" rIns="0" bIns="0">
            <a:spAutoFit/>
          </a:bodyPr>
          <a:lstStyle/>
          <a:p>
            <a:pPr lvl="0" algn="ctr" defTabSz="536575" hangingPunct="0">
              <a:defRPr/>
            </a:pPr>
            <a:r>
              <a:rPr lang="en-US" altLang="zh-CN" sz="1400" b="1" kern="0" dirty="0">
                <a:latin typeface="微软雅黑" panose="020B0503020204020204" pitchFamily="34" charset="-122"/>
                <a:ea typeface="微软雅黑" panose="020B0503020204020204" pitchFamily="34" charset="-122"/>
                <a:sym typeface="Source Han Sans CN"/>
              </a:rPr>
              <a:t>03</a:t>
            </a:r>
            <a:endParaRPr lang="zh-CN" altLang="en-US" sz="1400" b="1" kern="0" dirty="0">
              <a:latin typeface="微软雅黑" panose="020B0503020204020204" pitchFamily="34" charset="-122"/>
              <a:ea typeface="微软雅黑" panose="020B0503020204020204" pitchFamily="34" charset="-122"/>
              <a:sym typeface="Source Han Sans CN"/>
            </a:endParaRPr>
          </a:p>
        </p:txBody>
      </p:sp>
      <p:sp>
        <p:nvSpPr>
          <p:cNvPr id="75" name="矩形 74">
            <a:extLst>
              <a:ext uri="{FF2B5EF4-FFF2-40B4-BE49-F238E27FC236}">
                <a16:creationId xmlns:a16="http://schemas.microsoft.com/office/drawing/2014/main" id="{52080F54-8700-4FD6-84C2-898B4A21F174}"/>
              </a:ext>
            </a:extLst>
          </p:cNvPr>
          <p:cNvSpPr/>
          <p:nvPr/>
        </p:nvSpPr>
        <p:spPr>
          <a:xfrm>
            <a:off x="6722265" y="4960494"/>
            <a:ext cx="4367165" cy="180562"/>
          </a:xfrm>
          <a:prstGeom prst="rect">
            <a:avLst/>
          </a:prstGeom>
        </p:spPr>
        <p:txBody>
          <a:bodyPr wrap="square" lIns="0" tIns="0" rIns="0" bIns="0">
            <a:spAutoFit/>
          </a:bodyPr>
          <a:lstStyle/>
          <a:p>
            <a:pPr lvl="0" algn="ctr" defTabSz="536575" hangingPunct="0">
              <a:lnSpc>
                <a:spcPct val="130000"/>
              </a:lnSpc>
              <a:defRPr/>
            </a:pPr>
            <a:r>
              <a:rPr lang="zh-CN" altLang="en-US" sz="1000" kern="0" dirty="0">
                <a:latin typeface="微软雅黑" panose="020B0503020204020204" pitchFamily="34" charset="-122"/>
                <a:ea typeface="微软雅黑" panose="020B0503020204020204" pitchFamily="34" charset="-122"/>
                <a:sym typeface="Source Han Sans CN"/>
              </a:rPr>
              <a:t>通过</a:t>
            </a:r>
            <a:r>
              <a:rPr lang="zh-CN" altLang="en-US" sz="1000" b="1" kern="0" dirty="0">
                <a:latin typeface="微软雅黑" panose="020B0503020204020204" pitchFamily="34" charset="-122"/>
                <a:ea typeface="微软雅黑" panose="020B0503020204020204" pitchFamily="34" charset="-122"/>
                <a:sym typeface="Source Han Sans CN"/>
              </a:rPr>
              <a:t>多主集群高可用技术</a:t>
            </a:r>
            <a:r>
              <a:rPr lang="zh-CN" altLang="en-US" sz="1000" kern="0" dirty="0">
                <a:latin typeface="微软雅黑" panose="020B0503020204020204" pitchFamily="34" charset="-122"/>
                <a:ea typeface="微软雅黑" panose="020B0503020204020204" pitchFamily="34" charset="-122"/>
                <a:sym typeface="Source Han Sans CN"/>
              </a:rPr>
              <a:t>，实现节点故障后快速切换，实现集群端到端高可用</a:t>
            </a:r>
          </a:p>
        </p:txBody>
      </p:sp>
      <p:sp>
        <p:nvSpPr>
          <p:cNvPr id="76" name="矩形 75">
            <a:extLst>
              <a:ext uri="{FF2B5EF4-FFF2-40B4-BE49-F238E27FC236}">
                <a16:creationId xmlns:a16="http://schemas.microsoft.com/office/drawing/2014/main" id="{E4C11543-864D-43D7-85C6-93741E27F466}"/>
              </a:ext>
            </a:extLst>
          </p:cNvPr>
          <p:cNvSpPr/>
          <p:nvPr/>
        </p:nvSpPr>
        <p:spPr>
          <a:xfrm>
            <a:off x="8739482" y="4658788"/>
            <a:ext cx="221215" cy="215444"/>
          </a:xfrm>
          <a:prstGeom prst="rect">
            <a:avLst/>
          </a:prstGeom>
        </p:spPr>
        <p:txBody>
          <a:bodyPr wrap="none" lIns="0" tIns="0" rIns="0" bIns="0">
            <a:spAutoFit/>
          </a:bodyPr>
          <a:lstStyle/>
          <a:p>
            <a:pPr lvl="0" algn="ctr" defTabSz="536575" hangingPunct="0">
              <a:defRPr/>
            </a:pPr>
            <a:r>
              <a:rPr lang="en-US" altLang="zh-CN" sz="1400" b="1" kern="0" dirty="0">
                <a:latin typeface="微软雅黑" panose="020B0503020204020204" pitchFamily="34" charset="-122"/>
                <a:ea typeface="微软雅黑" panose="020B0503020204020204" pitchFamily="34" charset="-122"/>
                <a:sym typeface="Source Han Sans CN"/>
              </a:rPr>
              <a:t>04</a:t>
            </a:r>
            <a:endParaRPr lang="zh-CN" altLang="en-US" sz="1400" b="1" kern="0" dirty="0">
              <a:latin typeface="微软雅黑" panose="020B0503020204020204" pitchFamily="34" charset="-122"/>
              <a:ea typeface="微软雅黑" panose="020B0503020204020204" pitchFamily="34" charset="-122"/>
              <a:sym typeface="Source Han Sans CN"/>
            </a:endParaRPr>
          </a:p>
        </p:txBody>
      </p:sp>
    </p:spTree>
    <p:extLst>
      <p:ext uri="{BB962C8B-B14F-4D97-AF65-F5344CB8AC3E}">
        <p14:creationId xmlns:p14="http://schemas.microsoft.com/office/powerpoint/2010/main" val="4007365083"/>
      </p:ext>
    </p:extLst>
  </p:cSld>
  <p:clrMapOvr>
    <a:masterClrMapping/>
  </p:clrMapOvr>
  <p:transition advClick="0" advTm="8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B4F949-77DB-4A76-84CD-43C647EAE275}"/>
              </a:ext>
            </a:extLst>
          </p:cNvPr>
          <p:cNvSpPr>
            <a:spLocks noGrp="1"/>
          </p:cNvSpPr>
          <p:nvPr>
            <p:ph type="title"/>
          </p:nvPr>
        </p:nvSpPr>
        <p:spPr>
          <a:xfrm>
            <a:off x="528994" y="540001"/>
            <a:ext cx="11169283" cy="511765"/>
          </a:xfrm>
        </p:spPr>
        <p:txBody>
          <a:bodyPr/>
          <a:lstStyle/>
          <a:p>
            <a:r>
              <a:rPr kumimoji="1" lang="zh-CN" altLang="en-US" sz="2800" b="0" dirty="0">
                <a:solidFill>
                  <a:srgbClr val="000000"/>
                </a:solidFill>
                <a:latin typeface="微软雅黑" panose="020B0503020204020204" pitchFamily="34" charset="-122"/>
                <a:ea typeface="微软雅黑" panose="020B0503020204020204" pitchFamily="34" charset="-122"/>
              </a:rPr>
              <a:t>鲲鹏</a:t>
            </a:r>
            <a:r>
              <a:rPr kumimoji="1" lang="en-US" altLang="zh-CN" sz="2800" b="0" dirty="0">
                <a:solidFill>
                  <a:srgbClr val="000000"/>
                </a:solidFill>
                <a:latin typeface="微软雅黑" panose="020B0503020204020204" pitchFamily="34" charset="-122"/>
                <a:ea typeface="微软雅黑" panose="020B0503020204020204" pitchFamily="34" charset="-122"/>
              </a:rPr>
              <a:t>+openGauss </a:t>
            </a:r>
            <a:r>
              <a:rPr kumimoji="1" lang="en-US" altLang="zh-CN" sz="2800" b="0" dirty="0" err="1">
                <a:solidFill>
                  <a:srgbClr val="000000"/>
                </a:solidFill>
                <a:latin typeface="微软雅黑" panose="020B0503020204020204" pitchFamily="34" charset="-122"/>
                <a:ea typeface="微软雅黑" panose="020B0503020204020204" pitchFamily="34" charset="-122"/>
              </a:rPr>
              <a:t>oGRAC</a:t>
            </a:r>
            <a:r>
              <a:rPr kumimoji="1" lang="zh-CN" altLang="en-US" sz="2800" b="0" dirty="0">
                <a:solidFill>
                  <a:srgbClr val="000000"/>
                </a:solidFill>
                <a:latin typeface="微软雅黑" panose="020B0503020204020204" pitchFamily="34" charset="-122"/>
                <a:ea typeface="微软雅黑" panose="020B0503020204020204" pitchFamily="34" charset="-122"/>
              </a:rPr>
              <a:t>多写解决方案，性能倍增</a:t>
            </a:r>
          </a:p>
        </p:txBody>
      </p:sp>
      <p:sp>
        <p:nvSpPr>
          <p:cNvPr id="77" name="椭圆 76">
            <a:extLst>
              <a:ext uri="{FF2B5EF4-FFF2-40B4-BE49-F238E27FC236}">
                <a16:creationId xmlns:a16="http://schemas.microsoft.com/office/drawing/2014/main" id="{00656799-5A4D-4EF1-B102-670A81996EBB}"/>
              </a:ext>
            </a:extLst>
          </p:cNvPr>
          <p:cNvSpPr>
            <a:spLocks noChangeAspect="1"/>
          </p:cNvSpPr>
          <p:nvPr/>
        </p:nvSpPr>
        <p:spPr>
          <a:xfrm>
            <a:off x="985510" y="1915859"/>
            <a:ext cx="578757" cy="577742"/>
          </a:xfrm>
          <a:prstGeom prst="ellipse">
            <a:avLst/>
          </a:prstGeom>
          <a:gradFill>
            <a:gsLst>
              <a:gs pos="100000">
                <a:srgbClr val="5E5E5E">
                  <a:lumMod val="10000"/>
                  <a:lumOff val="90000"/>
                </a:srgbClr>
              </a:gs>
              <a:gs pos="1000">
                <a:srgbClr val="FFFFFF"/>
              </a:gs>
            </a:gsLst>
            <a:lin ang="5400000" scaled="0"/>
          </a:gradFill>
          <a:ln w="0" cap="flat" cmpd="sng" algn="ctr">
            <a:noFill/>
            <a:prstDash val="solid"/>
            <a:miter lim="800000"/>
          </a:ln>
          <a:effectLst/>
        </p:spPr>
        <p:txBody>
          <a:bodyPr lIns="68507" tIns="34254" rIns="68507" bIns="34254" anchor="ctr"/>
          <a:lstStyle/>
          <a:p>
            <a:pPr marL="0" marR="0" lvl="0" indent="0" algn="ctr" defTabSz="1228506" rtl="0" eaLnBrk="1" fontAlgn="auto" latinLnBrk="0" hangingPunct="1">
              <a:lnSpc>
                <a:spcPct val="100000"/>
              </a:lnSpc>
              <a:spcBef>
                <a:spcPts val="0"/>
              </a:spcBef>
              <a:spcAft>
                <a:spcPts val="0"/>
              </a:spcAft>
              <a:buClrTx/>
              <a:buSzTx/>
              <a:buFontTx/>
              <a:buNone/>
              <a:tabLst/>
              <a:defRPr/>
            </a:pPr>
            <a:endParaRPr kumimoji="0" lang="zh-CN" altLang="en-US" sz="299" b="0" i="0" u="none" strike="noStrike" kern="0" cap="none" spc="0" normalizeH="0" baseline="0" noProof="0">
              <a:ln>
                <a:noFill/>
              </a:ln>
              <a:solidFill>
                <a:srgbClr val="5E5E5E">
                  <a:lumMod val="50000"/>
                </a:srgbClr>
              </a:solidFill>
              <a:effectLst/>
              <a:uLnTx/>
              <a:uFillTx/>
              <a:cs typeface="+mn-ea"/>
              <a:sym typeface="+mn-lt"/>
            </a:endParaRPr>
          </a:p>
        </p:txBody>
      </p:sp>
      <p:grpSp>
        <p:nvGrpSpPr>
          <p:cNvPr id="78" name="组合 77">
            <a:extLst>
              <a:ext uri="{FF2B5EF4-FFF2-40B4-BE49-F238E27FC236}">
                <a16:creationId xmlns:a16="http://schemas.microsoft.com/office/drawing/2014/main" id="{56D427A1-4AA2-492F-B721-DCBAF61C6D45}"/>
              </a:ext>
            </a:extLst>
          </p:cNvPr>
          <p:cNvGrpSpPr/>
          <p:nvPr/>
        </p:nvGrpSpPr>
        <p:grpSpPr>
          <a:xfrm>
            <a:off x="985511" y="1613818"/>
            <a:ext cx="5225201" cy="183894"/>
            <a:chOff x="1238381" y="5854908"/>
            <a:chExt cx="3240000" cy="266466"/>
          </a:xfrm>
        </p:grpSpPr>
        <p:grpSp>
          <p:nvGrpSpPr>
            <p:cNvPr id="79" name="组合 78">
              <a:extLst>
                <a:ext uri="{FF2B5EF4-FFF2-40B4-BE49-F238E27FC236}">
                  <a16:creationId xmlns:a16="http://schemas.microsoft.com/office/drawing/2014/main" id="{8F25EAF3-C785-4C80-B867-1862AD7C8202}"/>
                </a:ext>
              </a:extLst>
            </p:cNvPr>
            <p:cNvGrpSpPr/>
            <p:nvPr/>
          </p:nvGrpSpPr>
          <p:grpSpPr>
            <a:xfrm>
              <a:off x="1238381" y="5854908"/>
              <a:ext cx="3240000" cy="266466"/>
              <a:chOff x="698381" y="5830253"/>
              <a:chExt cx="5040000" cy="266466"/>
            </a:xfrm>
          </p:grpSpPr>
          <p:sp>
            <p:nvSpPr>
              <p:cNvPr id="81" name="梯形 80">
                <a:extLst>
                  <a:ext uri="{FF2B5EF4-FFF2-40B4-BE49-F238E27FC236}">
                    <a16:creationId xmlns:a16="http://schemas.microsoft.com/office/drawing/2014/main" id="{46E16660-E833-4767-9928-92090E64FFC1}"/>
                  </a:ext>
                </a:extLst>
              </p:cNvPr>
              <p:cNvSpPr/>
              <p:nvPr/>
            </p:nvSpPr>
            <p:spPr>
              <a:xfrm>
                <a:off x="734381" y="5844719"/>
                <a:ext cx="4968000" cy="252000"/>
              </a:xfrm>
              <a:prstGeom prst="trapezoid">
                <a:avLst>
                  <a:gd name="adj" fmla="val 234568"/>
                </a:avLst>
              </a:prstGeom>
              <a:gradFill>
                <a:gsLst>
                  <a:gs pos="100000">
                    <a:srgbClr val="666666">
                      <a:lumMod val="60000"/>
                      <a:lumOff val="40000"/>
                      <a:alpha val="10000"/>
                    </a:srgbClr>
                  </a:gs>
                  <a:gs pos="0">
                    <a:srgbClr val="666666">
                      <a:lumMod val="60000"/>
                      <a:lumOff val="40000"/>
                      <a:alpha val="0"/>
                    </a:srgbClr>
                  </a:gs>
                </a:gsLst>
                <a:lin ang="5400000" scaled="0"/>
              </a:gradFill>
              <a:ln w="3175">
                <a:gradFill>
                  <a:gsLst>
                    <a:gs pos="100000">
                      <a:srgbClr val="666666">
                        <a:lumMod val="60000"/>
                        <a:lumOff val="40000"/>
                        <a:alpha val="15000"/>
                      </a:srgbClr>
                    </a:gs>
                    <a:gs pos="0">
                      <a:srgbClr val="666666">
                        <a:lumMod val="60000"/>
                        <a:lumOff val="40000"/>
                        <a:alpha val="0"/>
                      </a:srgbClr>
                    </a:gs>
                  </a:gsLst>
                  <a:lin ang="5400000" scaled="0"/>
                </a:gradFill>
              </a:ln>
            </p:spPr>
            <p:txBody>
              <a:bodyPr vert="horz" wrap="square" lIns="153543" tIns="76771" rIns="153543" bIns="76771" numCol="1" anchor="t" anchorCtr="0" compatLnSpc="1">
                <a:prstTxWarp prst="textNoShape">
                  <a:avLst/>
                </a:prstTxWarp>
              </a:bodyPr>
              <a:lstStyle/>
              <a:p>
                <a:pPr marL="0" marR="0" lvl="0" indent="0" algn="l" defTabSz="1535395" rtl="0" eaLnBrk="1" fontAlgn="auto" latinLnBrk="0" hangingPunct="1">
                  <a:lnSpc>
                    <a:spcPct val="100000"/>
                  </a:lnSpc>
                  <a:spcBef>
                    <a:spcPts val="0"/>
                  </a:spcBef>
                  <a:spcAft>
                    <a:spcPts val="0"/>
                  </a:spcAft>
                  <a:buClrTx/>
                  <a:buSzTx/>
                  <a:buFontTx/>
                  <a:buNone/>
                  <a:tabLst/>
                  <a:defRPr/>
                </a:pPr>
                <a:endParaRPr kumimoji="0" lang="zh-CN" altLang="en-US" sz="1679" b="0" i="0" u="none" strike="noStrike" kern="0" cap="none" spc="0" normalizeH="0" baseline="0" noProof="0" dirty="0">
                  <a:ln>
                    <a:noFill/>
                  </a:ln>
                  <a:solidFill>
                    <a:srgbClr val="5E5E5E">
                      <a:lumMod val="50000"/>
                    </a:srgbClr>
                  </a:solidFill>
                  <a:effectLst/>
                  <a:uLnTx/>
                  <a:uFillTx/>
                  <a:cs typeface="+mn-ea"/>
                  <a:sym typeface="+mn-lt"/>
                </a:endParaRPr>
              </a:p>
            </p:txBody>
          </p:sp>
          <p:sp>
            <p:nvSpPr>
              <p:cNvPr id="82" name="梯形 81">
                <a:extLst>
                  <a:ext uri="{FF2B5EF4-FFF2-40B4-BE49-F238E27FC236}">
                    <a16:creationId xmlns:a16="http://schemas.microsoft.com/office/drawing/2014/main" id="{4017B1B9-D832-4A48-B5BD-BA3D445116E8}"/>
                  </a:ext>
                </a:extLst>
              </p:cNvPr>
              <p:cNvSpPr/>
              <p:nvPr/>
            </p:nvSpPr>
            <p:spPr>
              <a:xfrm>
                <a:off x="698381" y="5830253"/>
                <a:ext cx="5040000" cy="216000"/>
              </a:xfrm>
              <a:prstGeom prst="trapezoid">
                <a:avLst>
                  <a:gd name="adj" fmla="val 233391"/>
                </a:avLst>
              </a:prstGeom>
              <a:gradFill>
                <a:gsLst>
                  <a:gs pos="100000">
                    <a:srgbClr val="666666">
                      <a:lumMod val="60000"/>
                      <a:lumOff val="40000"/>
                      <a:alpha val="20000"/>
                    </a:srgbClr>
                  </a:gs>
                  <a:gs pos="0">
                    <a:srgbClr val="666666">
                      <a:lumMod val="60000"/>
                      <a:lumOff val="40000"/>
                      <a:alpha val="0"/>
                    </a:srgbClr>
                  </a:gs>
                </a:gsLst>
                <a:lin ang="5400000" scaled="0"/>
              </a:gradFill>
              <a:ln w="3175">
                <a:gradFill>
                  <a:gsLst>
                    <a:gs pos="100000">
                      <a:srgbClr val="666666">
                        <a:lumMod val="60000"/>
                        <a:lumOff val="40000"/>
                        <a:alpha val="30000"/>
                      </a:srgbClr>
                    </a:gs>
                    <a:gs pos="0">
                      <a:srgbClr val="666666">
                        <a:lumMod val="60000"/>
                        <a:lumOff val="40000"/>
                        <a:alpha val="0"/>
                      </a:srgbClr>
                    </a:gs>
                  </a:gsLst>
                  <a:lin ang="5400000" scaled="0"/>
                </a:gradFill>
              </a:ln>
            </p:spPr>
            <p:txBody>
              <a:bodyPr vert="horz" wrap="square" lIns="153543" tIns="76771" rIns="153543" bIns="76771" numCol="1" anchor="t" anchorCtr="0" compatLnSpc="1">
                <a:prstTxWarp prst="textNoShape">
                  <a:avLst/>
                </a:prstTxWarp>
              </a:bodyPr>
              <a:lstStyle/>
              <a:p>
                <a:pPr marL="0" marR="0" lvl="0" indent="0" algn="l" defTabSz="1535395" rtl="0" eaLnBrk="1" fontAlgn="auto" latinLnBrk="0" hangingPunct="1">
                  <a:lnSpc>
                    <a:spcPct val="100000"/>
                  </a:lnSpc>
                  <a:spcBef>
                    <a:spcPts val="0"/>
                  </a:spcBef>
                  <a:spcAft>
                    <a:spcPts val="0"/>
                  </a:spcAft>
                  <a:buClrTx/>
                  <a:buSzTx/>
                  <a:buFontTx/>
                  <a:buNone/>
                  <a:tabLst/>
                  <a:defRPr/>
                </a:pPr>
                <a:endParaRPr kumimoji="0" lang="zh-CN" altLang="en-US" sz="1679" b="0" i="0" u="none" strike="noStrike" kern="0" cap="none" spc="0" normalizeH="0" baseline="0" noProof="0" dirty="0">
                  <a:ln>
                    <a:noFill/>
                  </a:ln>
                  <a:solidFill>
                    <a:srgbClr val="5E5E5E">
                      <a:lumMod val="50000"/>
                    </a:srgbClr>
                  </a:solidFill>
                  <a:effectLst/>
                  <a:uLnTx/>
                  <a:uFillTx/>
                  <a:cs typeface="+mn-ea"/>
                  <a:sym typeface="+mn-lt"/>
                </a:endParaRPr>
              </a:p>
            </p:txBody>
          </p:sp>
        </p:grpSp>
        <p:cxnSp>
          <p:nvCxnSpPr>
            <p:cNvPr id="80" name="直接连接符 215">
              <a:extLst>
                <a:ext uri="{FF2B5EF4-FFF2-40B4-BE49-F238E27FC236}">
                  <a16:creationId xmlns:a16="http://schemas.microsoft.com/office/drawing/2014/main" id="{90468D55-82B8-479E-897D-4CDF55E692E8}"/>
                </a:ext>
              </a:extLst>
            </p:cNvPr>
            <p:cNvCxnSpPr/>
            <p:nvPr/>
          </p:nvCxnSpPr>
          <p:spPr>
            <a:xfrm>
              <a:off x="2408381" y="6070908"/>
              <a:ext cx="900000" cy="0"/>
            </a:xfrm>
            <a:prstGeom prst="line">
              <a:avLst/>
            </a:prstGeom>
            <a:noFill/>
            <a:ln w="12700" cap="flat" cmpd="sng" algn="ctr">
              <a:solidFill>
                <a:srgbClr val="C00000"/>
              </a:solidFill>
              <a:prstDash val="solid"/>
              <a:miter lim="800000"/>
            </a:ln>
            <a:effectLst/>
          </p:spPr>
        </p:cxnSp>
      </p:grpSp>
      <p:sp>
        <p:nvSpPr>
          <p:cNvPr id="83" name="标题 2">
            <a:extLst>
              <a:ext uri="{FF2B5EF4-FFF2-40B4-BE49-F238E27FC236}">
                <a16:creationId xmlns:a16="http://schemas.microsoft.com/office/drawing/2014/main" id="{00FC9EA4-E445-4B64-87CD-DB789D15965D}"/>
              </a:ext>
            </a:extLst>
          </p:cNvPr>
          <p:cNvSpPr txBox="1">
            <a:spLocks/>
          </p:cNvSpPr>
          <p:nvPr/>
        </p:nvSpPr>
        <p:spPr>
          <a:xfrm>
            <a:off x="1055542" y="2038675"/>
            <a:ext cx="454828" cy="338422"/>
          </a:xfrm>
          <a:prstGeom prst="rect">
            <a:avLst/>
          </a:prstGeom>
        </p:spPr>
        <p:txBody>
          <a:bodyPr wrap="square" lIns="0" tIns="0" rIns="0" bIns="0" anchor="ctr">
            <a:spAutoFit/>
          </a:bodyPr>
          <a:lstStyle>
            <a:lvl1pPr algn="l" defTabSz="1186373" rtl="0" eaLnBrk="1" latinLnBrk="0" hangingPunct="1">
              <a:lnSpc>
                <a:spcPct val="90000"/>
              </a:lnSpc>
              <a:spcBef>
                <a:spcPct val="0"/>
              </a:spcBef>
              <a:buNone/>
              <a:defRPr sz="5710" kern="1200">
                <a:solidFill>
                  <a:schemeClr val="tx1"/>
                </a:solidFill>
                <a:latin typeface="+mj-lt"/>
                <a:ea typeface="+mj-ea"/>
                <a:cs typeface="+mj-cs"/>
              </a:defRPr>
            </a:lvl1pPr>
          </a:lstStyle>
          <a:p>
            <a:pPr marL="0" marR="0" lvl="0" indent="0" algn="ctr" defTabSz="2196047" rtl="0" eaLnBrk="1" fontAlgn="auto" latinLnBrk="0" hangingPunct="1">
              <a:lnSpc>
                <a:spcPct val="100000"/>
              </a:lnSpc>
              <a:spcBef>
                <a:spcPct val="0"/>
              </a:spcBef>
              <a:spcAft>
                <a:spcPts val="0"/>
              </a:spcAft>
              <a:buClrTx/>
              <a:buSzTx/>
              <a:buFontTx/>
              <a:buNone/>
              <a:tabLst/>
              <a:defRPr/>
            </a:pPr>
            <a:r>
              <a:rPr kumimoji="0" lang="zh-CN" altLang="en-US" sz="1100" b="1" i="0" u="none" strike="noStrike" kern="1200" cap="none" spc="0" normalizeH="0" baseline="0" noProof="0" dirty="0">
                <a:ln>
                  <a:noFill/>
                </a:ln>
                <a:solidFill>
                  <a:srgbClr val="5E5E5E">
                    <a:lumMod val="50000"/>
                  </a:srgbClr>
                </a:solidFill>
                <a:effectLst/>
                <a:uLnTx/>
                <a:uFillTx/>
                <a:latin typeface="+mn-lt"/>
                <a:ea typeface="+mn-ea"/>
                <a:cs typeface="+mn-ea"/>
                <a:sym typeface="+mn-lt"/>
              </a:rPr>
              <a:t>行业</a:t>
            </a:r>
          </a:p>
          <a:p>
            <a:pPr marL="0" marR="0" lvl="0" indent="0" algn="ctr" defTabSz="2196047" rtl="0" eaLnBrk="1" fontAlgn="auto" latinLnBrk="0" hangingPunct="1">
              <a:lnSpc>
                <a:spcPct val="100000"/>
              </a:lnSpc>
              <a:spcBef>
                <a:spcPct val="0"/>
              </a:spcBef>
              <a:spcAft>
                <a:spcPts val="0"/>
              </a:spcAft>
              <a:buClrTx/>
              <a:buSzTx/>
              <a:buFontTx/>
              <a:buNone/>
              <a:tabLst/>
              <a:defRPr/>
            </a:pPr>
            <a:r>
              <a:rPr kumimoji="0" lang="zh-CN" altLang="en-US" sz="1100" b="1" i="0" u="none" strike="noStrike" kern="1200" cap="none" spc="0" normalizeH="0" baseline="0" noProof="0" dirty="0">
                <a:ln>
                  <a:noFill/>
                </a:ln>
                <a:solidFill>
                  <a:srgbClr val="5E5E5E">
                    <a:lumMod val="50000"/>
                  </a:srgbClr>
                </a:solidFill>
                <a:effectLst/>
                <a:uLnTx/>
                <a:uFillTx/>
                <a:latin typeface="+mn-lt"/>
                <a:ea typeface="+mn-ea"/>
                <a:cs typeface="+mn-ea"/>
                <a:sym typeface="+mn-lt"/>
              </a:rPr>
              <a:t>场景</a:t>
            </a:r>
          </a:p>
        </p:txBody>
      </p:sp>
      <p:sp>
        <p:nvSpPr>
          <p:cNvPr id="84" name="文本框 567">
            <a:extLst>
              <a:ext uri="{FF2B5EF4-FFF2-40B4-BE49-F238E27FC236}">
                <a16:creationId xmlns:a16="http://schemas.microsoft.com/office/drawing/2014/main" id="{AA9E56BD-568D-4C7D-B2B6-6A9EA9A95DD8}"/>
              </a:ext>
            </a:extLst>
          </p:cNvPr>
          <p:cNvSpPr txBox="1"/>
          <p:nvPr/>
        </p:nvSpPr>
        <p:spPr>
          <a:xfrm>
            <a:off x="1978629" y="2189236"/>
            <a:ext cx="555185" cy="262545"/>
          </a:xfrm>
          <a:prstGeom prst="rect">
            <a:avLst/>
          </a:prstGeom>
          <a:noFill/>
        </p:spPr>
        <p:txBody>
          <a:bodyPr wrap="square" lIns="0" tIns="0" rIns="0" bIns="0" rtlCol="0" anchor="ctr">
            <a:noAutofit/>
          </a:bodyPr>
          <a:lstStyle/>
          <a:p>
            <a:pPr marL="0" marR="0" lvl="0" indent="0" algn="ctr" defTabSz="911892" rtl="0" eaLnBrk="1" fontAlgn="auto" latinLnBrk="0" hangingPunct="1">
              <a:lnSpc>
                <a:spcPct val="100000"/>
              </a:lnSpc>
              <a:spcBef>
                <a:spcPts val="0"/>
              </a:spcBef>
              <a:spcAft>
                <a:spcPts val="0"/>
              </a:spcAft>
              <a:buClrTx/>
              <a:buSzTx/>
              <a:buFontTx/>
              <a:buNone/>
              <a:tabLst/>
              <a:defRPr/>
            </a:pPr>
            <a:r>
              <a:rPr kumimoji="1" lang="zh-CN" altLang="en-US" sz="900" b="0" i="0" u="none" strike="noStrike" kern="0" cap="none" spc="0" normalizeH="0" baseline="0" noProof="0" dirty="0">
                <a:ln>
                  <a:noFill/>
                </a:ln>
                <a:solidFill>
                  <a:srgbClr val="5E5E5E">
                    <a:lumMod val="50000"/>
                  </a:srgbClr>
                </a:solidFill>
                <a:effectLst/>
                <a:uLnTx/>
                <a:uFillTx/>
                <a:cs typeface="+mn-ea"/>
                <a:sym typeface="+mn-lt"/>
              </a:rPr>
              <a:t>金融核心</a:t>
            </a:r>
          </a:p>
        </p:txBody>
      </p:sp>
      <p:sp>
        <p:nvSpPr>
          <p:cNvPr id="85" name="Shape 26841">
            <a:extLst>
              <a:ext uri="{FF2B5EF4-FFF2-40B4-BE49-F238E27FC236}">
                <a16:creationId xmlns:a16="http://schemas.microsoft.com/office/drawing/2014/main" id="{BEFB74CC-C0BD-4D79-A846-C9FFC90E3A43}"/>
              </a:ext>
            </a:extLst>
          </p:cNvPr>
          <p:cNvSpPr>
            <a:spLocks/>
          </p:cNvSpPr>
          <p:nvPr/>
        </p:nvSpPr>
        <p:spPr>
          <a:xfrm>
            <a:off x="2121682" y="2016157"/>
            <a:ext cx="261431" cy="185307"/>
          </a:xfrm>
          <a:custGeom>
            <a:avLst/>
            <a:gdLst/>
            <a:ahLst/>
            <a:cxnLst>
              <a:cxn ang="0">
                <a:pos x="wd2" y="hd2"/>
              </a:cxn>
              <a:cxn ang="5400000">
                <a:pos x="wd2" y="hd2"/>
              </a:cxn>
              <a:cxn ang="10800000">
                <a:pos x="wd2" y="hd2"/>
              </a:cxn>
              <a:cxn ang="16200000">
                <a:pos x="wd2" y="hd2"/>
              </a:cxn>
            </a:cxnLst>
            <a:rect l="0" t="0" r="r" b="b"/>
            <a:pathLst>
              <a:path w="21506" h="21600" extrusionOk="0">
                <a:moveTo>
                  <a:pt x="1697" y="10575"/>
                </a:moveTo>
                <a:cubicBezTo>
                  <a:pt x="1234" y="10125"/>
                  <a:pt x="1234" y="10125"/>
                  <a:pt x="1234" y="10125"/>
                </a:cubicBezTo>
                <a:cubicBezTo>
                  <a:pt x="1697" y="9450"/>
                  <a:pt x="1697" y="9450"/>
                  <a:pt x="1697" y="9450"/>
                </a:cubicBezTo>
                <a:lnTo>
                  <a:pt x="1697" y="10575"/>
                </a:lnTo>
                <a:close/>
                <a:moveTo>
                  <a:pt x="2469" y="10350"/>
                </a:moveTo>
                <a:cubicBezTo>
                  <a:pt x="2469" y="10350"/>
                  <a:pt x="2469" y="10350"/>
                  <a:pt x="2469" y="10350"/>
                </a:cubicBezTo>
                <a:cubicBezTo>
                  <a:pt x="2469" y="10350"/>
                  <a:pt x="2469" y="10350"/>
                  <a:pt x="2469" y="10350"/>
                </a:cubicBezTo>
                <a:cubicBezTo>
                  <a:pt x="2469" y="10350"/>
                  <a:pt x="2469" y="10350"/>
                  <a:pt x="2469" y="10350"/>
                </a:cubicBezTo>
                <a:cubicBezTo>
                  <a:pt x="2469" y="10575"/>
                  <a:pt x="2469" y="10575"/>
                  <a:pt x="2469" y="10575"/>
                </a:cubicBezTo>
                <a:cubicBezTo>
                  <a:pt x="2777" y="10575"/>
                  <a:pt x="2777" y="10575"/>
                  <a:pt x="2777" y="10575"/>
                </a:cubicBezTo>
                <a:cubicBezTo>
                  <a:pt x="2777" y="10575"/>
                  <a:pt x="2777" y="10575"/>
                  <a:pt x="2931" y="10350"/>
                </a:cubicBezTo>
                <a:cubicBezTo>
                  <a:pt x="2931" y="10350"/>
                  <a:pt x="2931" y="10350"/>
                  <a:pt x="2931" y="10350"/>
                </a:cubicBezTo>
                <a:cubicBezTo>
                  <a:pt x="2931" y="10350"/>
                  <a:pt x="2931" y="10350"/>
                  <a:pt x="2931" y="10350"/>
                </a:cubicBezTo>
                <a:cubicBezTo>
                  <a:pt x="2777" y="10350"/>
                  <a:pt x="2777" y="10350"/>
                  <a:pt x="2777" y="10350"/>
                </a:cubicBezTo>
                <a:cubicBezTo>
                  <a:pt x="2777" y="10350"/>
                  <a:pt x="2777" y="10350"/>
                  <a:pt x="2777" y="10350"/>
                </a:cubicBezTo>
                <a:cubicBezTo>
                  <a:pt x="2777" y="9450"/>
                  <a:pt x="2777" y="9450"/>
                  <a:pt x="2777" y="9450"/>
                </a:cubicBezTo>
                <a:cubicBezTo>
                  <a:pt x="2469" y="9675"/>
                  <a:pt x="2469" y="9675"/>
                  <a:pt x="2469" y="9675"/>
                </a:cubicBezTo>
                <a:cubicBezTo>
                  <a:pt x="2469" y="9675"/>
                  <a:pt x="2469" y="9675"/>
                  <a:pt x="2469" y="9675"/>
                </a:cubicBezTo>
                <a:cubicBezTo>
                  <a:pt x="2469" y="9675"/>
                  <a:pt x="2469" y="9675"/>
                  <a:pt x="2469" y="9675"/>
                </a:cubicBezTo>
                <a:cubicBezTo>
                  <a:pt x="2469" y="9675"/>
                  <a:pt x="2469" y="9675"/>
                  <a:pt x="2469" y="9675"/>
                </a:cubicBezTo>
                <a:cubicBezTo>
                  <a:pt x="2469" y="9675"/>
                  <a:pt x="2469" y="9675"/>
                  <a:pt x="2469" y="9675"/>
                </a:cubicBezTo>
                <a:cubicBezTo>
                  <a:pt x="2469" y="9675"/>
                  <a:pt x="2469" y="9675"/>
                  <a:pt x="2469" y="9675"/>
                </a:cubicBezTo>
                <a:cubicBezTo>
                  <a:pt x="2623" y="9675"/>
                  <a:pt x="2623" y="9675"/>
                  <a:pt x="2623" y="9675"/>
                </a:cubicBezTo>
                <a:cubicBezTo>
                  <a:pt x="2623" y="10350"/>
                  <a:pt x="2623" y="10350"/>
                  <a:pt x="2623" y="10350"/>
                </a:cubicBezTo>
                <a:lnTo>
                  <a:pt x="2469" y="10350"/>
                </a:lnTo>
                <a:close/>
                <a:moveTo>
                  <a:pt x="3394" y="10350"/>
                </a:moveTo>
                <a:cubicBezTo>
                  <a:pt x="3394" y="10125"/>
                  <a:pt x="3394" y="10125"/>
                  <a:pt x="3394" y="10125"/>
                </a:cubicBezTo>
                <a:cubicBezTo>
                  <a:pt x="3394" y="10125"/>
                  <a:pt x="3394" y="10125"/>
                  <a:pt x="3394" y="10125"/>
                </a:cubicBezTo>
                <a:cubicBezTo>
                  <a:pt x="3240" y="10125"/>
                  <a:pt x="3240" y="10125"/>
                  <a:pt x="3240" y="10125"/>
                </a:cubicBezTo>
                <a:cubicBezTo>
                  <a:pt x="3240" y="10125"/>
                  <a:pt x="3240" y="10125"/>
                  <a:pt x="3086" y="10125"/>
                </a:cubicBezTo>
                <a:cubicBezTo>
                  <a:pt x="3086" y="9900"/>
                  <a:pt x="3086" y="9900"/>
                  <a:pt x="3086" y="9900"/>
                </a:cubicBezTo>
                <a:cubicBezTo>
                  <a:pt x="3086" y="9675"/>
                  <a:pt x="3086" y="9675"/>
                  <a:pt x="3086" y="9675"/>
                </a:cubicBezTo>
                <a:cubicBezTo>
                  <a:pt x="3086" y="9450"/>
                  <a:pt x="3240" y="9450"/>
                  <a:pt x="3240" y="9450"/>
                </a:cubicBezTo>
                <a:cubicBezTo>
                  <a:pt x="3394" y="9450"/>
                  <a:pt x="3394" y="9450"/>
                  <a:pt x="3394" y="9675"/>
                </a:cubicBezTo>
                <a:cubicBezTo>
                  <a:pt x="3394" y="9675"/>
                  <a:pt x="3394" y="9675"/>
                  <a:pt x="3549" y="9675"/>
                </a:cubicBezTo>
                <a:cubicBezTo>
                  <a:pt x="3549" y="9900"/>
                  <a:pt x="3549" y="9900"/>
                  <a:pt x="3549" y="10125"/>
                </a:cubicBezTo>
                <a:cubicBezTo>
                  <a:pt x="3549" y="10125"/>
                  <a:pt x="3394" y="10350"/>
                  <a:pt x="3394" y="10350"/>
                </a:cubicBezTo>
                <a:cubicBezTo>
                  <a:pt x="3394" y="10350"/>
                  <a:pt x="3240" y="10575"/>
                  <a:pt x="3240" y="10575"/>
                </a:cubicBezTo>
                <a:cubicBezTo>
                  <a:pt x="3086" y="10575"/>
                  <a:pt x="3086" y="10575"/>
                  <a:pt x="3086" y="10350"/>
                </a:cubicBezTo>
                <a:cubicBezTo>
                  <a:pt x="3086" y="10350"/>
                  <a:pt x="3086" y="10350"/>
                  <a:pt x="3086" y="10350"/>
                </a:cubicBezTo>
                <a:cubicBezTo>
                  <a:pt x="3086" y="10350"/>
                  <a:pt x="3086" y="10350"/>
                  <a:pt x="3086" y="10350"/>
                </a:cubicBezTo>
                <a:cubicBezTo>
                  <a:pt x="3086" y="10350"/>
                  <a:pt x="3086" y="10350"/>
                  <a:pt x="3086" y="10350"/>
                </a:cubicBezTo>
                <a:cubicBezTo>
                  <a:pt x="3086" y="10350"/>
                  <a:pt x="3086" y="10350"/>
                  <a:pt x="3086" y="10350"/>
                </a:cubicBezTo>
                <a:cubicBezTo>
                  <a:pt x="3086" y="10350"/>
                  <a:pt x="3240" y="10350"/>
                  <a:pt x="3240" y="10350"/>
                </a:cubicBezTo>
                <a:cubicBezTo>
                  <a:pt x="3240" y="10350"/>
                  <a:pt x="3240" y="10350"/>
                  <a:pt x="3394" y="10350"/>
                </a:cubicBezTo>
                <a:close/>
                <a:moveTo>
                  <a:pt x="3394" y="9900"/>
                </a:moveTo>
                <a:cubicBezTo>
                  <a:pt x="3394" y="9675"/>
                  <a:pt x="3394" y="9675"/>
                  <a:pt x="3394" y="9675"/>
                </a:cubicBezTo>
                <a:cubicBezTo>
                  <a:pt x="3394" y="9675"/>
                  <a:pt x="3240" y="9675"/>
                  <a:pt x="3240" y="9675"/>
                </a:cubicBezTo>
                <a:cubicBezTo>
                  <a:pt x="3240" y="9675"/>
                  <a:pt x="3240" y="9675"/>
                  <a:pt x="3240" y="9675"/>
                </a:cubicBezTo>
                <a:cubicBezTo>
                  <a:pt x="3240" y="9675"/>
                  <a:pt x="3240" y="9675"/>
                  <a:pt x="3240" y="9900"/>
                </a:cubicBezTo>
                <a:cubicBezTo>
                  <a:pt x="3240" y="9900"/>
                  <a:pt x="3240" y="9900"/>
                  <a:pt x="3240" y="9900"/>
                </a:cubicBezTo>
                <a:cubicBezTo>
                  <a:pt x="3240" y="9900"/>
                  <a:pt x="3240" y="10125"/>
                  <a:pt x="3240" y="10125"/>
                </a:cubicBezTo>
                <a:cubicBezTo>
                  <a:pt x="3240" y="10125"/>
                  <a:pt x="3394" y="9900"/>
                  <a:pt x="3394" y="9900"/>
                </a:cubicBezTo>
                <a:close/>
                <a:moveTo>
                  <a:pt x="3703" y="10125"/>
                </a:moveTo>
                <a:cubicBezTo>
                  <a:pt x="3703" y="10125"/>
                  <a:pt x="3703" y="10125"/>
                  <a:pt x="3703" y="9900"/>
                </a:cubicBezTo>
                <a:cubicBezTo>
                  <a:pt x="3703" y="9900"/>
                  <a:pt x="3703" y="9900"/>
                  <a:pt x="3703" y="9900"/>
                </a:cubicBezTo>
                <a:cubicBezTo>
                  <a:pt x="3703" y="9900"/>
                  <a:pt x="3703" y="9900"/>
                  <a:pt x="3703" y="9675"/>
                </a:cubicBezTo>
                <a:cubicBezTo>
                  <a:pt x="3703" y="9675"/>
                  <a:pt x="3703" y="9675"/>
                  <a:pt x="3703" y="9675"/>
                </a:cubicBezTo>
                <a:cubicBezTo>
                  <a:pt x="3703" y="9450"/>
                  <a:pt x="3857" y="9450"/>
                  <a:pt x="3857" y="9450"/>
                </a:cubicBezTo>
                <a:cubicBezTo>
                  <a:pt x="4011" y="9450"/>
                  <a:pt x="4011" y="9450"/>
                  <a:pt x="4011" y="9675"/>
                </a:cubicBezTo>
                <a:cubicBezTo>
                  <a:pt x="4011" y="9675"/>
                  <a:pt x="4011" y="9675"/>
                  <a:pt x="4011" y="9675"/>
                </a:cubicBezTo>
                <a:cubicBezTo>
                  <a:pt x="4011" y="9900"/>
                  <a:pt x="4011" y="9900"/>
                  <a:pt x="4011" y="9900"/>
                </a:cubicBezTo>
                <a:cubicBezTo>
                  <a:pt x="4011" y="9900"/>
                  <a:pt x="4011" y="9900"/>
                  <a:pt x="4011" y="9900"/>
                </a:cubicBezTo>
                <a:cubicBezTo>
                  <a:pt x="4011" y="10125"/>
                  <a:pt x="4011" y="10125"/>
                  <a:pt x="4011" y="10125"/>
                </a:cubicBezTo>
                <a:cubicBezTo>
                  <a:pt x="4166" y="10125"/>
                  <a:pt x="4166" y="10125"/>
                  <a:pt x="4166" y="10125"/>
                </a:cubicBezTo>
                <a:cubicBezTo>
                  <a:pt x="4166" y="10350"/>
                  <a:pt x="4166" y="10350"/>
                  <a:pt x="4011" y="10350"/>
                </a:cubicBezTo>
                <a:cubicBezTo>
                  <a:pt x="4011" y="10350"/>
                  <a:pt x="4011" y="10350"/>
                  <a:pt x="4011" y="10350"/>
                </a:cubicBezTo>
                <a:cubicBezTo>
                  <a:pt x="4011" y="10575"/>
                  <a:pt x="3857" y="10575"/>
                  <a:pt x="3857" y="10575"/>
                </a:cubicBezTo>
                <a:cubicBezTo>
                  <a:pt x="3857" y="10575"/>
                  <a:pt x="3857" y="10575"/>
                  <a:pt x="3703" y="10350"/>
                </a:cubicBezTo>
                <a:cubicBezTo>
                  <a:pt x="3703" y="10350"/>
                  <a:pt x="3703" y="10350"/>
                  <a:pt x="3703" y="10350"/>
                </a:cubicBezTo>
                <a:cubicBezTo>
                  <a:pt x="3703" y="10350"/>
                  <a:pt x="3703" y="10350"/>
                  <a:pt x="3703" y="10125"/>
                </a:cubicBezTo>
                <a:cubicBezTo>
                  <a:pt x="3703" y="10125"/>
                  <a:pt x="3703" y="10125"/>
                  <a:pt x="3703" y="10125"/>
                </a:cubicBezTo>
                <a:close/>
                <a:moveTo>
                  <a:pt x="3703" y="9900"/>
                </a:moveTo>
                <a:cubicBezTo>
                  <a:pt x="3703" y="9900"/>
                  <a:pt x="3703" y="9900"/>
                  <a:pt x="3857" y="9900"/>
                </a:cubicBezTo>
                <a:cubicBezTo>
                  <a:pt x="3857" y="9900"/>
                  <a:pt x="3857" y="9900"/>
                  <a:pt x="3857" y="9900"/>
                </a:cubicBezTo>
                <a:cubicBezTo>
                  <a:pt x="3857" y="9900"/>
                  <a:pt x="3857" y="9900"/>
                  <a:pt x="4011" y="9900"/>
                </a:cubicBezTo>
                <a:cubicBezTo>
                  <a:pt x="4011" y="9900"/>
                  <a:pt x="4011" y="9900"/>
                  <a:pt x="4011" y="9900"/>
                </a:cubicBezTo>
                <a:cubicBezTo>
                  <a:pt x="4011" y="9675"/>
                  <a:pt x="4011" y="9675"/>
                  <a:pt x="4011" y="9675"/>
                </a:cubicBezTo>
                <a:cubicBezTo>
                  <a:pt x="3857" y="9675"/>
                  <a:pt x="3857" y="9675"/>
                  <a:pt x="3857" y="9675"/>
                </a:cubicBezTo>
                <a:cubicBezTo>
                  <a:pt x="3857" y="9675"/>
                  <a:pt x="3857" y="9675"/>
                  <a:pt x="3857" y="9675"/>
                </a:cubicBezTo>
                <a:cubicBezTo>
                  <a:pt x="3703" y="9675"/>
                  <a:pt x="3703" y="9675"/>
                  <a:pt x="3703" y="9900"/>
                </a:cubicBezTo>
                <a:close/>
                <a:moveTo>
                  <a:pt x="3703" y="10125"/>
                </a:moveTo>
                <a:cubicBezTo>
                  <a:pt x="3703" y="10350"/>
                  <a:pt x="3703" y="10350"/>
                  <a:pt x="3857" y="10350"/>
                </a:cubicBezTo>
                <a:cubicBezTo>
                  <a:pt x="3857" y="10350"/>
                  <a:pt x="3857" y="10350"/>
                  <a:pt x="3857" y="10350"/>
                </a:cubicBezTo>
                <a:cubicBezTo>
                  <a:pt x="3857" y="10350"/>
                  <a:pt x="4011" y="10350"/>
                  <a:pt x="4011" y="10350"/>
                </a:cubicBezTo>
                <a:cubicBezTo>
                  <a:pt x="4011" y="10350"/>
                  <a:pt x="4011" y="10350"/>
                  <a:pt x="4011" y="10125"/>
                </a:cubicBezTo>
                <a:cubicBezTo>
                  <a:pt x="4011" y="10125"/>
                  <a:pt x="4011" y="10125"/>
                  <a:pt x="4011" y="10125"/>
                </a:cubicBezTo>
                <a:cubicBezTo>
                  <a:pt x="4011" y="10125"/>
                  <a:pt x="3857" y="10125"/>
                  <a:pt x="3857" y="10125"/>
                </a:cubicBezTo>
                <a:cubicBezTo>
                  <a:pt x="3857" y="10125"/>
                  <a:pt x="3857" y="10125"/>
                  <a:pt x="3857" y="10125"/>
                </a:cubicBezTo>
                <a:cubicBezTo>
                  <a:pt x="3703" y="10125"/>
                  <a:pt x="3703" y="10125"/>
                  <a:pt x="3703" y="10125"/>
                </a:cubicBezTo>
                <a:close/>
                <a:moveTo>
                  <a:pt x="4629" y="10350"/>
                </a:moveTo>
                <a:cubicBezTo>
                  <a:pt x="4629" y="10350"/>
                  <a:pt x="4629" y="10350"/>
                  <a:pt x="4629" y="10350"/>
                </a:cubicBezTo>
                <a:cubicBezTo>
                  <a:pt x="4629" y="10350"/>
                  <a:pt x="4629" y="10350"/>
                  <a:pt x="4629" y="10350"/>
                </a:cubicBezTo>
                <a:cubicBezTo>
                  <a:pt x="4629" y="10350"/>
                  <a:pt x="4629" y="10350"/>
                  <a:pt x="4629" y="10350"/>
                </a:cubicBezTo>
                <a:cubicBezTo>
                  <a:pt x="4629" y="10350"/>
                  <a:pt x="4629" y="10350"/>
                  <a:pt x="4629" y="10350"/>
                </a:cubicBezTo>
                <a:cubicBezTo>
                  <a:pt x="4629" y="10575"/>
                  <a:pt x="4629" y="10575"/>
                  <a:pt x="4629" y="10575"/>
                </a:cubicBezTo>
                <a:cubicBezTo>
                  <a:pt x="4474" y="10575"/>
                  <a:pt x="4474" y="10575"/>
                  <a:pt x="4474" y="10575"/>
                </a:cubicBezTo>
                <a:cubicBezTo>
                  <a:pt x="4474" y="10575"/>
                  <a:pt x="4474" y="10575"/>
                  <a:pt x="4474" y="10350"/>
                </a:cubicBezTo>
                <a:cubicBezTo>
                  <a:pt x="4474" y="10350"/>
                  <a:pt x="4474" y="10350"/>
                  <a:pt x="4474" y="10350"/>
                </a:cubicBezTo>
                <a:cubicBezTo>
                  <a:pt x="4474" y="10350"/>
                  <a:pt x="4474" y="10350"/>
                  <a:pt x="4474" y="10350"/>
                </a:cubicBezTo>
                <a:cubicBezTo>
                  <a:pt x="4474" y="10350"/>
                  <a:pt x="4474" y="10350"/>
                  <a:pt x="4474" y="10350"/>
                </a:cubicBezTo>
                <a:cubicBezTo>
                  <a:pt x="4474" y="10350"/>
                  <a:pt x="4474" y="10350"/>
                  <a:pt x="4474" y="10350"/>
                </a:cubicBezTo>
                <a:cubicBezTo>
                  <a:pt x="4474" y="10350"/>
                  <a:pt x="4474" y="10350"/>
                  <a:pt x="4474" y="10350"/>
                </a:cubicBezTo>
                <a:cubicBezTo>
                  <a:pt x="4320" y="10350"/>
                  <a:pt x="4320" y="10350"/>
                  <a:pt x="4320" y="10350"/>
                </a:cubicBezTo>
                <a:cubicBezTo>
                  <a:pt x="4320" y="10125"/>
                  <a:pt x="4320" y="10125"/>
                  <a:pt x="4320" y="10125"/>
                </a:cubicBezTo>
                <a:cubicBezTo>
                  <a:pt x="4474" y="9450"/>
                  <a:pt x="4474" y="9450"/>
                  <a:pt x="4474" y="9450"/>
                </a:cubicBezTo>
                <a:cubicBezTo>
                  <a:pt x="4629" y="9450"/>
                  <a:pt x="4629" y="9450"/>
                  <a:pt x="4629" y="9450"/>
                </a:cubicBezTo>
                <a:cubicBezTo>
                  <a:pt x="4629" y="10125"/>
                  <a:pt x="4629" y="10125"/>
                  <a:pt x="4629" y="10125"/>
                </a:cubicBezTo>
                <a:cubicBezTo>
                  <a:pt x="4629" y="10125"/>
                  <a:pt x="4629" y="10125"/>
                  <a:pt x="4629" y="10125"/>
                </a:cubicBezTo>
                <a:cubicBezTo>
                  <a:pt x="4629" y="10125"/>
                  <a:pt x="4629" y="10125"/>
                  <a:pt x="4629" y="10125"/>
                </a:cubicBezTo>
                <a:cubicBezTo>
                  <a:pt x="4629" y="10125"/>
                  <a:pt x="4629" y="10125"/>
                  <a:pt x="4629" y="10350"/>
                </a:cubicBezTo>
                <a:cubicBezTo>
                  <a:pt x="4629" y="10350"/>
                  <a:pt x="4629" y="10350"/>
                  <a:pt x="4629" y="10350"/>
                </a:cubicBezTo>
                <a:close/>
                <a:moveTo>
                  <a:pt x="4474" y="9675"/>
                </a:moveTo>
                <a:cubicBezTo>
                  <a:pt x="4320" y="10125"/>
                  <a:pt x="4320" y="10125"/>
                  <a:pt x="4320" y="10125"/>
                </a:cubicBezTo>
                <a:cubicBezTo>
                  <a:pt x="4474" y="10125"/>
                  <a:pt x="4474" y="10125"/>
                  <a:pt x="4474" y="10125"/>
                </a:cubicBezTo>
                <a:lnTo>
                  <a:pt x="4474" y="9675"/>
                </a:lnTo>
                <a:close/>
                <a:moveTo>
                  <a:pt x="6017" y="9450"/>
                </a:moveTo>
                <a:cubicBezTo>
                  <a:pt x="6017" y="9675"/>
                  <a:pt x="6017" y="9675"/>
                  <a:pt x="6171" y="9675"/>
                </a:cubicBezTo>
                <a:cubicBezTo>
                  <a:pt x="6171" y="9675"/>
                  <a:pt x="6171" y="9900"/>
                  <a:pt x="6171" y="9900"/>
                </a:cubicBezTo>
                <a:cubicBezTo>
                  <a:pt x="6171" y="10125"/>
                  <a:pt x="6171" y="10125"/>
                  <a:pt x="6171" y="10125"/>
                </a:cubicBezTo>
                <a:cubicBezTo>
                  <a:pt x="6171" y="10125"/>
                  <a:pt x="6171" y="10350"/>
                  <a:pt x="6017" y="10350"/>
                </a:cubicBezTo>
                <a:cubicBezTo>
                  <a:pt x="6017" y="10350"/>
                  <a:pt x="6017" y="10575"/>
                  <a:pt x="5863" y="10575"/>
                </a:cubicBezTo>
                <a:cubicBezTo>
                  <a:pt x="5863" y="10575"/>
                  <a:pt x="5863" y="10575"/>
                  <a:pt x="5863" y="10350"/>
                </a:cubicBezTo>
                <a:cubicBezTo>
                  <a:pt x="5709" y="10350"/>
                  <a:pt x="5709" y="10350"/>
                  <a:pt x="5709" y="10350"/>
                </a:cubicBezTo>
                <a:cubicBezTo>
                  <a:pt x="5709" y="10125"/>
                  <a:pt x="5709" y="10125"/>
                  <a:pt x="5709" y="10125"/>
                </a:cubicBezTo>
                <a:cubicBezTo>
                  <a:pt x="5709" y="9900"/>
                  <a:pt x="5709" y="9900"/>
                  <a:pt x="5709" y="9900"/>
                </a:cubicBezTo>
                <a:cubicBezTo>
                  <a:pt x="5709" y="9900"/>
                  <a:pt x="5709" y="9675"/>
                  <a:pt x="5709" y="9675"/>
                </a:cubicBezTo>
                <a:cubicBezTo>
                  <a:pt x="5709" y="9450"/>
                  <a:pt x="5863" y="9450"/>
                  <a:pt x="5863" y="9450"/>
                </a:cubicBezTo>
                <a:cubicBezTo>
                  <a:pt x="6017" y="9450"/>
                  <a:pt x="6017" y="9450"/>
                  <a:pt x="6017" y="9450"/>
                </a:cubicBezTo>
                <a:close/>
                <a:moveTo>
                  <a:pt x="6017" y="9900"/>
                </a:moveTo>
                <a:cubicBezTo>
                  <a:pt x="6017" y="9900"/>
                  <a:pt x="6017" y="9675"/>
                  <a:pt x="6017" y="9675"/>
                </a:cubicBezTo>
                <a:cubicBezTo>
                  <a:pt x="6017" y="9675"/>
                  <a:pt x="6017" y="9675"/>
                  <a:pt x="5863" y="9675"/>
                </a:cubicBezTo>
                <a:cubicBezTo>
                  <a:pt x="5863" y="9675"/>
                  <a:pt x="5863" y="9675"/>
                  <a:pt x="5863" y="9675"/>
                </a:cubicBezTo>
                <a:cubicBezTo>
                  <a:pt x="5863" y="9675"/>
                  <a:pt x="5863" y="9900"/>
                  <a:pt x="5863" y="9900"/>
                </a:cubicBezTo>
                <a:cubicBezTo>
                  <a:pt x="5863" y="10125"/>
                  <a:pt x="5863" y="10125"/>
                  <a:pt x="5863" y="10125"/>
                </a:cubicBezTo>
                <a:cubicBezTo>
                  <a:pt x="5863" y="10125"/>
                  <a:pt x="5863" y="10125"/>
                  <a:pt x="5863" y="10350"/>
                </a:cubicBezTo>
                <a:cubicBezTo>
                  <a:pt x="5863" y="10350"/>
                  <a:pt x="5863" y="10350"/>
                  <a:pt x="5863" y="10350"/>
                </a:cubicBezTo>
                <a:cubicBezTo>
                  <a:pt x="6017" y="10350"/>
                  <a:pt x="6017" y="10350"/>
                  <a:pt x="6017" y="10350"/>
                </a:cubicBezTo>
                <a:cubicBezTo>
                  <a:pt x="6017" y="10125"/>
                  <a:pt x="6017" y="10125"/>
                  <a:pt x="6017" y="10125"/>
                </a:cubicBezTo>
                <a:lnTo>
                  <a:pt x="6017" y="9900"/>
                </a:lnTo>
                <a:close/>
                <a:moveTo>
                  <a:pt x="6326" y="10350"/>
                </a:moveTo>
                <a:cubicBezTo>
                  <a:pt x="6326" y="10350"/>
                  <a:pt x="6326" y="10350"/>
                  <a:pt x="6326" y="10350"/>
                </a:cubicBezTo>
                <a:cubicBezTo>
                  <a:pt x="6326" y="10350"/>
                  <a:pt x="6326" y="10350"/>
                  <a:pt x="6326" y="10350"/>
                </a:cubicBezTo>
                <a:cubicBezTo>
                  <a:pt x="6326" y="10350"/>
                  <a:pt x="6326" y="10350"/>
                  <a:pt x="6326" y="10350"/>
                </a:cubicBezTo>
                <a:cubicBezTo>
                  <a:pt x="6326" y="10575"/>
                  <a:pt x="6326" y="10575"/>
                  <a:pt x="6326" y="10575"/>
                </a:cubicBezTo>
                <a:cubicBezTo>
                  <a:pt x="6634" y="10575"/>
                  <a:pt x="6634" y="10575"/>
                  <a:pt x="6634" y="10575"/>
                </a:cubicBezTo>
                <a:cubicBezTo>
                  <a:pt x="6634" y="10575"/>
                  <a:pt x="6789" y="10575"/>
                  <a:pt x="6789" y="10350"/>
                </a:cubicBezTo>
                <a:cubicBezTo>
                  <a:pt x="6789" y="10350"/>
                  <a:pt x="6789" y="10350"/>
                  <a:pt x="6789" y="10350"/>
                </a:cubicBezTo>
                <a:cubicBezTo>
                  <a:pt x="6789" y="10350"/>
                  <a:pt x="6789" y="10350"/>
                  <a:pt x="6789" y="10350"/>
                </a:cubicBezTo>
                <a:cubicBezTo>
                  <a:pt x="6789" y="10350"/>
                  <a:pt x="6634" y="10350"/>
                  <a:pt x="6634" y="10350"/>
                </a:cubicBezTo>
                <a:cubicBezTo>
                  <a:pt x="6634" y="10350"/>
                  <a:pt x="6634" y="10350"/>
                  <a:pt x="6634" y="10350"/>
                </a:cubicBezTo>
                <a:cubicBezTo>
                  <a:pt x="6634" y="9450"/>
                  <a:pt x="6634" y="9450"/>
                  <a:pt x="6634" y="9450"/>
                </a:cubicBezTo>
                <a:cubicBezTo>
                  <a:pt x="6326" y="9675"/>
                  <a:pt x="6326" y="9675"/>
                  <a:pt x="6326" y="9675"/>
                </a:cubicBezTo>
                <a:cubicBezTo>
                  <a:pt x="6326" y="9675"/>
                  <a:pt x="6326" y="9675"/>
                  <a:pt x="6326" y="9675"/>
                </a:cubicBezTo>
                <a:cubicBezTo>
                  <a:pt x="6326" y="9675"/>
                  <a:pt x="6326" y="9675"/>
                  <a:pt x="6326" y="9675"/>
                </a:cubicBezTo>
                <a:cubicBezTo>
                  <a:pt x="6326" y="9675"/>
                  <a:pt x="6326" y="9675"/>
                  <a:pt x="6326" y="9675"/>
                </a:cubicBezTo>
                <a:cubicBezTo>
                  <a:pt x="6326" y="9675"/>
                  <a:pt x="6326" y="9675"/>
                  <a:pt x="6326" y="9675"/>
                </a:cubicBezTo>
                <a:cubicBezTo>
                  <a:pt x="6326" y="9675"/>
                  <a:pt x="6326" y="9675"/>
                  <a:pt x="6326" y="9675"/>
                </a:cubicBezTo>
                <a:cubicBezTo>
                  <a:pt x="6480" y="9675"/>
                  <a:pt x="6480" y="9675"/>
                  <a:pt x="6480" y="9675"/>
                </a:cubicBezTo>
                <a:cubicBezTo>
                  <a:pt x="6480" y="10350"/>
                  <a:pt x="6480" y="10350"/>
                  <a:pt x="6480" y="10350"/>
                </a:cubicBezTo>
                <a:lnTo>
                  <a:pt x="6326" y="10350"/>
                </a:lnTo>
                <a:close/>
                <a:moveTo>
                  <a:pt x="6943" y="10350"/>
                </a:moveTo>
                <a:cubicBezTo>
                  <a:pt x="6943" y="10575"/>
                  <a:pt x="6943" y="10575"/>
                  <a:pt x="6943" y="10575"/>
                </a:cubicBezTo>
                <a:cubicBezTo>
                  <a:pt x="7406" y="10575"/>
                  <a:pt x="7406" y="10575"/>
                  <a:pt x="7406" y="10575"/>
                </a:cubicBezTo>
                <a:cubicBezTo>
                  <a:pt x="7406" y="10350"/>
                  <a:pt x="7406" y="10350"/>
                  <a:pt x="7406" y="10350"/>
                </a:cubicBezTo>
                <a:cubicBezTo>
                  <a:pt x="7406" y="10350"/>
                  <a:pt x="7406" y="10350"/>
                  <a:pt x="7406" y="10350"/>
                </a:cubicBezTo>
                <a:cubicBezTo>
                  <a:pt x="7251" y="10350"/>
                  <a:pt x="7251" y="10350"/>
                  <a:pt x="7251" y="10350"/>
                </a:cubicBezTo>
                <a:cubicBezTo>
                  <a:pt x="7251" y="10350"/>
                  <a:pt x="7251" y="10350"/>
                  <a:pt x="7251" y="10350"/>
                </a:cubicBezTo>
                <a:cubicBezTo>
                  <a:pt x="7097" y="10350"/>
                  <a:pt x="7097" y="10350"/>
                  <a:pt x="7097" y="10350"/>
                </a:cubicBezTo>
                <a:cubicBezTo>
                  <a:pt x="7097" y="10125"/>
                  <a:pt x="7251" y="10125"/>
                  <a:pt x="7251" y="10125"/>
                </a:cubicBezTo>
                <a:cubicBezTo>
                  <a:pt x="7251" y="9900"/>
                  <a:pt x="7251" y="9900"/>
                  <a:pt x="7406" y="9900"/>
                </a:cubicBezTo>
                <a:cubicBezTo>
                  <a:pt x="7406" y="9900"/>
                  <a:pt x="7406" y="9900"/>
                  <a:pt x="7406" y="9900"/>
                </a:cubicBezTo>
                <a:cubicBezTo>
                  <a:pt x="7406" y="9675"/>
                  <a:pt x="7251" y="9675"/>
                  <a:pt x="7251" y="9675"/>
                </a:cubicBezTo>
                <a:cubicBezTo>
                  <a:pt x="7251" y="9450"/>
                  <a:pt x="7251" y="9450"/>
                  <a:pt x="7097" y="9450"/>
                </a:cubicBezTo>
                <a:cubicBezTo>
                  <a:pt x="7097" y="9450"/>
                  <a:pt x="7097" y="9450"/>
                  <a:pt x="6943" y="9450"/>
                </a:cubicBezTo>
                <a:cubicBezTo>
                  <a:pt x="6943" y="9675"/>
                  <a:pt x="6943" y="9675"/>
                  <a:pt x="6943" y="9675"/>
                </a:cubicBezTo>
                <a:cubicBezTo>
                  <a:pt x="6943" y="9675"/>
                  <a:pt x="6943" y="9675"/>
                  <a:pt x="6943" y="9675"/>
                </a:cubicBezTo>
                <a:cubicBezTo>
                  <a:pt x="6943" y="9675"/>
                  <a:pt x="6943" y="9900"/>
                  <a:pt x="6943" y="9900"/>
                </a:cubicBezTo>
                <a:cubicBezTo>
                  <a:pt x="6943" y="9900"/>
                  <a:pt x="6943" y="9900"/>
                  <a:pt x="6943" y="9900"/>
                </a:cubicBezTo>
                <a:cubicBezTo>
                  <a:pt x="6943" y="9900"/>
                  <a:pt x="6943" y="9900"/>
                  <a:pt x="6943" y="9900"/>
                </a:cubicBezTo>
                <a:cubicBezTo>
                  <a:pt x="6943" y="9900"/>
                  <a:pt x="6943" y="9900"/>
                  <a:pt x="6943" y="9675"/>
                </a:cubicBezTo>
                <a:cubicBezTo>
                  <a:pt x="6943" y="9675"/>
                  <a:pt x="7097" y="9675"/>
                  <a:pt x="7097" y="9675"/>
                </a:cubicBezTo>
                <a:cubicBezTo>
                  <a:pt x="7097" y="9675"/>
                  <a:pt x="7097" y="9675"/>
                  <a:pt x="7097" y="9675"/>
                </a:cubicBezTo>
                <a:cubicBezTo>
                  <a:pt x="7097" y="9675"/>
                  <a:pt x="7251" y="9675"/>
                  <a:pt x="7251" y="9675"/>
                </a:cubicBezTo>
                <a:cubicBezTo>
                  <a:pt x="7251" y="9675"/>
                  <a:pt x="7251" y="9675"/>
                  <a:pt x="7251" y="9900"/>
                </a:cubicBezTo>
                <a:cubicBezTo>
                  <a:pt x="7251" y="9900"/>
                  <a:pt x="7251" y="9900"/>
                  <a:pt x="7251" y="9900"/>
                </a:cubicBezTo>
                <a:cubicBezTo>
                  <a:pt x="7251" y="9900"/>
                  <a:pt x="7097" y="10125"/>
                  <a:pt x="6943" y="10350"/>
                </a:cubicBezTo>
                <a:close/>
                <a:moveTo>
                  <a:pt x="7714" y="10350"/>
                </a:moveTo>
                <a:cubicBezTo>
                  <a:pt x="7714" y="10350"/>
                  <a:pt x="7714" y="10350"/>
                  <a:pt x="7714" y="10350"/>
                </a:cubicBezTo>
                <a:cubicBezTo>
                  <a:pt x="7560" y="10350"/>
                  <a:pt x="7560" y="10350"/>
                  <a:pt x="7560" y="10350"/>
                </a:cubicBezTo>
                <a:cubicBezTo>
                  <a:pt x="7560" y="10350"/>
                  <a:pt x="7560" y="10350"/>
                  <a:pt x="7560" y="10350"/>
                </a:cubicBezTo>
                <a:cubicBezTo>
                  <a:pt x="7560" y="10350"/>
                  <a:pt x="7560" y="10350"/>
                  <a:pt x="7560" y="10350"/>
                </a:cubicBezTo>
                <a:cubicBezTo>
                  <a:pt x="7560" y="10350"/>
                  <a:pt x="7560" y="10350"/>
                  <a:pt x="7560" y="10350"/>
                </a:cubicBezTo>
                <a:cubicBezTo>
                  <a:pt x="7560" y="10350"/>
                  <a:pt x="7560" y="10350"/>
                  <a:pt x="7560" y="10350"/>
                </a:cubicBezTo>
                <a:cubicBezTo>
                  <a:pt x="7560" y="10575"/>
                  <a:pt x="7714" y="10575"/>
                  <a:pt x="7714" y="10575"/>
                </a:cubicBezTo>
                <a:cubicBezTo>
                  <a:pt x="7869" y="10575"/>
                  <a:pt x="7869" y="10575"/>
                  <a:pt x="7869" y="10350"/>
                </a:cubicBezTo>
                <a:cubicBezTo>
                  <a:pt x="8023" y="10350"/>
                  <a:pt x="8023" y="10350"/>
                  <a:pt x="8023" y="10125"/>
                </a:cubicBezTo>
                <a:cubicBezTo>
                  <a:pt x="8023" y="10125"/>
                  <a:pt x="8023" y="9900"/>
                  <a:pt x="7869" y="9900"/>
                </a:cubicBezTo>
                <a:cubicBezTo>
                  <a:pt x="7869" y="9900"/>
                  <a:pt x="7869" y="9900"/>
                  <a:pt x="7714" y="9900"/>
                </a:cubicBezTo>
                <a:cubicBezTo>
                  <a:pt x="7714" y="9900"/>
                  <a:pt x="7714" y="9900"/>
                  <a:pt x="7714" y="9900"/>
                </a:cubicBezTo>
                <a:cubicBezTo>
                  <a:pt x="7714" y="9675"/>
                  <a:pt x="7714" y="9675"/>
                  <a:pt x="7714" y="9675"/>
                </a:cubicBezTo>
                <a:cubicBezTo>
                  <a:pt x="7869" y="9675"/>
                  <a:pt x="7869" y="9675"/>
                  <a:pt x="7869" y="9675"/>
                </a:cubicBezTo>
                <a:cubicBezTo>
                  <a:pt x="7869" y="9675"/>
                  <a:pt x="7869" y="9675"/>
                  <a:pt x="7869" y="9675"/>
                </a:cubicBezTo>
                <a:cubicBezTo>
                  <a:pt x="7869" y="9675"/>
                  <a:pt x="7869" y="9675"/>
                  <a:pt x="7869" y="9675"/>
                </a:cubicBezTo>
                <a:cubicBezTo>
                  <a:pt x="7869" y="9675"/>
                  <a:pt x="7869" y="9675"/>
                  <a:pt x="7869" y="9450"/>
                </a:cubicBezTo>
                <a:cubicBezTo>
                  <a:pt x="7869" y="9450"/>
                  <a:pt x="7869" y="9450"/>
                  <a:pt x="7869" y="9450"/>
                </a:cubicBezTo>
                <a:cubicBezTo>
                  <a:pt x="7560" y="9450"/>
                  <a:pt x="7560" y="9450"/>
                  <a:pt x="7560" y="9450"/>
                </a:cubicBezTo>
                <a:cubicBezTo>
                  <a:pt x="7560" y="9900"/>
                  <a:pt x="7560" y="9900"/>
                  <a:pt x="7560" y="9900"/>
                </a:cubicBezTo>
                <a:cubicBezTo>
                  <a:pt x="7560" y="9900"/>
                  <a:pt x="7560" y="9900"/>
                  <a:pt x="7560" y="10125"/>
                </a:cubicBezTo>
                <a:cubicBezTo>
                  <a:pt x="7560" y="10125"/>
                  <a:pt x="7560" y="10125"/>
                  <a:pt x="7560" y="10125"/>
                </a:cubicBezTo>
                <a:cubicBezTo>
                  <a:pt x="7560" y="10125"/>
                  <a:pt x="7560" y="10125"/>
                  <a:pt x="7714" y="10125"/>
                </a:cubicBezTo>
                <a:cubicBezTo>
                  <a:pt x="7714" y="9900"/>
                  <a:pt x="7714" y="9900"/>
                  <a:pt x="7714" y="9900"/>
                </a:cubicBezTo>
                <a:cubicBezTo>
                  <a:pt x="7869" y="9900"/>
                  <a:pt x="7869" y="9900"/>
                  <a:pt x="7869" y="10125"/>
                </a:cubicBezTo>
                <a:cubicBezTo>
                  <a:pt x="7869" y="10125"/>
                  <a:pt x="7869" y="10125"/>
                  <a:pt x="7869" y="10125"/>
                </a:cubicBezTo>
                <a:cubicBezTo>
                  <a:pt x="7869" y="10125"/>
                  <a:pt x="7869" y="10350"/>
                  <a:pt x="7869" y="10350"/>
                </a:cubicBezTo>
                <a:cubicBezTo>
                  <a:pt x="7869" y="10350"/>
                  <a:pt x="7714" y="10350"/>
                  <a:pt x="7714" y="10350"/>
                </a:cubicBezTo>
                <a:close/>
                <a:moveTo>
                  <a:pt x="8949" y="9900"/>
                </a:moveTo>
                <a:cubicBezTo>
                  <a:pt x="8949" y="9900"/>
                  <a:pt x="8949" y="9900"/>
                  <a:pt x="8949" y="9900"/>
                </a:cubicBezTo>
                <a:cubicBezTo>
                  <a:pt x="8949" y="9900"/>
                  <a:pt x="8949" y="9900"/>
                  <a:pt x="9103" y="9900"/>
                </a:cubicBezTo>
                <a:cubicBezTo>
                  <a:pt x="9103" y="9900"/>
                  <a:pt x="9103" y="9900"/>
                  <a:pt x="9103" y="9900"/>
                </a:cubicBezTo>
                <a:cubicBezTo>
                  <a:pt x="9103" y="9900"/>
                  <a:pt x="9257" y="9900"/>
                  <a:pt x="9257" y="9900"/>
                </a:cubicBezTo>
                <a:cubicBezTo>
                  <a:pt x="9257" y="9900"/>
                  <a:pt x="9257" y="10125"/>
                  <a:pt x="9257" y="10125"/>
                </a:cubicBezTo>
                <a:cubicBezTo>
                  <a:pt x="9257" y="10350"/>
                  <a:pt x="9257" y="10350"/>
                  <a:pt x="9257" y="10350"/>
                </a:cubicBezTo>
                <a:cubicBezTo>
                  <a:pt x="9257" y="10350"/>
                  <a:pt x="9103" y="10575"/>
                  <a:pt x="9103" y="10575"/>
                </a:cubicBezTo>
                <a:cubicBezTo>
                  <a:pt x="9103" y="10575"/>
                  <a:pt x="8949" y="10350"/>
                  <a:pt x="8949" y="10350"/>
                </a:cubicBezTo>
                <a:cubicBezTo>
                  <a:pt x="8949" y="10350"/>
                  <a:pt x="8949" y="10350"/>
                  <a:pt x="8949" y="10350"/>
                </a:cubicBezTo>
                <a:cubicBezTo>
                  <a:pt x="8949" y="10125"/>
                  <a:pt x="8794" y="10125"/>
                  <a:pt x="8794" y="9900"/>
                </a:cubicBezTo>
                <a:cubicBezTo>
                  <a:pt x="8794" y="9900"/>
                  <a:pt x="8949" y="9900"/>
                  <a:pt x="8949" y="9675"/>
                </a:cubicBezTo>
                <a:cubicBezTo>
                  <a:pt x="8949" y="9675"/>
                  <a:pt x="8949" y="9675"/>
                  <a:pt x="9103" y="9450"/>
                </a:cubicBezTo>
                <a:cubicBezTo>
                  <a:pt x="9103" y="9450"/>
                  <a:pt x="9103" y="9450"/>
                  <a:pt x="9257" y="9450"/>
                </a:cubicBezTo>
                <a:cubicBezTo>
                  <a:pt x="9257" y="9450"/>
                  <a:pt x="9257" y="9450"/>
                  <a:pt x="9257" y="9450"/>
                </a:cubicBezTo>
                <a:cubicBezTo>
                  <a:pt x="9257" y="9450"/>
                  <a:pt x="9257" y="9450"/>
                  <a:pt x="9257" y="9675"/>
                </a:cubicBezTo>
                <a:cubicBezTo>
                  <a:pt x="9257" y="9675"/>
                  <a:pt x="9257" y="9675"/>
                  <a:pt x="9257" y="9675"/>
                </a:cubicBezTo>
                <a:cubicBezTo>
                  <a:pt x="9257" y="9675"/>
                  <a:pt x="9257" y="9675"/>
                  <a:pt x="9257" y="9675"/>
                </a:cubicBezTo>
                <a:cubicBezTo>
                  <a:pt x="9257" y="9675"/>
                  <a:pt x="9257" y="9675"/>
                  <a:pt x="9257" y="9675"/>
                </a:cubicBezTo>
                <a:cubicBezTo>
                  <a:pt x="9257" y="9675"/>
                  <a:pt x="9257" y="9675"/>
                  <a:pt x="9257" y="9675"/>
                </a:cubicBezTo>
                <a:cubicBezTo>
                  <a:pt x="9103" y="9675"/>
                  <a:pt x="9103" y="9675"/>
                  <a:pt x="9103" y="9675"/>
                </a:cubicBezTo>
                <a:cubicBezTo>
                  <a:pt x="9103" y="9675"/>
                  <a:pt x="9103" y="9675"/>
                  <a:pt x="8949" y="9900"/>
                </a:cubicBezTo>
                <a:close/>
                <a:moveTo>
                  <a:pt x="8949" y="10125"/>
                </a:moveTo>
                <a:cubicBezTo>
                  <a:pt x="8949" y="10125"/>
                  <a:pt x="8949" y="10350"/>
                  <a:pt x="9103" y="10350"/>
                </a:cubicBezTo>
                <a:cubicBezTo>
                  <a:pt x="9103" y="10350"/>
                  <a:pt x="9103" y="10350"/>
                  <a:pt x="9103" y="10350"/>
                </a:cubicBezTo>
                <a:cubicBezTo>
                  <a:pt x="9103" y="10350"/>
                  <a:pt x="9103" y="10350"/>
                  <a:pt x="9257" y="10350"/>
                </a:cubicBezTo>
                <a:cubicBezTo>
                  <a:pt x="9257" y="10350"/>
                  <a:pt x="9257" y="10125"/>
                  <a:pt x="9257" y="10125"/>
                </a:cubicBezTo>
                <a:cubicBezTo>
                  <a:pt x="9257" y="10125"/>
                  <a:pt x="9257" y="10125"/>
                  <a:pt x="9103" y="10125"/>
                </a:cubicBezTo>
                <a:cubicBezTo>
                  <a:pt x="9103" y="10125"/>
                  <a:pt x="9103" y="9900"/>
                  <a:pt x="9103" y="9900"/>
                </a:cubicBezTo>
                <a:cubicBezTo>
                  <a:pt x="9103" y="9900"/>
                  <a:pt x="9103" y="10125"/>
                  <a:pt x="9103" y="10125"/>
                </a:cubicBezTo>
                <a:cubicBezTo>
                  <a:pt x="8949" y="10125"/>
                  <a:pt x="8949" y="10125"/>
                  <a:pt x="8949" y="10125"/>
                </a:cubicBezTo>
                <a:close/>
                <a:moveTo>
                  <a:pt x="9566" y="9900"/>
                </a:moveTo>
                <a:cubicBezTo>
                  <a:pt x="9566" y="9900"/>
                  <a:pt x="9566" y="9900"/>
                  <a:pt x="9566" y="9900"/>
                </a:cubicBezTo>
                <a:cubicBezTo>
                  <a:pt x="9566" y="9900"/>
                  <a:pt x="9566" y="9900"/>
                  <a:pt x="9720" y="9900"/>
                </a:cubicBezTo>
                <a:cubicBezTo>
                  <a:pt x="9720" y="9900"/>
                  <a:pt x="9720" y="9900"/>
                  <a:pt x="9720" y="9900"/>
                </a:cubicBezTo>
                <a:cubicBezTo>
                  <a:pt x="9720" y="9900"/>
                  <a:pt x="9874" y="9900"/>
                  <a:pt x="9874" y="9900"/>
                </a:cubicBezTo>
                <a:cubicBezTo>
                  <a:pt x="9874" y="9900"/>
                  <a:pt x="9874" y="10125"/>
                  <a:pt x="9874" y="10125"/>
                </a:cubicBezTo>
                <a:cubicBezTo>
                  <a:pt x="9874" y="10350"/>
                  <a:pt x="9874" y="10350"/>
                  <a:pt x="9874" y="10350"/>
                </a:cubicBezTo>
                <a:cubicBezTo>
                  <a:pt x="9874" y="10350"/>
                  <a:pt x="9720" y="10575"/>
                  <a:pt x="9720" y="10575"/>
                </a:cubicBezTo>
                <a:cubicBezTo>
                  <a:pt x="9720" y="10575"/>
                  <a:pt x="9566" y="10350"/>
                  <a:pt x="9566" y="10350"/>
                </a:cubicBezTo>
                <a:cubicBezTo>
                  <a:pt x="9566" y="10350"/>
                  <a:pt x="9566" y="10350"/>
                  <a:pt x="9566" y="10350"/>
                </a:cubicBezTo>
                <a:cubicBezTo>
                  <a:pt x="9411" y="10125"/>
                  <a:pt x="9411" y="10125"/>
                  <a:pt x="9411" y="9900"/>
                </a:cubicBezTo>
                <a:cubicBezTo>
                  <a:pt x="9411" y="9900"/>
                  <a:pt x="9566" y="9900"/>
                  <a:pt x="9566" y="9675"/>
                </a:cubicBezTo>
                <a:cubicBezTo>
                  <a:pt x="9566" y="9675"/>
                  <a:pt x="9566" y="9675"/>
                  <a:pt x="9720" y="9450"/>
                </a:cubicBezTo>
                <a:cubicBezTo>
                  <a:pt x="9720" y="9450"/>
                  <a:pt x="9720" y="9450"/>
                  <a:pt x="9874" y="9450"/>
                </a:cubicBezTo>
                <a:cubicBezTo>
                  <a:pt x="9874" y="9450"/>
                  <a:pt x="9874" y="9450"/>
                  <a:pt x="9874" y="9450"/>
                </a:cubicBezTo>
                <a:cubicBezTo>
                  <a:pt x="9874" y="9450"/>
                  <a:pt x="9874" y="9450"/>
                  <a:pt x="9874" y="9675"/>
                </a:cubicBezTo>
                <a:cubicBezTo>
                  <a:pt x="9874" y="9675"/>
                  <a:pt x="9874" y="9675"/>
                  <a:pt x="9874" y="9675"/>
                </a:cubicBezTo>
                <a:cubicBezTo>
                  <a:pt x="9874" y="9675"/>
                  <a:pt x="9874" y="9675"/>
                  <a:pt x="9874" y="9675"/>
                </a:cubicBezTo>
                <a:cubicBezTo>
                  <a:pt x="9874" y="9675"/>
                  <a:pt x="9874" y="9675"/>
                  <a:pt x="9874" y="9675"/>
                </a:cubicBezTo>
                <a:cubicBezTo>
                  <a:pt x="9874" y="9675"/>
                  <a:pt x="9874" y="9675"/>
                  <a:pt x="9874" y="9675"/>
                </a:cubicBezTo>
                <a:cubicBezTo>
                  <a:pt x="9720" y="9675"/>
                  <a:pt x="9720" y="9675"/>
                  <a:pt x="9720" y="9675"/>
                </a:cubicBezTo>
                <a:cubicBezTo>
                  <a:pt x="9720" y="9675"/>
                  <a:pt x="9720" y="9675"/>
                  <a:pt x="9566" y="9900"/>
                </a:cubicBezTo>
                <a:close/>
                <a:moveTo>
                  <a:pt x="9566" y="10125"/>
                </a:moveTo>
                <a:cubicBezTo>
                  <a:pt x="9566" y="10125"/>
                  <a:pt x="9566" y="10350"/>
                  <a:pt x="9566" y="10350"/>
                </a:cubicBezTo>
                <a:cubicBezTo>
                  <a:pt x="9720" y="10350"/>
                  <a:pt x="9720" y="10350"/>
                  <a:pt x="9720" y="10350"/>
                </a:cubicBezTo>
                <a:cubicBezTo>
                  <a:pt x="9720" y="10350"/>
                  <a:pt x="9720" y="10350"/>
                  <a:pt x="9720" y="10350"/>
                </a:cubicBezTo>
                <a:cubicBezTo>
                  <a:pt x="9874" y="10350"/>
                  <a:pt x="9874" y="10125"/>
                  <a:pt x="9874" y="10125"/>
                </a:cubicBezTo>
                <a:cubicBezTo>
                  <a:pt x="9874" y="10125"/>
                  <a:pt x="9874" y="10125"/>
                  <a:pt x="9720" y="10125"/>
                </a:cubicBezTo>
                <a:cubicBezTo>
                  <a:pt x="9720" y="10125"/>
                  <a:pt x="9720" y="9900"/>
                  <a:pt x="9720" y="9900"/>
                </a:cubicBezTo>
                <a:cubicBezTo>
                  <a:pt x="9720" y="9900"/>
                  <a:pt x="9720" y="10125"/>
                  <a:pt x="9720" y="10125"/>
                </a:cubicBezTo>
                <a:cubicBezTo>
                  <a:pt x="9566" y="10125"/>
                  <a:pt x="9566" y="10125"/>
                  <a:pt x="9566" y="10125"/>
                </a:cubicBezTo>
                <a:close/>
                <a:moveTo>
                  <a:pt x="10029" y="10350"/>
                </a:moveTo>
                <a:cubicBezTo>
                  <a:pt x="10029" y="10350"/>
                  <a:pt x="10029" y="10350"/>
                  <a:pt x="10029" y="10350"/>
                </a:cubicBezTo>
                <a:cubicBezTo>
                  <a:pt x="10491" y="10350"/>
                  <a:pt x="10491" y="10350"/>
                  <a:pt x="10491" y="10350"/>
                </a:cubicBezTo>
                <a:cubicBezTo>
                  <a:pt x="10491" y="10350"/>
                  <a:pt x="10491" y="10350"/>
                  <a:pt x="10491" y="10350"/>
                </a:cubicBezTo>
                <a:cubicBezTo>
                  <a:pt x="10491" y="10350"/>
                  <a:pt x="10491" y="10350"/>
                  <a:pt x="10491" y="10350"/>
                </a:cubicBezTo>
                <a:cubicBezTo>
                  <a:pt x="10491" y="10350"/>
                  <a:pt x="10491" y="10350"/>
                  <a:pt x="10491" y="10350"/>
                </a:cubicBezTo>
                <a:cubicBezTo>
                  <a:pt x="10491" y="10350"/>
                  <a:pt x="10491" y="10350"/>
                  <a:pt x="10491" y="10350"/>
                </a:cubicBezTo>
                <a:cubicBezTo>
                  <a:pt x="10183" y="10350"/>
                  <a:pt x="10183" y="10350"/>
                  <a:pt x="10183" y="10350"/>
                </a:cubicBezTo>
                <a:cubicBezTo>
                  <a:pt x="10337" y="10125"/>
                  <a:pt x="10337" y="10125"/>
                  <a:pt x="10337" y="10125"/>
                </a:cubicBezTo>
                <a:cubicBezTo>
                  <a:pt x="10491" y="9900"/>
                  <a:pt x="10491" y="9900"/>
                  <a:pt x="10491" y="9900"/>
                </a:cubicBezTo>
                <a:cubicBezTo>
                  <a:pt x="10491" y="9900"/>
                  <a:pt x="10491" y="9900"/>
                  <a:pt x="10491" y="9675"/>
                </a:cubicBezTo>
                <a:cubicBezTo>
                  <a:pt x="10491" y="9675"/>
                  <a:pt x="10491" y="9675"/>
                  <a:pt x="10491" y="9675"/>
                </a:cubicBezTo>
                <a:cubicBezTo>
                  <a:pt x="10337" y="9450"/>
                  <a:pt x="10337" y="9450"/>
                  <a:pt x="10337" y="9450"/>
                </a:cubicBezTo>
                <a:cubicBezTo>
                  <a:pt x="10183" y="9450"/>
                  <a:pt x="10183" y="9450"/>
                  <a:pt x="10183" y="9450"/>
                </a:cubicBezTo>
                <a:cubicBezTo>
                  <a:pt x="10183" y="9450"/>
                  <a:pt x="10029" y="9675"/>
                  <a:pt x="10029" y="9675"/>
                </a:cubicBezTo>
                <a:cubicBezTo>
                  <a:pt x="10029" y="9675"/>
                  <a:pt x="10029" y="9675"/>
                  <a:pt x="10029" y="9675"/>
                </a:cubicBezTo>
                <a:cubicBezTo>
                  <a:pt x="10029" y="9675"/>
                  <a:pt x="10029" y="9675"/>
                  <a:pt x="10029" y="9900"/>
                </a:cubicBezTo>
                <a:cubicBezTo>
                  <a:pt x="10029" y="9900"/>
                  <a:pt x="10029" y="9900"/>
                  <a:pt x="10183" y="9900"/>
                </a:cubicBezTo>
                <a:cubicBezTo>
                  <a:pt x="10183" y="9900"/>
                  <a:pt x="10183" y="9900"/>
                  <a:pt x="10183" y="9900"/>
                </a:cubicBezTo>
                <a:cubicBezTo>
                  <a:pt x="10183" y="9900"/>
                  <a:pt x="10183" y="9675"/>
                  <a:pt x="10183" y="9675"/>
                </a:cubicBezTo>
                <a:cubicBezTo>
                  <a:pt x="10183" y="9675"/>
                  <a:pt x="10183" y="9675"/>
                  <a:pt x="10183" y="9675"/>
                </a:cubicBezTo>
                <a:cubicBezTo>
                  <a:pt x="10183" y="9675"/>
                  <a:pt x="10183" y="9675"/>
                  <a:pt x="10337" y="9675"/>
                </a:cubicBezTo>
                <a:cubicBezTo>
                  <a:pt x="10337" y="9675"/>
                  <a:pt x="10337" y="9675"/>
                  <a:pt x="10337" y="9675"/>
                </a:cubicBezTo>
                <a:cubicBezTo>
                  <a:pt x="10337" y="9675"/>
                  <a:pt x="10337" y="9675"/>
                  <a:pt x="10337" y="9675"/>
                </a:cubicBezTo>
                <a:cubicBezTo>
                  <a:pt x="10337" y="9900"/>
                  <a:pt x="10337" y="9900"/>
                  <a:pt x="10337" y="9900"/>
                </a:cubicBezTo>
                <a:cubicBezTo>
                  <a:pt x="10337" y="9900"/>
                  <a:pt x="10183" y="10125"/>
                  <a:pt x="10029" y="10350"/>
                </a:cubicBezTo>
                <a:close/>
                <a:moveTo>
                  <a:pt x="11109" y="9900"/>
                </a:moveTo>
                <a:cubicBezTo>
                  <a:pt x="11109" y="9900"/>
                  <a:pt x="11109" y="9900"/>
                  <a:pt x="11109" y="9675"/>
                </a:cubicBezTo>
                <a:cubicBezTo>
                  <a:pt x="11109" y="9675"/>
                  <a:pt x="11109" y="9675"/>
                  <a:pt x="11109" y="9675"/>
                </a:cubicBezTo>
                <a:cubicBezTo>
                  <a:pt x="10954" y="9450"/>
                  <a:pt x="10954" y="9450"/>
                  <a:pt x="10954" y="9450"/>
                </a:cubicBezTo>
                <a:cubicBezTo>
                  <a:pt x="10800" y="9450"/>
                  <a:pt x="10800" y="9450"/>
                  <a:pt x="10800" y="9450"/>
                </a:cubicBezTo>
                <a:cubicBezTo>
                  <a:pt x="10800" y="9450"/>
                  <a:pt x="10646" y="9675"/>
                  <a:pt x="10646" y="9675"/>
                </a:cubicBezTo>
                <a:cubicBezTo>
                  <a:pt x="10646" y="9675"/>
                  <a:pt x="10646" y="9675"/>
                  <a:pt x="10646" y="9675"/>
                </a:cubicBezTo>
                <a:cubicBezTo>
                  <a:pt x="10646" y="9675"/>
                  <a:pt x="10646" y="9675"/>
                  <a:pt x="10646" y="9900"/>
                </a:cubicBezTo>
                <a:cubicBezTo>
                  <a:pt x="10646" y="9900"/>
                  <a:pt x="10646" y="9900"/>
                  <a:pt x="10646" y="9900"/>
                </a:cubicBezTo>
                <a:cubicBezTo>
                  <a:pt x="10800" y="9900"/>
                  <a:pt x="10800" y="9900"/>
                  <a:pt x="10800" y="9900"/>
                </a:cubicBezTo>
                <a:cubicBezTo>
                  <a:pt x="10800" y="9900"/>
                  <a:pt x="10800" y="9675"/>
                  <a:pt x="10800" y="9675"/>
                </a:cubicBezTo>
                <a:cubicBezTo>
                  <a:pt x="10800" y="9675"/>
                  <a:pt x="10800" y="9675"/>
                  <a:pt x="10800" y="9675"/>
                </a:cubicBezTo>
                <a:cubicBezTo>
                  <a:pt x="10800" y="9675"/>
                  <a:pt x="10800" y="9675"/>
                  <a:pt x="10954" y="9675"/>
                </a:cubicBezTo>
                <a:cubicBezTo>
                  <a:pt x="10954" y="9675"/>
                  <a:pt x="10954" y="9675"/>
                  <a:pt x="10954" y="9675"/>
                </a:cubicBezTo>
                <a:cubicBezTo>
                  <a:pt x="10954" y="9675"/>
                  <a:pt x="10954" y="9675"/>
                  <a:pt x="10954" y="9675"/>
                </a:cubicBezTo>
                <a:cubicBezTo>
                  <a:pt x="10954" y="9900"/>
                  <a:pt x="10954" y="9900"/>
                  <a:pt x="10954" y="9900"/>
                </a:cubicBezTo>
                <a:cubicBezTo>
                  <a:pt x="10954" y="9900"/>
                  <a:pt x="10800" y="10125"/>
                  <a:pt x="10646" y="10350"/>
                </a:cubicBezTo>
                <a:cubicBezTo>
                  <a:pt x="10646" y="10350"/>
                  <a:pt x="10646" y="10350"/>
                  <a:pt x="10646" y="10350"/>
                </a:cubicBezTo>
                <a:cubicBezTo>
                  <a:pt x="11109" y="10350"/>
                  <a:pt x="11109" y="10350"/>
                  <a:pt x="11109" y="10350"/>
                </a:cubicBezTo>
                <a:cubicBezTo>
                  <a:pt x="11109" y="10350"/>
                  <a:pt x="11109" y="10350"/>
                  <a:pt x="11109" y="10350"/>
                </a:cubicBezTo>
                <a:cubicBezTo>
                  <a:pt x="11109" y="10350"/>
                  <a:pt x="11109" y="10350"/>
                  <a:pt x="11109" y="10350"/>
                </a:cubicBezTo>
                <a:cubicBezTo>
                  <a:pt x="11109" y="10350"/>
                  <a:pt x="11109" y="10350"/>
                  <a:pt x="11109" y="10350"/>
                </a:cubicBezTo>
                <a:cubicBezTo>
                  <a:pt x="11109" y="10350"/>
                  <a:pt x="11109" y="10350"/>
                  <a:pt x="10954" y="10350"/>
                </a:cubicBezTo>
                <a:cubicBezTo>
                  <a:pt x="10800" y="10350"/>
                  <a:pt x="10800" y="10350"/>
                  <a:pt x="10800" y="10350"/>
                </a:cubicBezTo>
                <a:cubicBezTo>
                  <a:pt x="10954" y="10125"/>
                  <a:pt x="10954" y="10125"/>
                  <a:pt x="10954" y="10125"/>
                </a:cubicBezTo>
                <a:cubicBezTo>
                  <a:pt x="11109" y="9900"/>
                  <a:pt x="11109" y="9900"/>
                  <a:pt x="11109" y="9900"/>
                </a:cubicBezTo>
                <a:close/>
                <a:moveTo>
                  <a:pt x="12189" y="10350"/>
                </a:moveTo>
                <a:cubicBezTo>
                  <a:pt x="12189" y="10350"/>
                  <a:pt x="12189" y="10350"/>
                  <a:pt x="12189" y="10350"/>
                </a:cubicBezTo>
                <a:cubicBezTo>
                  <a:pt x="12189" y="10350"/>
                  <a:pt x="12343" y="10350"/>
                  <a:pt x="12343" y="10350"/>
                </a:cubicBezTo>
                <a:cubicBezTo>
                  <a:pt x="12343" y="10350"/>
                  <a:pt x="12343" y="10350"/>
                  <a:pt x="12343" y="10350"/>
                </a:cubicBezTo>
                <a:cubicBezTo>
                  <a:pt x="12343" y="10350"/>
                  <a:pt x="12343" y="10350"/>
                  <a:pt x="12343" y="10575"/>
                </a:cubicBezTo>
                <a:cubicBezTo>
                  <a:pt x="12343" y="10575"/>
                  <a:pt x="12189" y="10575"/>
                  <a:pt x="12189" y="10575"/>
                </a:cubicBezTo>
                <a:cubicBezTo>
                  <a:pt x="12034" y="10575"/>
                  <a:pt x="12034" y="10575"/>
                  <a:pt x="12034" y="10575"/>
                </a:cubicBezTo>
                <a:cubicBezTo>
                  <a:pt x="12034" y="10575"/>
                  <a:pt x="12034" y="10575"/>
                  <a:pt x="12034" y="10575"/>
                </a:cubicBezTo>
                <a:cubicBezTo>
                  <a:pt x="12034" y="10350"/>
                  <a:pt x="12034" y="10350"/>
                  <a:pt x="12034" y="10350"/>
                </a:cubicBezTo>
                <a:cubicBezTo>
                  <a:pt x="12034" y="10350"/>
                  <a:pt x="12034" y="10350"/>
                  <a:pt x="12034" y="10350"/>
                </a:cubicBezTo>
                <a:cubicBezTo>
                  <a:pt x="12034" y="10350"/>
                  <a:pt x="12034" y="10350"/>
                  <a:pt x="12034" y="10350"/>
                </a:cubicBezTo>
                <a:cubicBezTo>
                  <a:pt x="12189" y="10350"/>
                  <a:pt x="12189" y="10350"/>
                  <a:pt x="12189" y="10350"/>
                </a:cubicBezTo>
                <a:cubicBezTo>
                  <a:pt x="12189" y="10350"/>
                  <a:pt x="12189" y="10350"/>
                  <a:pt x="12189" y="10350"/>
                </a:cubicBezTo>
                <a:cubicBezTo>
                  <a:pt x="11880" y="10350"/>
                  <a:pt x="11880" y="10350"/>
                  <a:pt x="11880" y="10350"/>
                </a:cubicBezTo>
                <a:cubicBezTo>
                  <a:pt x="11880" y="10125"/>
                  <a:pt x="11880" y="10125"/>
                  <a:pt x="11880" y="10125"/>
                </a:cubicBezTo>
                <a:cubicBezTo>
                  <a:pt x="12034" y="9450"/>
                  <a:pt x="12034" y="9450"/>
                  <a:pt x="12034" y="9450"/>
                </a:cubicBezTo>
                <a:cubicBezTo>
                  <a:pt x="12189" y="9450"/>
                  <a:pt x="12189" y="9450"/>
                  <a:pt x="12189" y="9450"/>
                </a:cubicBezTo>
                <a:cubicBezTo>
                  <a:pt x="12189" y="10125"/>
                  <a:pt x="12189" y="10125"/>
                  <a:pt x="12189" y="10125"/>
                </a:cubicBezTo>
                <a:cubicBezTo>
                  <a:pt x="12189" y="10125"/>
                  <a:pt x="12343" y="10125"/>
                  <a:pt x="12343" y="10125"/>
                </a:cubicBezTo>
                <a:cubicBezTo>
                  <a:pt x="12343" y="10125"/>
                  <a:pt x="12343" y="10125"/>
                  <a:pt x="12343" y="10125"/>
                </a:cubicBezTo>
                <a:cubicBezTo>
                  <a:pt x="12343" y="10125"/>
                  <a:pt x="12343" y="10350"/>
                  <a:pt x="12343" y="10350"/>
                </a:cubicBezTo>
                <a:cubicBezTo>
                  <a:pt x="12343" y="10350"/>
                  <a:pt x="12189" y="10350"/>
                  <a:pt x="12189" y="10350"/>
                </a:cubicBezTo>
                <a:close/>
                <a:moveTo>
                  <a:pt x="12189" y="9675"/>
                </a:moveTo>
                <a:cubicBezTo>
                  <a:pt x="12034" y="10125"/>
                  <a:pt x="12034" y="10125"/>
                  <a:pt x="12034" y="10125"/>
                </a:cubicBezTo>
                <a:cubicBezTo>
                  <a:pt x="12189" y="10125"/>
                  <a:pt x="12189" y="10125"/>
                  <a:pt x="12189" y="10125"/>
                </a:cubicBezTo>
                <a:lnTo>
                  <a:pt x="12189" y="9675"/>
                </a:lnTo>
                <a:close/>
                <a:moveTo>
                  <a:pt x="12806" y="10350"/>
                </a:moveTo>
                <a:cubicBezTo>
                  <a:pt x="12806" y="10350"/>
                  <a:pt x="12806" y="10350"/>
                  <a:pt x="12806" y="10350"/>
                </a:cubicBezTo>
                <a:cubicBezTo>
                  <a:pt x="12806" y="10350"/>
                  <a:pt x="12960" y="10350"/>
                  <a:pt x="12960" y="10350"/>
                </a:cubicBezTo>
                <a:cubicBezTo>
                  <a:pt x="12960" y="10350"/>
                  <a:pt x="12960" y="10350"/>
                  <a:pt x="12960" y="10350"/>
                </a:cubicBezTo>
                <a:cubicBezTo>
                  <a:pt x="12960" y="10350"/>
                  <a:pt x="12960" y="10350"/>
                  <a:pt x="12960" y="10575"/>
                </a:cubicBezTo>
                <a:cubicBezTo>
                  <a:pt x="12960" y="10575"/>
                  <a:pt x="12806" y="10575"/>
                  <a:pt x="12806" y="10575"/>
                </a:cubicBezTo>
                <a:cubicBezTo>
                  <a:pt x="12651" y="10575"/>
                  <a:pt x="12651" y="10575"/>
                  <a:pt x="12651" y="10575"/>
                </a:cubicBezTo>
                <a:cubicBezTo>
                  <a:pt x="12651" y="10575"/>
                  <a:pt x="12651" y="10575"/>
                  <a:pt x="12651" y="10575"/>
                </a:cubicBezTo>
                <a:cubicBezTo>
                  <a:pt x="12651" y="10350"/>
                  <a:pt x="12651" y="10350"/>
                  <a:pt x="12651" y="10350"/>
                </a:cubicBezTo>
                <a:cubicBezTo>
                  <a:pt x="12651" y="10350"/>
                  <a:pt x="12651" y="10350"/>
                  <a:pt x="12651" y="10350"/>
                </a:cubicBezTo>
                <a:cubicBezTo>
                  <a:pt x="12651" y="10350"/>
                  <a:pt x="12651" y="10350"/>
                  <a:pt x="12651" y="10350"/>
                </a:cubicBezTo>
                <a:cubicBezTo>
                  <a:pt x="12806" y="10350"/>
                  <a:pt x="12806" y="10350"/>
                  <a:pt x="12806" y="10350"/>
                </a:cubicBezTo>
                <a:cubicBezTo>
                  <a:pt x="12806" y="10350"/>
                  <a:pt x="12806" y="10350"/>
                  <a:pt x="12806" y="10350"/>
                </a:cubicBezTo>
                <a:cubicBezTo>
                  <a:pt x="12497" y="10350"/>
                  <a:pt x="12497" y="10350"/>
                  <a:pt x="12497" y="10350"/>
                </a:cubicBezTo>
                <a:cubicBezTo>
                  <a:pt x="12497" y="10125"/>
                  <a:pt x="12497" y="10125"/>
                  <a:pt x="12497" y="10125"/>
                </a:cubicBezTo>
                <a:cubicBezTo>
                  <a:pt x="12651" y="9450"/>
                  <a:pt x="12651" y="9450"/>
                  <a:pt x="12651" y="9450"/>
                </a:cubicBezTo>
                <a:cubicBezTo>
                  <a:pt x="12806" y="9450"/>
                  <a:pt x="12806" y="9450"/>
                  <a:pt x="12806" y="9450"/>
                </a:cubicBezTo>
                <a:cubicBezTo>
                  <a:pt x="12806" y="10125"/>
                  <a:pt x="12806" y="10125"/>
                  <a:pt x="12806" y="10125"/>
                </a:cubicBezTo>
                <a:cubicBezTo>
                  <a:pt x="12806" y="10125"/>
                  <a:pt x="12960" y="10125"/>
                  <a:pt x="12960" y="10125"/>
                </a:cubicBezTo>
                <a:cubicBezTo>
                  <a:pt x="12960" y="10125"/>
                  <a:pt x="12960" y="10125"/>
                  <a:pt x="12960" y="10125"/>
                </a:cubicBezTo>
                <a:cubicBezTo>
                  <a:pt x="12960" y="10125"/>
                  <a:pt x="12960" y="10350"/>
                  <a:pt x="12960" y="10350"/>
                </a:cubicBezTo>
                <a:cubicBezTo>
                  <a:pt x="12960" y="10350"/>
                  <a:pt x="12806" y="10350"/>
                  <a:pt x="12806" y="10350"/>
                </a:cubicBezTo>
                <a:close/>
                <a:moveTo>
                  <a:pt x="12806" y="9675"/>
                </a:moveTo>
                <a:cubicBezTo>
                  <a:pt x="12651" y="10125"/>
                  <a:pt x="12651" y="10125"/>
                  <a:pt x="12651" y="10125"/>
                </a:cubicBezTo>
                <a:cubicBezTo>
                  <a:pt x="12806" y="10125"/>
                  <a:pt x="12806" y="10125"/>
                  <a:pt x="12806" y="10125"/>
                </a:cubicBezTo>
                <a:lnTo>
                  <a:pt x="12806" y="9675"/>
                </a:lnTo>
                <a:close/>
                <a:moveTo>
                  <a:pt x="13423" y="10350"/>
                </a:moveTo>
                <a:cubicBezTo>
                  <a:pt x="13423" y="10350"/>
                  <a:pt x="13423" y="10350"/>
                  <a:pt x="13423" y="10350"/>
                </a:cubicBezTo>
                <a:cubicBezTo>
                  <a:pt x="13423" y="10350"/>
                  <a:pt x="13423" y="10350"/>
                  <a:pt x="13577" y="10350"/>
                </a:cubicBezTo>
                <a:cubicBezTo>
                  <a:pt x="13577" y="10350"/>
                  <a:pt x="13577" y="10350"/>
                  <a:pt x="13577" y="10350"/>
                </a:cubicBezTo>
                <a:cubicBezTo>
                  <a:pt x="13577" y="10350"/>
                  <a:pt x="13577" y="10350"/>
                  <a:pt x="13577" y="10575"/>
                </a:cubicBezTo>
                <a:cubicBezTo>
                  <a:pt x="13423" y="10575"/>
                  <a:pt x="13423" y="10575"/>
                  <a:pt x="13423" y="10575"/>
                </a:cubicBezTo>
                <a:cubicBezTo>
                  <a:pt x="13269" y="10575"/>
                  <a:pt x="13269" y="10575"/>
                  <a:pt x="13269" y="10575"/>
                </a:cubicBezTo>
                <a:cubicBezTo>
                  <a:pt x="13269" y="10575"/>
                  <a:pt x="13269" y="10575"/>
                  <a:pt x="13269" y="10575"/>
                </a:cubicBezTo>
                <a:cubicBezTo>
                  <a:pt x="13269" y="10350"/>
                  <a:pt x="13269" y="10350"/>
                  <a:pt x="13269" y="10350"/>
                </a:cubicBezTo>
                <a:cubicBezTo>
                  <a:pt x="13269" y="10350"/>
                  <a:pt x="13269" y="10350"/>
                  <a:pt x="13269" y="10350"/>
                </a:cubicBezTo>
                <a:cubicBezTo>
                  <a:pt x="13269" y="10350"/>
                  <a:pt x="13269" y="10350"/>
                  <a:pt x="13269" y="10350"/>
                </a:cubicBezTo>
                <a:cubicBezTo>
                  <a:pt x="13423" y="10350"/>
                  <a:pt x="13423" y="10350"/>
                  <a:pt x="13423" y="10350"/>
                </a:cubicBezTo>
                <a:cubicBezTo>
                  <a:pt x="13423" y="10350"/>
                  <a:pt x="13423" y="10350"/>
                  <a:pt x="13423" y="10350"/>
                </a:cubicBezTo>
                <a:cubicBezTo>
                  <a:pt x="13114" y="10350"/>
                  <a:pt x="13114" y="10350"/>
                  <a:pt x="13114" y="10350"/>
                </a:cubicBezTo>
                <a:cubicBezTo>
                  <a:pt x="13114" y="10125"/>
                  <a:pt x="13114" y="10125"/>
                  <a:pt x="13114" y="10125"/>
                </a:cubicBezTo>
                <a:cubicBezTo>
                  <a:pt x="13269" y="9450"/>
                  <a:pt x="13269" y="9450"/>
                  <a:pt x="13269" y="9450"/>
                </a:cubicBezTo>
                <a:cubicBezTo>
                  <a:pt x="13423" y="9450"/>
                  <a:pt x="13423" y="9450"/>
                  <a:pt x="13423" y="9450"/>
                </a:cubicBezTo>
                <a:cubicBezTo>
                  <a:pt x="13423" y="10125"/>
                  <a:pt x="13423" y="10125"/>
                  <a:pt x="13423" y="10125"/>
                </a:cubicBezTo>
                <a:cubicBezTo>
                  <a:pt x="13423" y="10125"/>
                  <a:pt x="13423" y="10125"/>
                  <a:pt x="13577" y="10125"/>
                </a:cubicBezTo>
                <a:cubicBezTo>
                  <a:pt x="13577" y="10125"/>
                  <a:pt x="13577" y="10125"/>
                  <a:pt x="13577" y="10125"/>
                </a:cubicBezTo>
                <a:cubicBezTo>
                  <a:pt x="13577" y="10125"/>
                  <a:pt x="13577" y="10350"/>
                  <a:pt x="13577" y="10350"/>
                </a:cubicBezTo>
                <a:cubicBezTo>
                  <a:pt x="13423" y="10350"/>
                  <a:pt x="13423" y="10350"/>
                  <a:pt x="13423" y="10350"/>
                </a:cubicBezTo>
                <a:close/>
                <a:moveTo>
                  <a:pt x="13423" y="9675"/>
                </a:moveTo>
                <a:cubicBezTo>
                  <a:pt x="13269" y="10125"/>
                  <a:pt x="13269" y="10125"/>
                  <a:pt x="13269" y="10125"/>
                </a:cubicBezTo>
                <a:cubicBezTo>
                  <a:pt x="13423" y="10125"/>
                  <a:pt x="13423" y="10125"/>
                  <a:pt x="13423" y="10125"/>
                </a:cubicBezTo>
                <a:lnTo>
                  <a:pt x="13423" y="9675"/>
                </a:lnTo>
                <a:close/>
                <a:moveTo>
                  <a:pt x="14040" y="10350"/>
                </a:moveTo>
                <a:cubicBezTo>
                  <a:pt x="14040" y="10350"/>
                  <a:pt x="14040" y="10350"/>
                  <a:pt x="14040" y="10350"/>
                </a:cubicBezTo>
                <a:cubicBezTo>
                  <a:pt x="14040" y="10350"/>
                  <a:pt x="14040" y="10350"/>
                  <a:pt x="14194" y="10350"/>
                </a:cubicBezTo>
                <a:cubicBezTo>
                  <a:pt x="14194" y="10350"/>
                  <a:pt x="14194" y="10350"/>
                  <a:pt x="14194" y="10350"/>
                </a:cubicBezTo>
                <a:cubicBezTo>
                  <a:pt x="14194" y="10350"/>
                  <a:pt x="14194" y="10350"/>
                  <a:pt x="14194" y="10575"/>
                </a:cubicBezTo>
                <a:cubicBezTo>
                  <a:pt x="14040" y="10575"/>
                  <a:pt x="14040" y="10575"/>
                  <a:pt x="14040" y="10575"/>
                </a:cubicBezTo>
                <a:cubicBezTo>
                  <a:pt x="13886" y="10575"/>
                  <a:pt x="13886" y="10575"/>
                  <a:pt x="13886" y="10575"/>
                </a:cubicBezTo>
                <a:cubicBezTo>
                  <a:pt x="13886" y="10575"/>
                  <a:pt x="13886" y="10575"/>
                  <a:pt x="13886" y="10575"/>
                </a:cubicBezTo>
                <a:cubicBezTo>
                  <a:pt x="13886" y="10350"/>
                  <a:pt x="13886" y="10350"/>
                  <a:pt x="13886" y="10350"/>
                </a:cubicBezTo>
                <a:cubicBezTo>
                  <a:pt x="13886" y="10350"/>
                  <a:pt x="13886" y="10350"/>
                  <a:pt x="13886" y="10350"/>
                </a:cubicBezTo>
                <a:cubicBezTo>
                  <a:pt x="13886" y="10350"/>
                  <a:pt x="13886" y="10350"/>
                  <a:pt x="13886" y="10350"/>
                </a:cubicBezTo>
                <a:cubicBezTo>
                  <a:pt x="14040" y="10350"/>
                  <a:pt x="14040" y="10350"/>
                  <a:pt x="14040" y="10350"/>
                </a:cubicBezTo>
                <a:cubicBezTo>
                  <a:pt x="14040" y="10350"/>
                  <a:pt x="14040" y="10350"/>
                  <a:pt x="14040" y="10350"/>
                </a:cubicBezTo>
                <a:cubicBezTo>
                  <a:pt x="13731" y="10350"/>
                  <a:pt x="13731" y="10350"/>
                  <a:pt x="13731" y="10350"/>
                </a:cubicBezTo>
                <a:cubicBezTo>
                  <a:pt x="13731" y="10125"/>
                  <a:pt x="13731" y="10125"/>
                  <a:pt x="13731" y="10125"/>
                </a:cubicBezTo>
                <a:cubicBezTo>
                  <a:pt x="13886" y="9450"/>
                  <a:pt x="13886" y="9450"/>
                  <a:pt x="13886" y="9450"/>
                </a:cubicBezTo>
                <a:cubicBezTo>
                  <a:pt x="14040" y="9450"/>
                  <a:pt x="14040" y="9450"/>
                  <a:pt x="14040" y="9450"/>
                </a:cubicBezTo>
                <a:cubicBezTo>
                  <a:pt x="14040" y="10125"/>
                  <a:pt x="14040" y="10125"/>
                  <a:pt x="14040" y="10125"/>
                </a:cubicBezTo>
                <a:cubicBezTo>
                  <a:pt x="14040" y="10125"/>
                  <a:pt x="14040" y="10125"/>
                  <a:pt x="14194" y="10125"/>
                </a:cubicBezTo>
                <a:cubicBezTo>
                  <a:pt x="14194" y="10125"/>
                  <a:pt x="14194" y="10125"/>
                  <a:pt x="14194" y="10125"/>
                </a:cubicBezTo>
                <a:cubicBezTo>
                  <a:pt x="14194" y="10125"/>
                  <a:pt x="14194" y="10350"/>
                  <a:pt x="14194" y="10350"/>
                </a:cubicBezTo>
                <a:cubicBezTo>
                  <a:pt x="14040" y="10350"/>
                  <a:pt x="14040" y="10350"/>
                  <a:pt x="14040" y="10350"/>
                </a:cubicBezTo>
                <a:close/>
                <a:moveTo>
                  <a:pt x="14040" y="9675"/>
                </a:moveTo>
                <a:cubicBezTo>
                  <a:pt x="13886" y="10125"/>
                  <a:pt x="13886" y="10125"/>
                  <a:pt x="13886" y="10125"/>
                </a:cubicBezTo>
                <a:cubicBezTo>
                  <a:pt x="14040" y="10125"/>
                  <a:pt x="14040" y="10125"/>
                  <a:pt x="14040" y="10125"/>
                </a:cubicBezTo>
                <a:lnTo>
                  <a:pt x="14040" y="9675"/>
                </a:lnTo>
                <a:close/>
                <a:moveTo>
                  <a:pt x="21446" y="16425"/>
                </a:moveTo>
                <a:cubicBezTo>
                  <a:pt x="21446" y="17325"/>
                  <a:pt x="21137" y="18225"/>
                  <a:pt x="20829" y="18900"/>
                </a:cubicBezTo>
                <a:cubicBezTo>
                  <a:pt x="20366" y="19575"/>
                  <a:pt x="19594" y="20025"/>
                  <a:pt x="18823" y="20250"/>
                </a:cubicBezTo>
                <a:cubicBezTo>
                  <a:pt x="18823" y="21600"/>
                  <a:pt x="18823" y="21600"/>
                  <a:pt x="18823" y="21600"/>
                </a:cubicBezTo>
                <a:cubicBezTo>
                  <a:pt x="17126" y="21375"/>
                  <a:pt x="17126" y="21375"/>
                  <a:pt x="17126" y="21375"/>
                </a:cubicBezTo>
                <a:cubicBezTo>
                  <a:pt x="17126" y="20250"/>
                  <a:pt x="17126" y="20250"/>
                  <a:pt x="17126" y="20250"/>
                </a:cubicBezTo>
                <a:cubicBezTo>
                  <a:pt x="16046" y="19800"/>
                  <a:pt x="15429" y="19350"/>
                  <a:pt x="14966" y="18225"/>
                </a:cubicBezTo>
                <a:cubicBezTo>
                  <a:pt x="14503" y="17325"/>
                  <a:pt x="14349" y="16200"/>
                  <a:pt x="14349" y="15300"/>
                </a:cubicBezTo>
                <a:cubicBezTo>
                  <a:pt x="16046" y="15300"/>
                  <a:pt x="16046" y="15300"/>
                  <a:pt x="16046" y="15300"/>
                </a:cubicBezTo>
                <a:cubicBezTo>
                  <a:pt x="16046" y="15975"/>
                  <a:pt x="16200" y="16425"/>
                  <a:pt x="16354" y="16875"/>
                </a:cubicBezTo>
                <a:cubicBezTo>
                  <a:pt x="16509" y="17100"/>
                  <a:pt x="16817" y="17325"/>
                  <a:pt x="17126" y="17550"/>
                </a:cubicBezTo>
                <a:cubicBezTo>
                  <a:pt x="17126" y="13725"/>
                  <a:pt x="17126" y="13725"/>
                  <a:pt x="17126" y="13725"/>
                </a:cubicBezTo>
                <a:cubicBezTo>
                  <a:pt x="16971" y="13500"/>
                  <a:pt x="16817" y="13500"/>
                  <a:pt x="16663" y="13500"/>
                </a:cubicBezTo>
                <a:cubicBezTo>
                  <a:pt x="16509" y="13500"/>
                  <a:pt x="16354" y="13275"/>
                  <a:pt x="16354" y="13275"/>
                </a:cubicBezTo>
                <a:cubicBezTo>
                  <a:pt x="15737" y="12825"/>
                  <a:pt x="15274" y="12375"/>
                  <a:pt x="14966" y="11700"/>
                </a:cubicBezTo>
                <a:cubicBezTo>
                  <a:pt x="14657" y="11025"/>
                  <a:pt x="14503" y="10350"/>
                  <a:pt x="14503" y="9450"/>
                </a:cubicBezTo>
                <a:cubicBezTo>
                  <a:pt x="14503" y="8550"/>
                  <a:pt x="14811" y="7875"/>
                  <a:pt x="15120" y="6975"/>
                </a:cubicBezTo>
                <a:cubicBezTo>
                  <a:pt x="15583" y="6300"/>
                  <a:pt x="16200" y="5850"/>
                  <a:pt x="17126" y="5625"/>
                </a:cubicBezTo>
                <a:cubicBezTo>
                  <a:pt x="17126" y="4275"/>
                  <a:pt x="17126" y="4275"/>
                  <a:pt x="17126" y="4275"/>
                </a:cubicBezTo>
                <a:cubicBezTo>
                  <a:pt x="18823" y="4275"/>
                  <a:pt x="18823" y="4275"/>
                  <a:pt x="18823" y="4275"/>
                </a:cubicBezTo>
                <a:cubicBezTo>
                  <a:pt x="18823" y="5625"/>
                  <a:pt x="18823" y="5625"/>
                  <a:pt x="18823" y="5625"/>
                </a:cubicBezTo>
                <a:cubicBezTo>
                  <a:pt x="19749" y="5850"/>
                  <a:pt x="20366" y="6525"/>
                  <a:pt x="20674" y="7650"/>
                </a:cubicBezTo>
                <a:cubicBezTo>
                  <a:pt x="20983" y="8550"/>
                  <a:pt x="21137" y="9450"/>
                  <a:pt x="21137" y="9900"/>
                </a:cubicBezTo>
                <a:cubicBezTo>
                  <a:pt x="19440" y="9900"/>
                  <a:pt x="19440" y="9900"/>
                  <a:pt x="19440" y="9900"/>
                </a:cubicBezTo>
                <a:cubicBezTo>
                  <a:pt x="19440" y="9675"/>
                  <a:pt x="19440" y="9225"/>
                  <a:pt x="19286" y="8775"/>
                </a:cubicBezTo>
                <a:cubicBezTo>
                  <a:pt x="19286" y="8550"/>
                  <a:pt x="19131" y="8100"/>
                  <a:pt x="18823" y="8100"/>
                </a:cubicBezTo>
                <a:cubicBezTo>
                  <a:pt x="18823" y="11925"/>
                  <a:pt x="18823" y="11925"/>
                  <a:pt x="18823" y="11925"/>
                </a:cubicBezTo>
                <a:cubicBezTo>
                  <a:pt x="18977" y="11925"/>
                  <a:pt x="19131" y="12150"/>
                  <a:pt x="19286" y="12150"/>
                </a:cubicBezTo>
                <a:cubicBezTo>
                  <a:pt x="19594" y="12150"/>
                  <a:pt x="19749" y="12375"/>
                  <a:pt x="19903" y="12375"/>
                </a:cubicBezTo>
                <a:cubicBezTo>
                  <a:pt x="20366" y="12825"/>
                  <a:pt x="20829" y="13275"/>
                  <a:pt x="21137" y="13950"/>
                </a:cubicBezTo>
                <a:cubicBezTo>
                  <a:pt x="21446" y="14625"/>
                  <a:pt x="21600" y="15525"/>
                  <a:pt x="21446" y="16425"/>
                </a:cubicBezTo>
                <a:close/>
                <a:moveTo>
                  <a:pt x="17126" y="7875"/>
                </a:moveTo>
                <a:cubicBezTo>
                  <a:pt x="16817" y="8100"/>
                  <a:pt x="16509" y="8325"/>
                  <a:pt x="16354" y="8550"/>
                </a:cubicBezTo>
                <a:cubicBezTo>
                  <a:pt x="16354" y="8775"/>
                  <a:pt x="16200" y="9225"/>
                  <a:pt x="16200" y="9675"/>
                </a:cubicBezTo>
                <a:cubicBezTo>
                  <a:pt x="16200" y="9900"/>
                  <a:pt x="16354" y="10350"/>
                  <a:pt x="16509" y="10575"/>
                </a:cubicBezTo>
                <a:cubicBezTo>
                  <a:pt x="16663" y="10800"/>
                  <a:pt x="16817" y="11025"/>
                  <a:pt x="17126" y="11250"/>
                </a:cubicBezTo>
                <a:lnTo>
                  <a:pt x="17126" y="7875"/>
                </a:lnTo>
                <a:close/>
                <a:moveTo>
                  <a:pt x="19594" y="15300"/>
                </a:moveTo>
                <a:cubicBezTo>
                  <a:pt x="19440" y="14850"/>
                  <a:pt x="19286" y="14625"/>
                  <a:pt x="18977" y="14400"/>
                </a:cubicBezTo>
                <a:cubicBezTo>
                  <a:pt x="18977" y="14400"/>
                  <a:pt x="18977" y="14400"/>
                  <a:pt x="18977" y="14400"/>
                </a:cubicBezTo>
                <a:cubicBezTo>
                  <a:pt x="18823" y="14400"/>
                  <a:pt x="18823" y="14400"/>
                  <a:pt x="18823" y="14400"/>
                </a:cubicBezTo>
                <a:cubicBezTo>
                  <a:pt x="18823" y="17775"/>
                  <a:pt x="18823" y="17775"/>
                  <a:pt x="18823" y="17775"/>
                </a:cubicBezTo>
                <a:cubicBezTo>
                  <a:pt x="19131" y="17550"/>
                  <a:pt x="19286" y="17325"/>
                  <a:pt x="19440" y="17100"/>
                </a:cubicBezTo>
                <a:cubicBezTo>
                  <a:pt x="19594" y="16875"/>
                  <a:pt x="19749" y="16650"/>
                  <a:pt x="19749" y="16425"/>
                </a:cubicBezTo>
                <a:cubicBezTo>
                  <a:pt x="19749" y="15975"/>
                  <a:pt x="19749" y="15525"/>
                  <a:pt x="19594" y="15300"/>
                </a:cubicBezTo>
                <a:close/>
                <a:moveTo>
                  <a:pt x="2623" y="19350"/>
                </a:moveTo>
                <a:cubicBezTo>
                  <a:pt x="1543" y="19350"/>
                  <a:pt x="617" y="18000"/>
                  <a:pt x="617" y="16425"/>
                </a:cubicBezTo>
                <a:cubicBezTo>
                  <a:pt x="617" y="8550"/>
                  <a:pt x="617" y="8550"/>
                  <a:pt x="617" y="8550"/>
                </a:cubicBezTo>
                <a:cubicBezTo>
                  <a:pt x="14349" y="8550"/>
                  <a:pt x="14349" y="8550"/>
                  <a:pt x="14349" y="8550"/>
                </a:cubicBezTo>
                <a:cubicBezTo>
                  <a:pt x="14349" y="7875"/>
                  <a:pt x="14657" y="7425"/>
                  <a:pt x="14966" y="6750"/>
                </a:cubicBezTo>
                <a:cubicBezTo>
                  <a:pt x="15274" y="6075"/>
                  <a:pt x="15737" y="5625"/>
                  <a:pt x="16200" y="5400"/>
                </a:cubicBezTo>
                <a:cubicBezTo>
                  <a:pt x="617" y="5400"/>
                  <a:pt x="617" y="5400"/>
                  <a:pt x="617" y="5400"/>
                </a:cubicBezTo>
                <a:cubicBezTo>
                  <a:pt x="617" y="4050"/>
                  <a:pt x="617" y="4050"/>
                  <a:pt x="617" y="4050"/>
                </a:cubicBezTo>
                <a:cubicBezTo>
                  <a:pt x="617" y="2475"/>
                  <a:pt x="1543" y="1125"/>
                  <a:pt x="2623" y="1125"/>
                </a:cubicBezTo>
                <a:cubicBezTo>
                  <a:pt x="15429" y="1125"/>
                  <a:pt x="15429" y="1125"/>
                  <a:pt x="15429" y="1125"/>
                </a:cubicBezTo>
                <a:cubicBezTo>
                  <a:pt x="16354" y="1125"/>
                  <a:pt x="17280" y="2250"/>
                  <a:pt x="17280" y="3825"/>
                </a:cubicBezTo>
                <a:cubicBezTo>
                  <a:pt x="18051" y="3825"/>
                  <a:pt x="18051" y="3825"/>
                  <a:pt x="18051" y="3825"/>
                </a:cubicBezTo>
                <a:cubicBezTo>
                  <a:pt x="18051" y="2700"/>
                  <a:pt x="17743" y="1800"/>
                  <a:pt x="17280" y="1125"/>
                </a:cubicBezTo>
                <a:cubicBezTo>
                  <a:pt x="17280" y="1125"/>
                  <a:pt x="17280" y="1125"/>
                  <a:pt x="17280" y="1125"/>
                </a:cubicBezTo>
                <a:cubicBezTo>
                  <a:pt x="16817" y="450"/>
                  <a:pt x="16200" y="0"/>
                  <a:pt x="15429" y="0"/>
                </a:cubicBezTo>
                <a:cubicBezTo>
                  <a:pt x="15429" y="0"/>
                  <a:pt x="15429" y="0"/>
                  <a:pt x="15429" y="0"/>
                </a:cubicBezTo>
                <a:cubicBezTo>
                  <a:pt x="2623" y="0"/>
                  <a:pt x="2623" y="0"/>
                  <a:pt x="2623" y="0"/>
                </a:cubicBezTo>
                <a:cubicBezTo>
                  <a:pt x="2623" y="0"/>
                  <a:pt x="2623" y="0"/>
                  <a:pt x="2623" y="0"/>
                </a:cubicBezTo>
                <a:cubicBezTo>
                  <a:pt x="2623" y="0"/>
                  <a:pt x="2623" y="0"/>
                  <a:pt x="2623" y="0"/>
                </a:cubicBezTo>
                <a:cubicBezTo>
                  <a:pt x="1851" y="0"/>
                  <a:pt x="1234" y="450"/>
                  <a:pt x="771" y="1125"/>
                </a:cubicBezTo>
                <a:cubicBezTo>
                  <a:pt x="154" y="2025"/>
                  <a:pt x="0" y="2925"/>
                  <a:pt x="0" y="4050"/>
                </a:cubicBezTo>
                <a:cubicBezTo>
                  <a:pt x="0" y="4050"/>
                  <a:pt x="0" y="4050"/>
                  <a:pt x="0" y="4050"/>
                </a:cubicBezTo>
                <a:cubicBezTo>
                  <a:pt x="0" y="4050"/>
                  <a:pt x="0" y="4050"/>
                  <a:pt x="0" y="4050"/>
                </a:cubicBezTo>
                <a:cubicBezTo>
                  <a:pt x="0" y="16425"/>
                  <a:pt x="0" y="16425"/>
                  <a:pt x="0" y="16425"/>
                </a:cubicBezTo>
                <a:cubicBezTo>
                  <a:pt x="0" y="16425"/>
                  <a:pt x="0" y="16425"/>
                  <a:pt x="0" y="16425"/>
                </a:cubicBezTo>
                <a:cubicBezTo>
                  <a:pt x="0" y="16425"/>
                  <a:pt x="0" y="16425"/>
                  <a:pt x="0" y="16425"/>
                </a:cubicBezTo>
                <a:cubicBezTo>
                  <a:pt x="0" y="17550"/>
                  <a:pt x="154" y="18450"/>
                  <a:pt x="771" y="19125"/>
                </a:cubicBezTo>
                <a:cubicBezTo>
                  <a:pt x="1234" y="19800"/>
                  <a:pt x="1851" y="20250"/>
                  <a:pt x="2623" y="20250"/>
                </a:cubicBezTo>
                <a:cubicBezTo>
                  <a:pt x="2623" y="20250"/>
                  <a:pt x="2623" y="20250"/>
                  <a:pt x="2623" y="20250"/>
                </a:cubicBezTo>
                <a:cubicBezTo>
                  <a:pt x="2623" y="20250"/>
                  <a:pt x="2623" y="20250"/>
                  <a:pt x="2623" y="20250"/>
                </a:cubicBezTo>
                <a:cubicBezTo>
                  <a:pt x="2623" y="20250"/>
                  <a:pt x="2623" y="20250"/>
                  <a:pt x="2623" y="20250"/>
                </a:cubicBezTo>
                <a:cubicBezTo>
                  <a:pt x="15429" y="20250"/>
                  <a:pt x="15429" y="20250"/>
                  <a:pt x="15429" y="20250"/>
                </a:cubicBezTo>
                <a:cubicBezTo>
                  <a:pt x="15429" y="20250"/>
                  <a:pt x="15429" y="20250"/>
                  <a:pt x="15429" y="20250"/>
                </a:cubicBezTo>
                <a:cubicBezTo>
                  <a:pt x="15429" y="20250"/>
                  <a:pt x="15429" y="20250"/>
                  <a:pt x="15429" y="20250"/>
                </a:cubicBezTo>
                <a:cubicBezTo>
                  <a:pt x="15583" y="20250"/>
                  <a:pt x="15891" y="20250"/>
                  <a:pt x="16046" y="20250"/>
                </a:cubicBezTo>
                <a:cubicBezTo>
                  <a:pt x="15737" y="20025"/>
                  <a:pt x="15274" y="19575"/>
                  <a:pt x="15120" y="19350"/>
                </a:cubicBezTo>
                <a:lnTo>
                  <a:pt x="2623" y="19350"/>
                </a:lnTo>
                <a:close/>
              </a:path>
            </a:pathLst>
          </a:custGeom>
          <a:solidFill>
            <a:sysClr val="windowText" lastClr="000000">
              <a:lumMod val="65000"/>
              <a:lumOff val="35000"/>
            </a:sysClr>
          </a:solidFill>
          <a:ln w="12700" cap="flat">
            <a:noFill/>
            <a:miter lim="400000"/>
          </a:ln>
          <a:effectLst/>
        </p:spPr>
        <p:txBody>
          <a:bodyPr wrap="square" lIns="0" tIns="0" rIns="0" bIns="0" numCol="1" anchor="t">
            <a:noAutofit/>
          </a:bodyPr>
          <a:lstStyle/>
          <a:p>
            <a:pPr marL="0" marR="0" lvl="0" indent="0" algn="l" defTabSz="913648" rtl="0" eaLnBrk="1" fontAlgn="auto" latinLnBrk="0" hangingPunct="1">
              <a:lnSpc>
                <a:spcPct val="100000"/>
              </a:lnSpc>
              <a:spcBef>
                <a:spcPts val="0"/>
              </a:spcBef>
              <a:spcAft>
                <a:spcPts val="0"/>
              </a:spcAft>
              <a:buClrTx/>
              <a:buSzTx/>
              <a:buFontTx/>
              <a:buNone/>
              <a:tabLst/>
              <a:defRPr/>
            </a:pPr>
            <a:endParaRPr kumimoji="0" sz="1797" b="0" i="0" u="none" strike="noStrike" kern="0" cap="none" spc="0" normalizeH="0" baseline="0" noProof="0">
              <a:ln>
                <a:noFill/>
              </a:ln>
              <a:solidFill>
                <a:srgbClr val="5E5E5E">
                  <a:lumMod val="50000"/>
                </a:srgbClr>
              </a:solidFill>
              <a:effectLst/>
              <a:uLnTx/>
              <a:uFillTx/>
              <a:cs typeface="+mn-ea"/>
              <a:sym typeface="+mn-lt"/>
            </a:endParaRPr>
          </a:p>
        </p:txBody>
      </p:sp>
      <p:sp>
        <p:nvSpPr>
          <p:cNvPr id="86" name="文本框 569">
            <a:extLst>
              <a:ext uri="{FF2B5EF4-FFF2-40B4-BE49-F238E27FC236}">
                <a16:creationId xmlns:a16="http://schemas.microsoft.com/office/drawing/2014/main" id="{C197EAC9-4CF5-4765-B55D-A5235F2D1A8D}"/>
              </a:ext>
            </a:extLst>
          </p:cNvPr>
          <p:cNvSpPr txBox="1"/>
          <p:nvPr/>
        </p:nvSpPr>
        <p:spPr>
          <a:xfrm>
            <a:off x="4647862" y="2164650"/>
            <a:ext cx="808002" cy="264439"/>
          </a:xfrm>
          <a:prstGeom prst="rect">
            <a:avLst/>
          </a:prstGeom>
          <a:noFill/>
        </p:spPr>
        <p:txBody>
          <a:bodyPr wrap="square" lIns="0" tIns="0" rIns="0" bIns="0" rtlCol="0" anchor="ctr">
            <a:noAutofit/>
          </a:bodyPr>
          <a:lstStyle/>
          <a:p>
            <a:pPr marL="0" marR="0" lvl="0" indent="0" algn="ctr" defTabSz="911892" rtl="0" eaLnBrk="1" fontAlgn="auto" latinLnBrk="0" hangingPunct="1">
              <a:lnSpc>
                <a:spcPct val="100000"/>
              </a:lnSpc>
              <a:spcBef>
                <a:spcPts val="0"/>
              </a:spcBef>
              <a:spcAft>
                <a:spcPts val="0"/>
              </a:spcAft>
              <a:buClrTx/>
              <a:buSzTx/>
              <a:buFontTx/>
              <a:buNone/>
              <a:tabLst/>
              <a:defRPr/>
            </a:pPr>
            <a:r>
              <a:rPr kumimoji="1" lang="zh-CN" altLang="en-US" sz="900" b="0" i="0" u="none" strike="noStrike" kern="0" cap="none" spc="0" normalizeH="0" baseline="0" noProof="0" dirty="0">
                <a:ln>
                  <a:noFill/>
                </a:ln>
                <a:solidFill>
                  <a:srgbClr val="5E5E5E">
                    <a:lumMod val="50000"/>
                  </a:srgbClr>
                </a:solidFill>
                <a:effectLst/>
                <a:uLnTx/>
                <a:uFillTx/>
                <a:cs typeface="+mn-ea"/>
                <a:sym typeface="+mn-lt"/>
              </a:rPr>
              <a:t>运营商</a:t>
            </a:r>
            <a:r>
              <a:rPr kumimoji="1" lang="en-US" altLang="zh-CN" sz="900" b="0" i="0" u="none" strike="noStrike" kern="0" cap="none" spc="0" normalizeH="0" baseline="0" noProof="0" dirty="0">
                <a:ln>
                  <a:noFill/>
                </a:ln>
                <a:solidFill>
                  <a:srgbClr val="5E5E5E">
                    <a:lumMod val="50000"/>
                  </a:srgbClr>
                </a:solidFill>
                <a:effectLst/>
                <a:uLnTx/>
                <a:uFillTx/>
                <a:cs typeface="+mn-ea"/>
                <a:sym typeface="+mn-lt"/>
              </a:rPr>
              <a:t>B</a:t>
            </a:r>
            <a:r>
              <a:rPr kumimoji="1" lang="zh-CN" altLang="en-US" sz="900" b="0" i="0" u="none" strike="noStrike" kern="0" cap="none" spc="0" normalizeH="0" baseline="0" noProof="0" dirty="0">
                <a:ln>
                  <a:noFill/>
                </a:ln>
                <a:solidFill>
                  <a:srgbClr val="5E5E5E">
                    <a:lumMod val="50000"/>
                  </a:srgbClr>
                </a:solidFill>
                <a:effectLst/>
                <a:uLnTx/>
                <a:uFillTx/>
                <a:cs typeface="+mn-ea"/>
                <a:sym typeface="+mn-lt"/>
              </a:rPr>
              <a:t>域核心</a:t>
            </a:r>
          </a:p>
        </p:txBody>
      </p:sp>
      <p:grpSp>
        <p:nvGrpSpPr>
          <p:cNvPr id="87" name="组合 86">
            <a:extLst>
              <a:ext uri="{FF2B5EF4-FFF2-40B4-BE49-F238E27FC236}">
                <a16:creationId xmlns:a16="http://schemas.microsoft.com/office/drawing/2014/main" id="{7C35430E-B905-4E66-AAE0-384D3AE636F3}"/>
              </a:ext>
            </a:extLst>
          </p:cNvPr>
          <p:cNvGrpSpPr/>
          <p:nvPr/>
        </p:nvGrpSpPr>
        <p:grpSpPr>
          <a:xfrm>
            <a:off x="4923570" y="2015036"/>
            <a:ext cx="261431" cy="193425"/>
            <a:chOff x="2967147" y="2024155"/>
            <a:chExt cx="261431" cy="193425"/>
          </a:xfrm>
        </p:grpSpPr>
        <p:sp>
          <p:nvSpPr>
            <p:cNvPr id="88" name="Freeform 27">
              <a:extLst>
                <a:ext uri="{FF2B5EF4-FFF2-40B4-BE49-F238E27FC236}">
                  <a16:creationId xmlns:a16="http://schemas.microsoft.com/office/drawing/2014/main" id="{A224C3C9-F954-4466-AB20-36E5BBAA312E}"/>
                </a:ext>
              </a:extLst>
            </p:cNvPr>
            <p:cNvSpPr>
              <a:spLocks noEditPoints="1"/>
            </p:cNvSpPr>
            <p:nvPr/>
          </p:nvSpPr>
          <p:spPr bwMode="auto">
            <a:xfrm>
              <a:off x="2967147" y="2024155"/>
              <a:ext cx="261431" cy="159718"/>
            </a:xfrm>
            <a:custGeom>
              <a:avLst/>
              <a:gdLst>
                <a:gd name="T0" fmla="*/ 12 w 299"/>
                <a:gd name="T1" fmla="*/ 212 h 212"/>
                <a:gd name="T2" fmla="*/ 160 w 299"/>
                <a:gd name="T3" fmla="*/ 212 h 212"/>
                <a:gd name="T4" fmla="*/ 156 w 299"/>
                <a:gd name="T5" fmla="*/ 203 h 212"/>
                <a:gd name="T6" fmla="*/ 154 w 299"/>
                <a:gd name="T7" fmla="*/ 188 h 212"/>
                <a:gd name="T8" fmla="*/ 154 w 299"/>
                <a:gd name="T9" fmla="*/ 187 h 212"/>
                <a:gd name="T10" fmla="*/ 32 w 299"/>
                <a:gd name="T11" fmla="*/ 187 h 212"/>
                <a:gd name="T12" fmla="*/ 26 w 299"/>
                <a:gd name="T13" fmla="*/ 180 h 212"/>
                <a:gd name="T14" fmla="*/ 26 w 299"/>
                <a:gd name="T15" fmla="*/ 32 h 212"/>
                <a:gd name="T16" fmla="*/ 32 w 299"/>
                <a:gd name="T17" fmla="*/ 26 h 212"/>
                <a:gd name="T18" fmla="*/ 247 w 299"/>
                <a:gd name="T19" fmla="*/ 26 h 212"/>
                <a:gd name="T20" fmla="*/ 253 w 299"/>
                <a:gd name="T21" fmla="*/ 32 h 212"/>
                <a:gd name="T22" fmla="*/ 253 w 299"/>
                <a:gd name="T23" fmla="*/ 172 h 212"/>
                <a:gd name="T24" fmla="*/ 261 w 299"/>
                <a:gd name="T25" fmla="*/ 175 h 212"/>
                <a:gd name="T26" fmla="*/ 272 w 299"/>
                <a:gd name="T27" fmla="*/ 189 h 212"/>
                <a:gd name="T28" fmla="*/ 272 w 299"/>
                <a:gd name="T29" fmla="*/ 212 h 212"/>
                <a:gd name="T30" fmla="*/ 287 w 299"/>
                <a:gd name="T31" fmla="*/ 212 h 212"/>
                <a:gd name="T32" fmla="*/ 299 w 299"/>
                <a:gd name="T33" fmla="*/ 201 h 212"/>
                <a:gd name="T34" fmla="*/ 299 w 299"/>
                <a:gd name="T35" fmla="*/ 11 h 212"/>
                <a:gd name="T36" fmla="*/ 287 w 299"/>
                <a:gd name="T37" fmla="*/ 0 h 212"/>
                <a:gd name="T38" fmla="*/ 12 w 299"/>
                <a:gd name="T39" fmla="*/ 0 h 212"/>
                <a:gd name="T40" fmla="*/ 0 w 299"/>
                <a:gd name="T41" fmla="*/ 11 h 212"/>
                <a:gd name="T42" fmla="*/ 0 w 299"/>
                <a:gd name="T43" fmla="*/ 201 h 212"/>
                <a:gd name="T44" fmla="*/ 12 w 299"/>
                <a:gd name="T45" fmla="*/ 212 h 212"/>
                <a:gd name="T46" fmla="*/ 268 w 299"/>
                <a:gd name="T47" fmla="*/ 102 h 212"/>
                <a:gd name="T48" fmla="*/ 274 w 299"/>
                <a:gd name="T49" fmla="*/ 95 h 212"/>
                <a:gd name="T50" fmla="*/ 283 w 299"/>
                <a:gd name="T51" fmla="*/ 95 h 212"/>
                <a:gd name="T52" fmla="*/ 290 w 299"/>
                <a:gd name="T53" fmla="*/ 102 h 212"/>
                <a:gd name="T54" fmla="*/ 290 w 299"/>
                <a:gd name="T55" fmla="*/ 111 h 212"/>
                <a:gd name="T56" fmla="*/ 283 w 299"/>
                <a:gd name="T57" fmla="*/ 117 h 212"/>
                <a:gd name="T58" fmla="*/ 274 w 299"/>
                <a:gd name="T59" fmla="*/ 117 h 212"/>
                <a:gd name="T60" fmla="*/ 268 w 299"/>
                <a:gd name="T61" fmla="*/ 111 h 212"/>
                <a:gd name="T62" fmla="*/ 268 w 299"/>
                <a:gd name="T63" fmla="*/ 10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9" h="212">
                  <a:moveTo>
                    <a:pt x="12" y="212"/>
                  </a:moveTo>
                  <a:cubicBezTo>
                    <a:pt x="160" y="212"/>
                    <a:pt x="160" y="212"/>
                    <a:pt x="160" y="212"/>
                  </a:cubicBezTo>
                  <a:cubicBezTo>
                    <a:pt x="156" y="203"/>
                    <a:pt x="156" y="203"/>
                    <a:pt x="156" y="203"/>
                  </a:cubicBezTo>
                  <a:cubicBezTo>
                    <a:pt x="154" y="199"/>
                    <a:pt x="153" y="194"/>
                    <a:pt x="154" y="188"/>
                  </a:cubicBezTo>
                  <a:cubicBezTo>
                    <a:pt x="154" y="188"/>
                    <a:pt x="154" y="187"/>
                    <a:pt x="154" y="187"/>
                  </a:cubicBezTo>
                  <a:cubicBezTo>
                    <a:pt x="32" y="187"/>
                    <a:pt x="32" y="187"/>
                    <a:pt x="32" y="187"/>
                  </a:cubicBezTo>
                  <a:cubicBezTo>
                    <a:pt x="28" y="187"/>
                    <a:pt x="26" y="184"/>
                    <a:pt x="26" y="180"/>
                  </a:cubicBezTo>
                  <a:cubicBezTo>
                    <a:pt x="26" y="32"/>
                    <a:pt x="26" y="32"/>
                    <a:pt x="26" y="32"/>
                  </a:cubicBezTo>
                  <a:cubicBezTo>
                    <a:pt x="26" y="29"/>
                    <a:pt x="28" y="26"/>
                    <a:pt x="32" y="26"/>
                  </a:cubicBezTo>
                  <a:cubicBezTo>
                    <a:pt x="247" y="26"/>
                    <a:pt x="247" y="26"/>
                    <a:pt x="247" y="26"/>
                  </a:cubicBezTo>
                  <a:cubicBezTo>
                    <a:pt x="250" y="26"/>
                    <a:pt x="253" y="29"/>
                    <a:pt x="253" y="32"/>
                  </a:cubicBezTo>
                  <a:cubicBezTo>
                    <a:pt x="253" y="172"/>
                    <a:pt x="253" y="172"/>
                    <a:pt x="253" y="172"/>
                  </a:cubicBezTo>
                  <a:cubicBezTo>
                    <a:pt x="261" y="175"/>
                    <a:pt x="261" y="175"/>
                    <a:pt x="261" y="175"/>
                  </a:cubicBezTo>
                  <a:cubicBezTo>
                    <a:pt x="267" y="177"/>
                    <a:pt x="272" y="183"/>
                    <a:pt x="272" y="189"/>
                  </a:cubicBezTo>
                  <a:cubicBezTo>
                    <a:pt x="272" y="212"/>
                    <a:pt x="272" y="212"/>
                    <a:pt x="272" y="212"/>
                  </a:cubicBezTo>
                  <a:cubicBezTo>
                    <a:pt x="287" y="212"/>
                    <a:pt x="287" y="212"/>
                    <a:pt x="287" y="212"/>
                  </a:cubicBezTo>
                  <a:cubicBezTo>
                    <a:pt x="294" y="212"/>
                    <a:pt x="299" y="207"/>
                    <a:pt x="299" y="201"/>
                  </a:cubicBezTo>
                  <a:cubicBezTo>
                    <a:pt x="299" y="11"/>
                    <a:pt x="299" y="11"/>
                    <a:pt x="299" y="11"/>
                  </a:cubicBezTo>
                  <a:cubicBezTo>
                    <a:pt x="299" y="5"/>
                    <a:pt x="294" y="0"/>
                    <a:pt x="287" y="0"/>
                  </a:cubicBezTo>
                  <a:cubicBezTo>
                    <a:pt x="12" y="0"/>
                    <a:pt x="12" y="0"/>
                    <a:pt x="12" y="0"/>
                  </a:cubicBezTo>
                  <a:cubicBezTo>
                    <a:pt x="5" y="0"/>
                    <a:pt x="0" y="5"/>
                    <a:pt x="0" y="11"/>
                  </a:cubicBezTo>
                  <a:cubicBezTo>
                    <a:pt x="0" y="201"/>
                    <a:pt x="0" y="201"/>
                    <a:pt x="0" y="201"/>
                  </a:cubicBezTo>
                  <a:cubicBezTo>
                    <a:pt x="0" y="207"/>
                    <a:pt x="5" y="212"/>
                    <a:pt x="12" y="212"/>
                  </a:cubicBezTo>
                  <a:close/>
                  <a:moveTo>
                    <a:pt x="268" y="102"/>
                  </a:moveTo>
                  <a:cubicBezTo>
                    <a:pt x="268" y="98"/>
                    <a:pt x="271" y="95"/>
                    <a:pt x="274" y="95"/>
                  </a:cubicBezTo>
                  <a:cubicBezTo>
                    <a:pt x="283" y="95"/>
                    <a:pt x="283" y="95"/>
                    <a:pt x="283" y="95"/>
                  </a:cubicBezTo>
                  <a:cubicBezTo>
                    <a:pt x="287" y="95"/>
                    <a:pt x="290" y="98"/>
                    <a:pt x="290" y="102"/>
                  </a:cubicBezTo>
                  <a:cubicBezTo>
                    <a:pt x="290" y="111"/>
                    <a:pt x="290" y="111"/>
                    <a:pt x="290" y="111"/>
                  </a:cubicBezTo>
                  <a:cubicBezTo>
                    <a:pt x="290" y="114"/>
                    <a:pt x="287" y="117"/>
                    <a:pt x="283" y="117"/>
                  </a:cubicBezTo>
                  <a:cubicBezTo>
                    <a:pt x="274" y="117"/>
                    <a:pt x="274" y="117"/>
                    <a:pt x="274" y="117"/>
                  </a:cubicBezTo>
                  <a:cubicBezTo>
                    <a:pt x="271" y="117"/>
                    <a:pt x="268" y="114"/>
                    <a:pt x="268" y="111"/>
                  </a:cubicBezTo>
                  <a:lnTo>
                    <a:pt x="268" y="102"/>
                  </a:lnTo>
                  <a:close/>
                </a:path>
              </a:pathLst>
            </a:custGeom>
            <a:solidFill>
              <a:sysClr val="windowText" lastClr="000000">
                <a:lumMod val="65000"/>
                <a:lumOff val="35000"/>
              </a:sysClr>
            </a:solidFill>
            <a:ln w="12700" cap="flat">
              <a:noFill/>
              <a:miter lim="400000"/>
            </a:ln>
            <a:effectLst/>
          </p:spPr>
          <p:txBody>
            <a:bodyPr wrap="square" lIns="0" tIns="0" rIns="0" bIns="0" numCol="1" anchor="t">
              <a:noAutofit/>
            </a:bodyPr>
            <a:lstStyle/>
            <a:p>
              <a:pPr marL="0" marR="0" lvl="0" indent="0" algn="l" defTabSz="913648" rtl="0" eaLnBrk="1" fontAlgn="auto" latinLnBrk="0" hangingPunct="1">
                <a:lnSpc>
                  <a:spcPct val="100000"/>
                </a:lnSpc>
                <a:spcBef>
                  <a:spcPts val="0"/>
                </a:spcBef>
                <a:spcAft>
                  <a:spcPts val="0"/>
                </a:spcAft>
                <a:buClrTx/>
                <a:buSzTx/>
                <a:buFontTx/>
                <a:buNone/>
                <a:tabLst/>
                <a:defRPr/>
              </a:pPr>
              <a:endParaRPr kumimoji="0" lang="en-US" altLang="zh-CN" sz="1797" b="0" i="0" u="none" strike="noStrike" kern="0" cap="none" spc="0" normalizeH="0" baseline="0" noProof="0">
                <a:ln>
                  <a:noFill/>
                </a:ln>
                <a:solidFill>
                  <a:srgbClr val="5E5E5E">
                    <a:lumMod val="50000"/>
                  </a:srgbClr>
                </a:solidFill>
                <a:effectLst/>
                <a:uLnTx/>
                <a:uFillTx/>
                <a:cs typeface="+mn-ea"/>
                <a:sym typeface="+mn-lt"/>
              </a:endParaRPr>
            </a:p>
          </p:txBody>
        </p:sp>
        <p:sp>
          <p:nvSpPr>
            <p:cNvPr id="89" name="Freeform 28">
              <a:extLst>
                <a:ext uri="{FF2B5EF4-FFF2-40B4-BE49-F238E27FC236}">
                  <a16:creationId xmlns:a16="http://schemas.microsoft.com/office/drawing/2014/main" id="{F86FFA3E-4969-4F04-BFFB-0D60DDB0A4B5}"/>
                </a:ext>
              </a:extLst>
            </p:cNvPr>
            <p:cNvSpPr>
              <a:spLocks/>
            </p:cNvSpPr>
            <p:nvPr/>
          </p:nvSpPr>
          <p:spPr bwMode="auto">
            <a:xfrm>
              <a:off x="3006657" y="2061012"/>
              <a:ext cx="61296" cy="41584"/>
            </a:xfrm>
            <a:custGeom>
              <a:avLst/>
              <a:gdLst>
                <a:gd name="T0" fmla="*/ 67 w 70"/>
                <a:gd name="T1" fmla="*/ 55 h 55"/>
                <a:gd name="T2" fmla="*/ 70 w 70"/>
                <a:gd name="T3" fmla="*/ 51 h 55"/>
                <a:gd name="T4" fmla="*/ 70 w 70"/>
                <a:gd name="T5" fmla="*/ 3 h 55"/>
                <a:gd name="T6" fmla="*/ 67 w 70"/>
                <a:gd name="T7" fmla="*/ 0 h 55"/>
                <a:gd name="T8" fmla="*/ 3 w 70"/>
                <a:gd name="T9" fmla="*/ 0 h 55"/>
                <a:gd name="T10" fmla="*/ 0 w 70"/>
                <a:gd name="T11" fmla="*/ 3 h 55"/>
                <a:gd name="T12" fmla="*/ 0 w 70"/>
                <a:gd name="T13" fmla="*/ 51 h 55"/>
                <a:gd name="T14" fmla="*/ 3 w 70"/>
                <a:gd name="T15" fmla="*/ 55 h 55"/>
                <a:gd name="T16" fmla="*/ 67 w 70"/>
                <a:gd name="T17"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55">
                  <a:moveTo>
                    <a:pt x="67" y="55"/>
                  </a:moveTo>
                  <a:cubicBezTo>
                    <a:pt x="69" y="55"/>
                    <a:pt x="70" y="53"/>
                    <a:pt x="70" y="51"/>
                  </a:cubicBezTo>
                  <a:cubicBezTo>
                    <a:pt x="70" y="3"/>
                    <a:pt x="70" y="3"/>
                    <a:pt x="70" y="3"/>
                  </a:cubicBezTo>
                  <a:cubicBezTo>
                    <a:pt x="70" y="1"/>
                    <a:pt x="69" y="0"/>
                    <a:pt x="67" y="0"/>
                  </a:cubicBezTo>
                  <a:cubicBezTo>
                    <a:pt x="3" y="0"/>
                    <a:pt x="3" y="0"/>
                    <a:pt x="3" y="0"/>
                  </a:cubicBezTo>
                  <a:cubicBezTo>
                    <a:pt x="2" y="0"/>
                    <a:pt x="0" y="1"/>
                    <a:pt x="0" y="3"/>
                  </a:cubicBezTo>
                  <a:cubicBezTo>
                    <a:pt x="0" y="51"/>
                    <a:pt x="0" y="51"/>
                    <a:pt x="0" y="51"/>
                  </a:cubicBezTo>
                  <a:cubicBezTo>
                    <a:pt x="0" y="53"/>
                    <a:pt x="2" y="55"/>
                    <a:pt x="3" y="55"/>
                  </a:cubicBezTo>
                  <a:lnTo>
                    <a:pt x="67" y="55"/>
                  </a:lnTo>
                  <a:close/>
                </a:path>
              </a:pathLst>
            </a:custGeom>
            <a:solidFill>
              <a:sysClr val="windowText" lastClr="000000">
                <a:lumMod val="65000"/>
                <a:lumOff val="35000"/>
              </a:sysClr>
            </a:solidFill>
            <a:ln w="12700" cap="flat">
              <a:noFill/>
              <a:miter lim="400000"/>
            </a:ln>
            <a:effectLst/>
          </p:spPr>
          <p:txBody>
            <a:bodyPr wrap="square" lIns="0" tIns="0" rIns="0" bIns="0" numCol="1" anchor="t">
              <a:noAutofit/>
            </a:bodyPr>
            <a:lstStyle/>
            <a:p>
              <a:pPr marL="0" marR="0" lvl="0" indent="0" algn="l" defTabSz="913648" rtl="0" eaLnBrk="1" fontAlgn="auto" latinLnBrk="0" hangingPunct="1">
                <a:lnSpc>
                  <a:spcPct val="100000"/>
                </a:lnSpc>
                <a:spcBef>
                  <a:spcPts val="0"/>
                </a:spcBef>
                <a:spcAft>
                  <a:spcPts val="0"/>
                </a:spcAft>
                <a:buClrTx/>
                <a:buSzTx/>
                <a:buFontTx/>
                <a:buNone/>
                <a:tabLst/>
                <a:defRPr/>
              </a:pPr>
              <a:endParaRPr kumimoji="0" lang="en-US" altLang="zh-CN" sz="1797" b="0" i="0" u="none" strike="noStrike" kern="0" cap="none" spc="0" normalizeH="0" baseline="0" noProof="0">
                <a:ln>
                  <a:noFill/>
                </a:ln>
                <a:solidFill>
                  <a:srgbClr val="5E5E5E">
                    <a:lumMod val="50000"/>
                  </a:srgbClr>
                </a:solidFill>
                <a:effectLst/>
                <a:uLnTx/>
                <a:uFillTx/>
                <a:cs typeface="+mn-ea"/>
                <a:sym typeface="+mn-lt"/>
              </a:endParaRPr>
            </a:p>
          </p:txBody>
        </p:sp>
        <p:sp>
          <p:nvSpPr>
            <p:cNvPr id="90" name="Freeform 29">
              <a:extLst>
                <a:ext uri="{FF2B5EF4-FFF2-40B4-BE49-F238E27FC236}">
                  <a16:creationId xmlns:a16="http://schemas.microsoft.com/office/drawing/2014/main" id="{9600DD17-D6A6-46E9-8544-0ED2BC2C9F79}"/>
                </a:ext>
              </a:extLst>
            </p:cNvPr>
            <p:cNvSpPr>
              <a:spLocks/>
            </p:cNvSpPr>
            <p:nvPr/>
          </p:nvSpPr>
          <p:spPr bwMode="auto">
            <a:xfrm>
              <a:off x="3006657" y="2112992"/>
              <a:ext cx="119638" cy="11341"/>
            </a:xfrm>
            <a:custGeom>
              <a:avLst/>
              <a:gdLst>
                <a:gd name="T0" fmla="*/ 137 w 137"/>
                <a:gd name="T1" fmla="*/ 0 h 15"/>
                <a:gd name="T2" fmla="*/ 0 w 137"/>
                <a:gd name="T3" fmla="*/ 0 h 15"/>
                <a:gd name="T4" fmla="*/ 0 w 137"/>
                <a:gd name="T5" fmla="*/ 15 h 15"/>
                <a:gd name="T6" fmla="*/ 130 w 137"/>
                <a:gd name="T7" fmla="*/ 15 h 15"/>
                <a:gd name="T8" fmla="*/ 137 w 137"/>
                <a:gd name="T9" fmla="*/ 0 h 15"/>
              </a:gdLst>
              <a:ahLst/>
              <a:cxnLst>
                <a:cxn ang="0">
                  <a:pos x="T0" y="T1"/>
                </a:cxn>
                <a:cxn ang="0">
                  <a:pos x="T2" y="T3"/>
                </a:cxn>
                <a:cxn ang="0">
                  <a:pos x="T4" y="T5"/>
                </a:cxn>
                <a:cxn ang="0">
                  <a:pos x="T6" y="T7"/>
                </a:cxn>
                <a:cxn ang="0">
                  <a:pos x="T8" y="T9"/>
                </a:cxn>
              </a:cxnLst>
              <a:rect l="0" t="0" r="r" b="b"/>
              <a:pathLst>
                <a:path w="137" h="15">
                  <a:moveTo>
                    <a:pt x="137" y="0"/>
                  </a:moveTo>
                  <a:cubicBezTo>
                    <a:pt x="0" y="0"/>
                    <a:pt x="0" y="0"/>
                    <a:pt x="0" y="0"/>
                  </a:cubicBezTo>
                  <a:cubicBezTo>
                    <a:pt x="0" y="15"/>
                    <a:pt x="0" y="15"/>
                    <a:pt x="0" y="15"/>
                  </a:cubicBezTo>
                  <a:cubicBezTo>
                    <a:pt x="130" y="15"/>
                    <a:pt x="130" y="15"/>
                    <a:pt x="130" y="15"/>
                  </a:cubicBezTo>
                  <a:cubicBezTo>
                    <a:pt x="130" y="9"/>
                    <a:pt x="133" y="4"/>
                    <a:pt x="137" y="0"/>
                  </a:cubicBezTo>
                  <a:close/>
                </a:path>
              </a:pathLst>
            </a:custGeom>
            <a:solidFill>
              <a:sysClr val="windowText" lastClr="000000">
                <a:lumMod val="65000"/>
                <a:lumOff val="35000"/>
              </a:sysClr>
            </a:solidFill>
            <a:ln w="12700" cap="flat">
              <a:noFill/>
              <a:miter lim="400000"/>
            </a:ln>
            <a:effectLst/>
          </p:spPr>
          <p:txBody>
            <a:bodyPr wrap="square" lIns="0" tIns="0" rIns="0" bIns="0" numCol="1" anchor="t">
              <a:noAutofit/>
            </a:bodyPr>
            <a:lstStyle/>
            <a:p>
              <a:pPr marL="0" marR="0" lvl="0" indent="0" algn="l" defTabSz="913648" rtl="0" eaLnBrk="1" fontAlgn="auto" latinLnBrk="0" hangingPunct="1">
                <a:lnSpc>
                  <a:spcPct val="100000"/>
                </a:lnSpc>
                <a:spcBef>
                  <a:spcPts val="0"/>
                </a:spcBef>
                <a:spcAft>
                  <a:spcPts val="0"/>
                </a:spcAft>
                <a:buClrTx/>
                <a:buSzTx/>
                <a:buFontTx/>
                <a:buNone/>
                <a:tabLst/>
                <a:defRPr/>
              </a:pPr>
              <a:endParaRPr kumimoji="0" lang="en-US" altLang="zh-CN" sz="1797" b="0" i="0" u="none" strike="noStrike" kern="0" cap="none" spc="0" normalizeH="0" baseline="0" noProof="0">
                <a:ln>
                  <a:noFill/>
                </a:ln>
                <a:solidFill>
                  <a:srgbClr val="5E5E5E">
                    <a:lumMod val="50000"/>
                  </a:srgbClr>
                </a:solidFill>
                <a:effectLst/>
                <a:uLnTx/>
                <a:uFillTx/>
                <a:cs typeface="+mn-ea"/>
                <a:sym typeface="+mn-lt"/>
              </a:endParaRPr>
            </a:p>
          </p:txBody>
        </p:sp>
        <p:sp>
          <p:nvSpPr>
            <p:cNvPr id="91" name="Rectangle 30">
              <a:extLst>
                <a:ext uri="{FF2B5EF4-FFF2-40B4-BE49-F238E27FC236}">
                  <a16:creationId xmlns:a16="http://schemas.microsoft.com/office/drawing/2014/main" id="{75F97EC2-7961-4D72-BC22-95F39207B604}"/>
                </a:ext>
              </a:extLst>
            </p:cNvPr>
            <p:cNvSpPr>
              <a:spLocks noChangeArrowheads="1"/>
            </p:cNvSpPr>
            <p:nvPr/>
          </p:nvSpPr>
          <p:spPr bwMode="auto">
            <a:xfrm>
              <a:off x="3006657" y="2137878"/>
              <a:ext cx="76805" cy="10396"/>
            </a:xfrm>
            <a:prstGeom prst="rect">
              <a:avLst/>
            </a:prstGeom>
            <a:solidFill>
              <a:sysClr val="windowText" lastClr="000000">
                <a:lumMod val="65000"/>
                <a:lumOff val="35000"/>
              </a:sysClr>
            </a:solidFill>
            <a:ln w="12700" cap="flat">
              <a:noFill/>
              <a:miter lim="400000"/>
            </a:ln>
            <a:effectLst/>
          </p:spPr>
          <p:txBody>
            <a:bodyPr wrap="square" lIns="0" tIns="0" rIns="0" bIns="0" numCol="1" anchor="t">
              <a:noAutofit/>
            </a:bodyPr>
            <a:lstStyle/>
            <a:p>
              <a:pPr marL="0" marR="0" lvl="0" indent="0" algn="l" defTabSz="913648" rtl="0" eaLnBrk="1" fontAlgn="auto" latinLnBrk="0" hangingPunct="1">
                <a:lnSpc>
                  <a:spcPct val="100000"/>
                </a:lnSpc>
                <a:spcBef>
                  <a:spcPts val="0"/>
                </a:spcBef>
                <a:spcAft>
                  <a:spcPts val="0"/>
                </a:spcAft>
                <a:buClrTx/>
                <a:buSzTx/>
                <a:buFontTx/>
                <a:buNone/>
                <a:tabLst/>
                <a:defRPr/>
              </a:pPr>
              <a:endParaRPr kumimoji="0" lang="en-US" altLang="zh-CN" sz="1797" b="0" i="0" u="none" strike="noStrike" kern="0" cap="none" spc="0" normalizeH="0" baseline="0" noProof="0">
                <a:ln>
                  <a:noFill/>
                </a:ln>
                <a:solidFill>
                  <a:srgbClr val="5E5E5E">
                    <a:lumMod val="50000"/>
                  </a:srgbClr>
                </a:solidFill>
                <a:effectLst/>
                <a:uLnTx/>
                <a:uFillTx/>
                <a:cs typeface="+mn-ea"/>
                <a:sym typeface="+mn-lt"/>
              </a:endParaRPr>
            </a:p>
          </p:txBody>
        </p:sp>
        <p:sp>
          <p:nvSpPr>
            <p:cNvPr id="92" name="Rectangle 31">
              <a:extLst>
                <a:ext uri="{FF2B5EF4-FFF2-40B4-BE49-F238E27FC236}">
                  <a16:creationId xmlns:a16="http://schemas.microsoft.com/office/drawing/2014/main" id="{2A50A86D-E0A2-4C4E-8B4F-CC6D9F9C19CF}"/>
                </a:ext>
              </a:extLst>
            </p:cNvPr>
            <p:cNvSpPr>
              <a:spLocks noChangeArrowheads="1"/>
            </p:cNvSpPr>
            <p:nvPr/>
          </p:nvSpPr>
          <p:spPr bwMode="auto">
            <a:xfrm>
              <a:off x="3080877" y="2088105"/>
              <a:ext cx="86774" cy="11341"/>
            </a:xfrm>
            <a:prstGeom prst="rect">
              <a:avLst/>
            </a:prstGeom>
            <a:solidFill>
              <a:sysClr val="windowText" lastClr="000000">
                <a:lumMod val="65000"/>
                <a:lumOff val="35000"/>
              </a:sysClr>
            </a:solidFill>
            <a:ln w="12700" cap="flat">
              <a:noFill/>
              <a:miter lim="400000"/>
            </a:ln>
            <a:effectLst/>
          </p:spPr>
          <p:txBody>
            <a:bodyPr wrap="square" lIns="0" tIns="0" rIns="0" bIns="0" numCol="1" anchor="t">
              <a:noAutofit/>
            </a:bodyPr>
            <a:lstStyle/>
            <a:p>
              <a:pPr marL="0" marR="0" lvl="0" indent="0" algn="l" defTabSz="913648" rtl="0" eaLnBrk="1" fontAlgn="auto" latinLnBrk="0" hangingPunct="1">
                <a:lnSpc>
                  <a:spcPct val="100000"/>
                </a:lnSpc>
                <a:spcBef>
                  <a:spcPts val="0"/>
                </a:spcBef>
                <a:spcAft>
                  <a:spcPts val="0"/>
                </a:spcAft>
                <a:buClrTx/>
                <a:buSzTx/>
                <a:buFontTx/>
                <a:buNone/>
                <a:tabLst/>
                <a:defRPr/>
              </a:pPr>
              <a:endParaRPr kumimoji="0" lang="en-US" altLang="zh-CN" sz="1797" b="0" i="0" u="none" strike="noStrike" kern="0" cap="none" spc="0" normalizeH="0" baseline="0" noProof="0">
                <a:ln>
                  <a:noFill/>
                </a:ln>
                <a:solidFill>
                  <a:srgbClr val="5E5E5E">
                    <a:lumMod val="50000"/>
                  </a:srgbClr>
                </a:solidFill>
                <a:effectLst/>
                <a:uLnTx/>
                <a:uFillTx/>
                <a:cs typeface="+mn-ea"/>
                <a:sym typeface="+mn-lt"/>
              </a:endParaRPr>
            </a:p>
          </p:txBody>
        </p:sp>
        <p:sp>
          <p:nvSpPr>
            <p:cNvPr id="93" name="Rectangle 32">
              <a:extLst>
                <a:ext uri="{FF2B5EF4-FFF2-40B4-BE49-F238E27FC236}">
                  <a16:creationId xmlns:a16="http://schemas.microsoft.com/office/drawing/2014/main" id="{21F36069-0D37-424B-AE19-0DA1B038ED45}"/>
                </a:ext>
              </a:extLst>
            </p:cNvPr>
            <p:cNvSpPr>
              <a:spLocks noChangeArrowheads="1"/>
            </p:cNvSpPr>
            <p:nvPr/>
          </p:nvSpPr>
          <p:spPr bwMode="auto">
            <a:xfrm>
              <a:off x="3080877" y="2064163"/>
              <a:ext cx="49850" cy="10396"/>
            </a:xfrm>
            <a:prstGeom prst="rect">
              <a:avLst/>
            </a:prstGeom>
            <a:solidFill>
              <a:sysClr val="windowText" lastClr="000000">
                <a:lumMod val="65000"/>
                <a:lumOff val="35000"/>
              </a:sysClr>
            </a:solidFill>
            <a:ln w="12700" cap="flat">
              <a:noFill/>
              <a:miter lim="400000"/>
            </a:ln>
            <a:effectLst/>
          </p:spPr>
          <p:txBody>
            <a:bodyPr wrap="square" lIns="0" tIns="0" rIns="0" bIns="0" numCol="1" anchor="t">
              <a:noAutofit/>
            </a:bodyPr>
            <a:lstStyle/>
            <a:p>
              <a:pPr marL="0" marR="0" lvl="0" indent="0" algn="l" defTabSz="913648" rtl="0" eaLnBrk="1" fontAlgn="auto" latinLnBrk="0" hangingPunct="1">
                <a:lnSpc>
                  <a:spcPct val="100000"/>
                </a:lnSpc>
                <a:spcBef>
                  <a:spcPts val="0"/>
                </a:spcBef>
                <a:spcAft>
                  <a:spcPts val="0"/>
                </a:spcAft>
                <a:buClrTx/>
                <a:buSzTx/>
                <a:buFontTx/>
                <a:buNone/>
                <a:tabLst/>
                <a:defRPr/>
              </a:pPr>
              <a:endParaRPr kumimoji="0" lang="en-US" altLang="zh-CN" sz="1797" b="0" i="0" u="none" strike="noStrike" kern="0" cap="none" spc="0" normalizeH="0" baseline="0" noProof="0">
                <a:ln>
                  <a:noFill/>
                </a:ln>
                <a:solidFill>
                  <a:srgbClr val="5E5E5E">
                    <a:lumMod val="50000"/>
                  </a:srgbClr>
                </a:solidFill>
                <a:effectLst/>
                <a:uLnTx/>
                <a:uFillTx/>
                <a:cs typeface="+mn-ea"/>
                <a:sym typeface="+mn-lt"/>
              </a:endParaRPr>
            </a:p>
          </p:txBody>
        </p:sp>
        <p:sp>
          <p:nvSpPr>
            <p:cNvPr id="94" name="Freeform 33">
              <a:extLst>
                <a:ext uri="{FF2B5EF4-FFF2-40B4-BE49-F238E27FC236}">
                  <a16:creationId xmlns:a16="http://schemas.microsoft.com/office/drawing/2014/main" id="{DB242073-4B7A-45FA-AB80-459208470C68}"/>
                </a:ext>
              </a:extLst>
            </p:cNvPr>
            <p:cNvSpPr>
              <a:spLocks/>
            </p:cNvSpPr>
            <p:nvPr/>
          </p:nvSpPr>
          <p:spPr bwMode="auto">
            <a:xfrm>
              <a:off x="3110786" y="2118347"/>
              <a:ext cx="83820" cy="99233"/>
            </a:xfrm>
            <a:custGeom>
              <a:avLst/>
              <a:gdLst>
                <a:gd name="T0" fmla="*/ 37 w 96"/>
                <a:gd name="T1" fmla="*/ 132 h 132"/>
                <a:gd name="T2" fmla="*/ 76 w 96"/>
                <a:gd name="T3" fmla="*/ 132 h 132"/>
                <a:gd name="T4" fmla="*/ 79 w 96"/>
                <a:gd name="T5" fmla="*/ 129 h 132"/>
                <a:gd name="T6" fmla="*/ 79 w 96"/>
                <a:gd name="T7" fmla="*/ 123 h 132"/>
                <a:gd name="T8" fmla="*/ 80 w 96"/>
                <a:gd name="T9" fmla="*/ 121 h 132"/>
                <a:gd name="T10" fmla="*/ 94 w 96"/>
                <a:gd name="T11" fmla="*/ 110 h 132"/>
                <a:gd name="T12" fmla="*/ 96 w 96"/>
                <a:gd name="T13" fmla="*/ 106 h 132"/>
                <a:gd name="T14" fmla="*/ 96 w 96"/>
                <a:gd name="T15" fmla="*/ 87 h 132"/>
                <a:gd name="T16" fmla="*/ 96 w 96"/>
                <a:gd name="T17" fmla="*/ 64 h 132"/>
                <a:gd name="T18" fmla="*/ 93 w 96"/>
                <a:gd name="T19" fmla="*/ 61 h 132"/>
                <a:gd name="T20" fmla="*/ 88 w 96"/>
                <a:gd name="T21" fmla="*/ 59 h 132"/>
                <a:gd name="T22" fmla="*/ 53 w 96"/>
                <a:gd name="T23" fmla="*/ 48 h 132"/>
                <a:gd name="T24" fmla="*/ 52 w 96"/>
                <a:gd name="T25" fmla="*/ 46 h 132"/>
                <a:gd name="T26" fmla="*/ 52 w 96"/>
                <a:gd name="T27" fmla="*/ 8 h 132"/>
                <a:gd name="T28" fmla="*/ 52 w 96"/>
                <a:gd name="T29" fmla="*/ 8 h 132"/>
                <a:gd name="T30" fmla="*/ 43 w 96"/>
                <a:gd name="T31" fmla="*/ 0 h 132"/>
                <a:gd name="T32" fmla="*/ 32 w 96"/>
                <a:gd name="T33" fmla="*/ 0 h 132"/>
                <a:gd name="T34" fmla="*/ 23 w 96"/>
                <a:gd name="T35" fmla="*/ 8 h 132"/>
                <a:gd name="T36" fmla="*/ 23 w 96"/>
                <a:gd name="T37" fmla="*/ 9 h 132"/>
                <a:gd name="T38" fmla="*/ 23 w 96"/>
                <a:gd name="T39" fmla="*/ 41 h 132"/>
                <a:gd name="T40" fmla="*/ 23 w 96"/>
                <a:gd name="T41" fmla="*/ 41 h 132"/>
                <a:gd name="T42" fmla="*/ 23 w 96"/>
                <a:gd name="T43" fmla="*/ 62 h 132"/>
                <a:gd name="T44" fmla="*/ 23 w 96"/>
                <a:gd name="T45" fmla="*/ 62 h 132"/>
                <a:gd name="T46" fmla="*/ 23 w 96"/>
                <a:gd name="T47" fmla="*/ 73 h 132"/>
                <a:gd name="T48" fmla="*/ 20 w 96"/>
                <a:gd name="T49" fmla="*/ 76 h 132"/>
                <a:gd name="T50" fmla="*/ 20 w 96"/>
                <a:gd name="T51" fmla="*/ 76 h 132"/>
                <a:gd name="T52" fmla="*/ 18 w 96"/>
                <a:gd name="T53" fmla="*/ 73 h 132"/>
                <a:gd name="T54" fmla="*/ 18 w 96"/>
                <a:gd name="T55" fmla="*/ 62 h 132"/>
                <a:gd name="T56" fmla="*/ 18 w 96"/>
                <a:gd name="T57" fmla="*/ 57 h 132"/>
                <a:gd name="T58" fmla="*/ 14 w 96"/>
                <a:gd name="T59" fmla="*/ 56 h 132"/>
                <a:gd name="T60" fmla="*/ 9 w 96"/>
                <a:gd name="T61" fmla="*/ 58 h 132"/>
                <a:gd name="T62" fmla="*/ 5 w 96"/>
                <a:gd name="T63" fmla="*/ 60 h 132"/>
                <a:gd name="T64" fmla="*/ 3 w 96"/>
                <a:gd name="T65" fmla="*/ 62 h 132"/>
                <a:gd name="T66" fmla="*/ 3 w 96"/>
                <a:gd name="T67" fmla="*/ 73 h 132"/>
                <a:gd name="T68" fmla="*/ 9 w 96"/>
                <a:gd name="T69" fmla="*/ 87 h 132"/>
                <a:gd name="T70" fmla="*/ 18 w 96"/>
                <a:gd name="T71" fmla="*/ 109 h 132"/>
                <a:gd name="T72" fmla="*/ 34 w 96"/>
                <a:gd name="T73" fmla="*/ 121 h 132"/>
                <a:gd name="T74" fmla="*/ 34 w 96"/>
                <a:gd name="T75" fmla="*/ 123 h 132"/>
                <a:gd name="T76" fmla="*/ 34 w 96"/>
                <a:gd name="T77" fmla="*/ 129 h 132"/>
                <a:gd name="T78" fmla="*/ 37 w 96"/>
                <a:gd name="T79"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6" h="132">
                  <a:moveTo>
                    <a:pt x="37" y="132"/>
                  </a:moveTo>
                  <a:cubicBezTo>
                    <a:pt x="76" y="132"/>
                    <a:pt x="76" y="132"/>
                    <a:pt x="76" y="132"/>
                  </a:cubicBezTo>
                  <a:cubicBezTo>
                    <a:pt x="78" y="132"/>
                    <a:pt x="79" y="131"/>
                    <a:pt x="79" y="129"/>
                  </a:cubicBezTo>
                  <a:cubicBezTo>
                    <a:pt x="79" y="123"/>
                    <a:pt x="79" y="123"/>
                    <a:pt x="79" y="123"/>
                  </a:cubicBezTo>
                  <a:cubicBezTo>
                    <a:pt x="79" y="122"/>
                    <a:pt x="79" y="122"/>
                    <a:pt x="80" y="121"/>
                  </a:cubicBezTo>
                  <a:cubicBezTo>
                    <a:pt x="94" y="110"/>
                    <a:pt x="94" y="110"/>
                    <a:pt x="94" y="110"/>
                  </a:cubicBezTo>
                  <a:cubicBezTo>
                    <a:pt x="95" y="109"/>
                    <a:pt x="96" y="107"/>
                    <a:pt x="96" y="106"/>
                  </a:cubicBezTo>
                  <a:cubicBezTo>
                    <a:pt x="96" y="87"/>
                    <a:pt x="96" y="87"/>
                    <a:pt x="96" y="87"/>
                  </a:cubicBezTo>
                  <a:cubicBezTo>
                    <a:pt x="96" y="64"/>
                    <a:pt x="96" y="64"/>
                    <a:pt x="96" y="64"/>
                  </a:cubicBezTo>
                  <a:cubicBezTo>
                    <a:pt x="96" y="63"/>
                    <a:pt x="95" y="61"/>
                    <a:pt x="93" y="61"/>
                  </a:cubicBezTo>
                  <a:cubicBezTo>
                    <a:pt x="88" y="59"/>
                    <a:pt x="88" y="59"/>
                    <a:pt x="88" y="59"/>
                  </a:cubicBezTo>
                  <a:cubicBezTo>
                    <a:pt x="53" y="48"/>
                    <a:pt x="53" y="48"/>
                    <a:pt x="53" y="48"/>
                  </a:cubicBezTo>
                  <a:cubicBezTo>
                    <a:pt x="52" y="47"/>
                    <a:pt x="52" y="47"/>
                    <a:pt x="52" y="46"/>
                  </a:cubicBezTo>
                  <a:cubicBezTo>
                    <a:pt x="52" y="8"/>
                    <a:pt x="52" y="8"/>
                    <a:pt x="52" y="8"/>
                  </a:cubicBezTo>
                  <a:cubicBezTo>
                    <a:pt x="52" y="8"/>
                    <a:pt x="52" y="8"/>
                    <a:pt x="52" y="8"/>
                  </a:cubicBezTo>
                  <a:cubicBezTo>
                    <a:pt x="52" y="3"/>
                    <a:pt x="48" y="0"/>
                    <a:pt x="43" y="0"/>
                  </a:cubicBezTo>
                  <a:cubicBezTo>
                    <a:pt x="32" y="0"/>
                    <a:pt x="32" y="0"/>
                    <a:pt x="32" y="0"/>
                  </a:cubicBezTo>
                  <a:cubicBezTo>
                    <a:pt x="27" y="0"/>
                    <a:pt x="23" y="3"/>
                    <a:pt x="23" y="8"/>
                  </a:cubicBezTo>
                  <a:cubicBezTo>
                    <a:pt x="23" y="8"/>
                    <a:pt x="23" y="9"/>
                    <a:pt x="23" y="9"/>
                  </a:cubicBezTo>
                  <a:cubicBezTo>
                    <a:pt x="23" y="41"/>
                    <a:pt x="23" y="41"/>
                    <a:pt x="23" y="41"/>
                  </a:cubicBezTo>
                  <a:cubicBezTo>
                    <a:pt x="23" y="41"/>
                    <a:pt x="23" y="41"/>
                    <a:pt x="23" y="41"/>
                  </a:cubicBezTo>
                  <a:cubicBezTo>
                    <a:pt x="23" y="62"/>
                    <a:pt x="23" y="62"/>
                    <a:pt x="23" y="62"/>
                  </a:cubicBezTo>
                  <a:cubicBezTo>
                    <a:pt x="23" y="62"/>
                    <a:pt x="23" y="62"/>
                    <a:pt x="23" y="62"/>
                  </a:cubicBezTo>
                  <a:cubicBezTo>
                    <a:pt x="23" y="73"/>
                    <a:pt x="23" y="73"/>
                    <a:pt x="23" y="73"/>
                  </a:cubicBezTo>
                  <a:cubicBezTo>
                    <a:pt x="23" y="75"/>
                    <a:pt x="22" y="76"/>
                    <a:pt x="20" y="76"/>
                  </a:cubicBezTo>
                  <a:cubicBezTo>
                    <a:pt x="20" y="76"/>
                    <a:pt x="20" y="76"/>
                    <a:pt x="20" y="76"/>
                  </a:cubicBezTo>
                  <a:cubicBezTo>
                    <a:pt x="19" y="76"/>
                    <a:pt x="18" y="75"/>
                    <a:pt x="18" y="73"/>
                  </a:cubicBezTo>
                  <a:cubicBezTo>
                    <a:pt x="18" y="62"/>
                    <a:pt x="18" y="62"/>
                    <a:pt x="18" y="62"/>
                  </a:cubicBezTo>
                  <a:cubicBezTo>
                    <a:pt x="18" y="57"/>
                    <a:pt x="18" y="57"/>
                    <a:pt x="18" y="57"/>
                  </a:cubicBezTo>
                  <a:cubicBezTo>
                    <a:pt x="16" y="56"/>
                    <a:pt x="15" y="56"/>
                    <a:pt x="14" y="56"/>
                  </a:cubicBezTo>
                  <a:cubicBezTo>
                    <a:pt x="12" y="56"/>
                    <a:pt x="11" y="57"/>
                    <a:pt x="9" y="58"/>
                  </a:cubicBezTo>
                  <a:cubicBezTo>
                    <a:pt x="5" y="60"/>
                    <a:pt x="5" y="60"/>
                    <a:pt x="5" y="60"/>
                  </a:cubicBezTo>
                  <a:cubicBezTo>
                    <a:pt x="5" y="61"/>
                    <a:pt x="4" y="61"/>
                    <a:pt x="3" y="62"/>
                  </a:cubicBezTo>
                  <a:cubicBezTo>
                    <a:pt x="1" y="65"/>
                    <a:pt x="0" y="69"/>
                    <a:pt x="3" y="73"/>
                  </a:cubicBezTo>
                  <a:cubicBezTo>
                    <a:pt x="9" y="87"/>
                    <a:pt x="9" y="87"/>
                    <a:pt x="9" y="87"/>
                  </a:cubicBezTo>
                  <a:cubicBezTo>
                    <a:pt x="18" y="109"/>
                    <a:pt x="18" y="109"/>
                    <a:pt x="18" y="109"/>
                  </a:cubicBezTo>
                  <a:cubicBezTo>
                    <a:pt x="34" y="121"/>
                    <a:pt x="34" y="121"/>
                    <a:pt x="34" y="121"/>
                  </a:cubicBezTo>
                  <a:cubicBezTo>
                    <a:pt x="34" y="122"/>
                    <a:pt x="34" y="122"/>
                    <a:pt x="34" y="123"/>
                  </a:cubicBezTo>
                  <a:cubicBezTo>
                    <a:pt x="34" y="129"/>
                    <a:pt x="34" y="129"/>
                    <a:pt x="34" y="129"/>
                  </a:cubicBezTo>
                  <a:cubicBezTo>
                    <a:pt x="34" y="131"/>
                    <a:pt x="36" y="132"/>
                    <a:pt x="37" y="132"/>
                  </a:cubicBezTo>
                  <a:close/>
                </a:path>
              </a:pathLst>
            </a:custGeom>
            <a:solidFill>
              <a:sysClr val="windowText" lastClr="000000">
                <a:lumMod val="65000"/>
                <a:lumOff val="35000"/>
              </a:sysClr>
            </a:solidFill>
            <a:ln w="12700" cap="flat">
              <a:noFill/>
              <a:miter lim="400000"/>
            </a:ln>
            <a:effectLst/>
          </p:spPr>
          <p:txBody>
            <a:bodyPr wrap="square" lIns="0" tIns="0" rIns="0" bIns="0" numCol="1" anchor="t">
              <a:noAutofit/>
            </a:bodyPr>
            <a:lstStyle/>
            <a:p>
              <a:pPr marL="0" marR="0" lvl="0" indent="0" algn="l" defTabSz="913648" rtl="0" eaLnBrk="1" fontAlgn="auto" latinLnBrk="0" hangingPunct="1">
                <a:lnSpc>
                  <a:spcPct val="100000"/>
                </a:lnSpc>
                <a:spcBef>
                  <a:spcPts val="0"/>
                </a:spcBef>
                <a:spcAft>
                  <a:spcPts val="0"/>
                </a:spcAft>
                <a:buClrTx/>
                <a:buSzTx/>
                <a:buFontTx/>
                <a:buNone/>
                <a:tabLst/>
                <a:defRPr/>
              </a:pPr>
              <a:endParaRPr kumimoji="0" lang="en-US" altLang="zh-CN" sz="1797" b="0" i="0" u="none" strike="noStrike" kern="0" cap="none" spc="0" normalizeH="0" baseline="0" noProof="0">
                <a:ln>
                  <a:noFill/>
                </a:ln>
                <a:solidFill>
                  <a:srgbClr val="5E5E5E">
                    <a:lumMod val="50000"/>
                  </a:srgbClr>
                </a:solidFill>
                <a:effectLst/>
                <a:uLnTx/>
                <a:uFillTx/>
                <a:cs typeface="+mn-ea"/>
                <a:sym typeface="+mn-lt"/>
              </a:endParaRPr>
            </a:p>
          </p:txBody>
        </p:sp>
      </p:grpSp>
      <p:sp>
        <p:nvSpPr>
          <p:cNvPr id="95" name="矩形 218">
            <a:extLst>
              <a:ext uri="{FF2B5EF4-FFF2-40B4-BE49-F238E27FC236}">
                <a16:creationId xmlns:a16="http://schemas.microsoft.com/office/drawing/2014/main" id="{ED6F0F00-008A-4500-8FD3-899DC21A69F9}"/>
              </a:ext>
            </a:extLst>
          </p:cNvPr>
          <p:cNvSpPr/>
          <p:nvPr/>
        </p:nvSpPr>
        <p:spPr>
          <a:xfrm>
            <a:off x="831533" y="1245471"/>
            <a:ext cx="5477563" cy="368347"/>
          </a:xfrm>
          <a:prstGeom prst="roundRect">
            <a:avLst>
              <a:gd name="adj" fmla="val 0"/>
            </a:avLst>
          </a:prstGeom>
          <a:noFill/>
          <a:ln w="9525" cap="flat" cmpd="sng" algn="ctr">
            <a:noFill/>
            <a:prstDash val="solid"/>
            <a:miter lim="800000"/>
            <a:headEnd type="none" w="med" len="med"/>
            <a:tailEnd type="none" w="med" len="med"/>
          </a:ln>
          <a:effectLst/>
        </p:spPr>
        <p:txBody>
          <a:bodyPr wrap="square" lIns="0" tIns="0" rIns="0" bIns="0" anchor="ctr" anchorCtr="1"/>
          <a:lstStyle/>
          <a:p>
            <a:pPr marL="0" marR="0" lvl="0" indent="0" algn="ctr" defTabSz="2196047" rtl="0" eaLnBrk="1" fontAlgn="auto" latinLnBrk="0" hangingPunct="1">
              <a:lnSpc>
                <a:spcPct val="100000"/>
              </a:lnSpc>
              <a:spcBef>
                <a:spcPts val="0"/>
              </a:spcBef>
              <a:spcAft>
                <a:spcPts val="0"/>
              </a:spcAft>
              <a:buClrTx/>
              <a:buSzTx/>
              <a:buFontTx/>
              <a:buNone/>
              <a:tabLst/>
              <a:defRPr/>
            </a:pPr>
            <a:r>
              <a:rPr kumimoji="0" lang="en-US" altLang="zh-CN" sz="1999" b="1" i="0" u="none" strike="noStrike" kern="1200" cap="none" spc="0" normalizeH="0" baseline="0" noProof="0" dirty="0" err="1">
                <a:ln>
                  <a:noFill/>
                </a:ln>
                <a:solidFill>
                  <a:srgbClr val="5E5E5E">
                    <a:lumMod val="50000"/>
                  </a:srgbClr>
                </a:solidFill>
                <a:effectLst/>
                <a:uLnTx/>
                <a:uFillTx/>
                <a:latin typeface="微软雅黑" panose="020B0503020204020204" pitchFamily="34" charset="-122"/>
                <a:ea typeface="微软雅黑" panose="020B0503020204020204" pitchFamily="34" charset="-122"/>
                <a:cs typeface="+mn-ea"/>
                <a:sym typeface="+mn-lt"/>
              </a:rPr>
              <a:t>oGRAC</a:t>
            </a:r>
            <a:r>
              <a:rPr kumimoji="0" lang="zh-CN" altLang="en-US" sz="1999" b="1" i="0" u="none" strike="noStrike" kern="1200" cap="none" spc="0" normalizeH="0" baseline="0" noProof="0" dirty="0">
                <a:ln>
                  <a:noFill/>
                </a:ln>
                <a:solidFill>
                  <a:srgbClr val="5E5E5E">
                    <a:lumMod val="50000"/>
                  </a:srgbClr>
                </a:solidFill>
                <a:effectLst/>
                <a:uLnTx/>
                <a:uFillTx/>
                <a:latin typeface="微软雅黑" panose="020B0503020204020204" pitchFamily="34" charset="-122"/>
                <a:ea typeface="微软雅黑" panose="020B0503020204020204" pitchFamily="34" charset="-122"/>
                <a:cs typeface="+mn-ea"/>
                <a:sym typeface="+mn-lt"/>
              </a:rPr>
              <a:t>多写数据库数据库解决方案</a:t>
            </a:r>
          </a:p>
        </p:txBody>
      </p:sp>
      <p:sp>
        <p:nvSpPr>
          <p:cNvPr id="96" name="流程图: 磁盘 175">
            <a:extLst>
              <a:ext uri="{FF2B5EF4-FFF2-40B4-BE49-F238E27FC236}">
                <a16:creationId xmlns:a16="http://schemas.microsoft.com/office/drawing/2014/main" id="{6D827CEC-4527-4CD5-B316-E0B596BBE14C}"/>
              </a:ext>
            </a:extLst>
          </p:cNvPr>
          <p:cNvSpPr/>
          <p:nvPr/>
        </p:nvSpPr>
        <p:spPr bwMode="auto">
          <a:xfrm flipH="1">
            <a:off x="964287" y="5542756"/>
            <a:ext cx="5092050" cy="587765"/>
          </a:xfrm>
          <a:prstGeom prst="flowChartMagneticDisk">
            <a:avLst/>
          </a:prstGeom>
          <a:solidFill>
            <a:srgbClr val="FFFFFF">
              <a:lumMod val="85000"/>
            </a:srgbClr>
          </a:solidFill>
          <a:ln w="6350" cap="flat" cmpd="sng" algn="ctr">
            <a:solidFill>
              <a:srgbClr val="FFFFFF"/>
            </a:solidFill>
            <a:prstDash val="solid"/>
            <a:miter lim="800000"/>
          </a:ln>
          <a:effectLst>
            <a:outerShdw blurRad="50800" dist="38100" dir="2700000" algn="tl" rotWithShape="0">
              <a:srgbClr val="FFFFFF">
                <a:lumMod val="85000"/>
                <a:alpha val="20000"/>
              </a:srgbClr>
            </a:outerShdw>
          </a:effectLst>
        </p:spPr>
        <p:txBody>
          <a:bodyPr rot="0" spcFirstLastPara="0" vertOverflow="overflow" horzOverflow="overflow" vert="horz" wrap="square" lIns="91404" tIns="45702" rIns="91404" bIns="45702" numCol="1" spcCol="0" rtlCol="0" fromWordArt="0" anchor="t" anchorCtr="0" forceAA="0" compatLnSpc="1">
            <a:prstTxWarp prst="textNoShape">
              <a:avLst/>
            </a:prstTxWarp>
            <a:noAutofit/>
          </a:bodyPr>
          <a:lstStyle/>
          <a:p>
            <a:pPr marL="0" marR="0" lvl="0" indent="0" algn="ctr" defTabSz="152974" rtl="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err="1">
                <a:ln>
                  <a:noFill/>
                </a:ln>
                <a:solidFill>
                  <a:srgbClr val="D5D5D5">
                    <a:lumMod val="10000"/>
                  </a:srgbClr>
                </a:solidFill>
                <a:effectLst/>
                <a:uLnTx/>
                <a:uFillTx/>
                <a:cs typeface="+mn-ea"/>
                <a:sym typeface="+mn-lt"/>
              </a:rPr>
              <a:t>OceanStor</a:t>
            </a:r>
            <a:endParaRPr kumimoji="0" lang="en-US" altLang="zh-CN" sz="1000" b="0" i="0" u="none" strike="noStrike" kern="0" cap="none" spc="0" normalizeH="0" baseline="0" noProof="0" dirty="0">
              <a:ln>
                <a:noFill/>
              </a:ln>
              <a:solidFill>
                <a:srgbClr val="D5D5D5">
                  <a:lumMod val="10000"/>
                </a:srgbClr>
              </a:solidFill>
              <a:effectLst/>
              <a:uLnTx/>
              <a:uFillTx/>
              <a:cs typeface="+mn-ea"/>
              <a:sym typeface="+mn-lt"/>
            </a:endParaRPr>
          </a:p>
          <a:p>
            <a:pPr marL="0" marR="0" lvl="0" indent="0" algn="ctr" defTabSz="152974" rtl="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srgbClr val="D5D5D5">
                    <a:lumMod val="10000"/>
                  </a:srgbClr>
                </a:solidFill>
                <a:effectLst/>
                <a:uLnTx/>
                <a:uFillTx/>
                <a:cs typeface="+mn-ea"/>
                <a:sym typeface="+mn-lt"/>
              </a:rPr>
              <a:t>Dorado</a:t>
            </a:r>
            <a:r>
              <a:rPr kumimoji="0" lang="zh-CN" altLang="en-US" sz="1000" b="0" i="0" u="none" strike="noStrike" kern="0" cap="none" spc="0" normalizeH="0" baseline="0" noProof="0" dirty="0">
                <a:ln>
                  <a:noFill/>
                </a:ln>
                <a:solidFill>
                  <a:srgbClr val="D5D5D5">
                    <a:lumMod val="10000"/>
                  </a:srgbClr>
                </a:solidFill>
                <a:effectLst/>
                <a:uLnTx/>
                <a:uFillTx/>
                <a:cs typeface="+mn-ea"/>
                <a:sym typeface="+mn-lt"/>
              </a:rPr>
              <a:t>全闪存</a:t>
            </a:r>
            <a:endParaRPr kumimoji="0" lang="en-US" sz="1000" b="0" i="0" u="none" strike="noStrike" kern="0" cap="none" spc="0" normalizeH="0" baseline="0" noProof="0" dirty="0">
              <a:ln>
                <a:noFill/>
              </a:ln>
              <a:solidFill>
                <a:srgbClr val="D5D5D5">
                  <a:lumMod val="10000"/>
                </a:srgbClr>
              </a:solidFill>
              <a:effectLst/>
              <a:uLnTx/>
              <a:uFillTx/>
              <a:cs typeface="+mn-ea"/>
              <a:sym typeface="+mn-lt"/>
            </a:endParaRPr>
          </a:p>
        </p:txBody>
      </p:sp>
      <p:sp>
        <p:nvSpPr>
          <p:cNvPr id="97" name="文本框 96">
            <a:extLst>
              <a:ext uri="{FF2B5EF4-FFF2-40B4-BE49-F238E27FC236}">
                <a16:creationId xmlns:a16="http://schemas.microsoft.com/office/drawing/2014/main" id="{614741DC-5E38-4574-838E-01D304128664}"/>
              </a:ext>
            </a:extLst>
          </p:cNvPr>
          <p:cNvSpPr txBox="1"/>
          <p:nvPr/>
        </p:nvSpPr>
        <p:spPr>
          <a:xfrm>
            <a:off x="2445533" y="5756197"/>
            <a:ext cx="140383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100" b="1" i="0" u="none" strike="noStrike" kern="1200" cap="none" spc="0" normalizeH="0" baseline="0" noProof="0" dirty="0">
                <a:ln>
                  <a:noFill/>
                </a:ln>
                <a:solidFill>
                  <a:srgbClr val="5E5E5E">
                    <a:lumMod val="50000"/>
                  </a:srgbClr>
                </a:solidFill>
                <a:effectLst/>
                <a:uLnTx/>
                <a:uFillTx/>
                <a:cs typeface="+mn-ea"/>
                <a:sym typeface="+mn-lt"/>
              </a:rPr>
              <a:t>共享存储</a:t>
            </a:r>
          </a:p>
        </p:txBody>
      </p:sp>
      <p:pic>
        <p:nvPicPr>
          <p:cNvPr id="98" name="Picture 57">
            <a:extLst>
              <a:ext uri="{FF2B5EF4-FFF2-40B4-BE49-F238E27FC236}">
                <a16:creationId xmlns:a16="http://schemas.microsoft.com/office/drawing/2014/main" id="{08A53B72-3D67-4848-A121-C9E28EC77241}"/>
              </a:ext>
            </a:extLst>
          </p:cNvPr>
          <p:cNvPicPr>
            <a:picLocks/>
          </p:cNvPicPr>
          <p:nvPr/>
        </p:nvPicPr>
        <p:blipFill>
          <a:blip r:embed="rId2">
            <a:grayscl/>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flipV="1">
            <a:off x="1019462" y="2314484"/>
            <a:ext cx="4980521" cy="214056"/>
          </a:xfrm>
          <a:prstGeom prst="rect">
            <a:avLst/>
          </a:prstGeom>
        </p:spPr>
      </p:pic>
      <p:sp>
        <p:nvSpPr>
          <p:cNvPr id="99" name="椭圆 98">
            <a:extLst>
              <a:ext uri="{FF2B5EF4-FFF2-40B4-BE49-F238E27FC236}">
                <a16:creationId xmlns:a16="http://schemas.microsoft.com/office/drawing/2014/main" id="{048B97BA-6F33-410D-88DA-0FAA0D402EE0}"/>
              </a:ext>
            </a:extLst>
          </p:cNvPr>
          <p:cNvSpPr/>
          <p:nvPr/>
        </p:nvSpPr>
        <p:spPr bwMode="auto">
          <a:xfrm>
            <a:off x="1403569" y="4765968"/>
            <a:ext cx="4353169" cy="2768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algn="l" defTabSz="91447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5E5E5E">
                  <a:lumMod val="50000"/>
                </a:srgbClr>
              </a:solidFill>
              <a:effectLst/>
              <a:uLnTx/>
              <a:uFillTx/>
              <a:cs typeface="+mn-ea"/>
              <a:sym typeface="+mn-lt"/>
            </a:endParaRPr>
          </a:p>
        </p:txBody>
      </p:sp>
      <p:sp>
        <p:nvSpPr>
          <p:cNvPr id="100" name="矩形 99">
            <a:extLst>
              <a:ext uri="{FF2B5EF4-FFF2-40B4-BE49-F238E27FC236}">
                <a16:creationId xmlns:a16="http://schemas.microsoft.com/office/drawing/2014/main" id="{8AB37FE9-B4F7-451B-BFE9-02772951727B}"/>
              </a:ext>
            </a:extLst>
          </p:cNvPr>
          <p:cNvSpPr/>
          <p:nvPr/>
        </p:nvSpPr>
        <p:spPr>
          <a:xfrm>
            <a:off x="3787120" y="2909026"/>
            <a:ext cx="2263859" cy="2654655"/>
          </a:xfrm>
          <a:prstGeom prst="rect">
            <a:avLst/>
          </a:prstGeom>
          <a:solidFill>
            <a:srgbClr val="EAEAEA"/>
          </a:solidFill>
          <a:ln w="9525" cap="flat" cmpd="sng" algn="ctr">
            <a:noFill/>
            <a:prstDash val="solid"/>
            <a:round/>
            <a:headEnd type="none" w="med" len="med"/>
            <a:tailEnd type="none" w="med" len="med"/>
          </a:ln>
          <a:effectLst/>
        </p:spPr>
        <p:txBody>
          <a:bodyPr vert="horz" wrap="square" lIns="35951" tIns="35986" rIns="35951" bIns="0" numCol="1" rtlCol="0" anchor="t" anchorCtr="0" compatLnSpc="1">
            <a:prstTxWarp prst="textNoShape">
              <a:avLst/>
            </a:prstTxWarp>
          </a:bodyPr>
          <a:lstStyle/>
          <a:p>
            <a:pPr marL="0" marR="0" lvl="0" indent="0" algn="ctr" defTabSz="913129" rtl="0" eaLnBrk="1" fontAlgn="auto" latinLnBrk="0" hangingPunct="1">
              <a:lnSpc>
                <a:spcPct val="100000"/>
              </a:lnSpc>
              <a:spcBef>
                <a:spcPts val="0"/>
              </a:spcBef>
              <a:spcAft>
                <a:spcPts val="0"/>
              </a:spcAft>
              <a:buClrTx/>
              <a:buSzTx/>
              <a:buFontTx/>
              <a:buNone/>
              <a:tabLst/>
              <a:defRPr/>
            </a:pPr>
            <a:endParaRPr kumimoji="0" lang="zh-CN" altLang="en-US" sz="1000" b="1" i="0" u="none" strike="noStrike" kern="0" cap="none" spc="0" normalizeH="0" baseline="0" noProof="0" dirty="0">
              <a:ln>
                <a:noFill/>
              </a:ln>
              <a:solidFill>
                <a:srgbClr val="5E5E5E">
                  <a:lumMod val="50000"/>
                </a:srgbClr>
              </a:solidFill>
              <a:effectLst/>
              <a:uLnTx/>
              <a:uFillTx/>
              <a:cs typeface="+mn-ea"/>
              <a:sym typeface="+mn-lt"/>
            </a:endParaRPr>
          </a:p>
        </p:txBody>
      </p:sp>
      <p:sp>
        <p:nvSpPr>
          <p:cNvPr id="101" name="矩形 100">
            <a:extLst>
              <a:ext uri="{FF2B5EF4-FFF2-40B4-BE49-F238E27FC236}">
                <a16:creationId xmlns:a16="http://schemas.microsoft.com/office/drawing/2014/main" id="{5203A706-F743-4B21-9267-EF07940E7030}"/>
              </a:ext>
            </a:extLst>
          </p:cNvPr>
          <p:cNvSpPr/>
          <p:nvPr/>
        </p:nvSpPr>
        <p:spPr>
          <a:xfrm>
            <a:off x="985510" y="2898720"/>
            <a:ext cx="2263859" cy="2647675"/>
          </a:xfrm>
          <a:prstGeom prst="rect">
            <a:avLst/>
          </a:prstGeom>
          <a:solidFill>
            <a:srgbClr val="EAEAEA"/>
          </a:solidFill>
          <a:ln w="9525" cap="flat" cmpd="sng" algn="ctr">
            <a:noFill/>
            <a:prstDash val="solid"/>
            <a:round/>
            <a:headEnd type="none" w="med" len="med"/>
            <a:tailEnd type="none" w="med" len="med"/>
          </a:ln>
          <a:effectLst/>
        </p:spPr>
        <p:txBody>
          <a:bodyPr vert="horz" wrap="square" lIns="35951" tIns="35986" rIns="35951" bIns="0" numCol="1" rtlCol="0" anchor="t" anchorCtr="0" compatLnSpc="1">
            <a:prstTxWarp prst="textNoShape">
              <a:avLst/>
            </a:prstTxWarp>
          </a:bodyPr>
          <a:lstStyle/>
          <a:p>
            <a:pPr marL="0" marR="0" lvl="0" indent="0" algn="ctr" defTabSz="913129" rtl="0" eaLnBrk="1" fontAlgn="auto" latinLnBrk="0" hangingPunct="1">
              <a:lnSpc>
                <a:spcPct val="100000"/>
              </a:lnSpc>
              <a:spcBef>
                <a:spcPts val="0"/>
              </a:spcBef>
              <a:spcAft>
                <a:spcPts val="0"/>
              </a:spcAft>
              <a:buClrTx/>
              <a:buSzTx/>
              <a:buFontTx/>
              <a:buNone/>
              <a:tabLst/>
              <a:defRPr/>
            </a:pPr>
            <a:endParaRPr kumimoji="0" lang="zh-CN" altLang="en-US" sz="1000" b="1" i="0" u="none" strike="noStrike" kern="0" cap="none" spc="0" normalizeH="0" baseline="0" noProof="0" dirty="0">
              <a:ln>
                <a:noFill/>
              </a:ln>
              <a:solidFill>
                <a:srgbClr val="5E5E5E">
                  <a:lumMod val="50000"/>
                </a:srgbClr>
              </a:solidFill>
              <a:effectLst/>
              <a:uLnTx/>
              <a:uFillTx/>
              <a:cs typeface="+mn-ea"/>
              <a:sym typeface="+mn-lt"/>
            </a:endParaRPr>
          </a:p>
        </p:txBody>
      </p:sp>
      <p:sp>
        <p:nvSpPr>
          <p:cNvPr id="102" name="矩形 101">
            <a:extLst>
              <a:ext uri="{FF2B5EF4-FFF2-40B4-BE49-F238E27FC236}">
                <a16:creationId xmlns:a16="http://schemas.microsoft.com/office/drawing/2014/main" id="{FCA94FF6-56CF-4171-83EC-4EADB16AE71F}"/>
              </a:ext>
            </a:extLst>
          </p:cNvPr>
          <p:cNvSpPr/>
          <p:nvPr/>
        </p:nvSpPr>
        <p:spPr>
          <a:xfrm>
            <a:off x="1255096" y="5311622"/>
            <a:ext cx="1733153" cy="260545"/>
          </a:xfrm>
          <a:prstGeom prst="rect">
            <a:avLst/>
          </a:prstGeom>
          <a:solidFill>
            <a:srgbClr val="FFFFFF"/>
          </a:solidFill>
          <a:ln w="6350" cap="flat" cmpd="sng" algn="ctr">
            <a:gradFill>
              <a:gsLst>
                <a:gs pos="0">
                  <a:srgbClr val="E7E6E6">
                    <a:alpha val="54000"/>
                  </a:srgbClr>
                </a:gs>
                <a:gs pos="100000">
                  <a:srgbClr val="595757">
                    <a:lumMod val="20000"/>
                    <a:lumOff val="80000"/>
                  </a:srgbClr>
                </a:gs>
              </a:gsLst>
              <a:lin ang="5400000" scaled="1"/>
            </a:gradFill>
            <a:prstDash val="solid"/>
            <a:miter lim="800000"/>
          </a:ln>
          <a:effectLst>
            <a:outerShdw blurRad="50800" dist="38100" dir="2700000" algn="tl" rotWithShape="0">
              <a:srgbClr val="FFFFFF">
                <a:lumMod val="85000"/>
                <a:alpha val="20000"/>
              </a:srgbClr>
            </a:outerShdw>
          </a:effectLst>
        </p:spPr>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marL="0" marR="0" lvl="0" indent="0" algn="ctr" defTabSz="152974" rtl="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err="1">
                <a:ln>
                  <a:noFill/>
                </a:ln>
                <a:solidFill>
                  <a:srgbClr val="5E5E5E">
                    <a:lumMod val="50000"/>
                  </a:srgbClr>
                </a:solidFill>
                <a:effectLst/>
                <a:uLnTx/>
                <a:uFillTx/>
                <a:cs typeface="+mn-ea"/>
                <a:sym typeface="+mn-lt"/>
              </a:rPr>
              <a:t>NoF</a:t>
            </a:r>
            <a:r>
              <a:rPr kumimoji="0" lang="en-US" altLang="zh-CN" sz="1000" b="0" i="0" u="none" strike="noStrike" kern="0" cap="none" spc="0" normalizeH="0" baseline="0" noProof="0" dirty="0">
                <a:ln>
                  <a:noFill/>
                </a:ln>
                <a:solidFill>
                  <a:srgbClr val="5E5E5E">
                    <a:lumMod val="50000"/>
                  </a:srgbClr>
                </a:solidFill>
                <a:effectLst/>
                <a:uLnTx/>
                <a:uFillTx/>
                <a:cs typeface="+mn-ea"/>
                <a:sym typeface="+mn-lt"/>
              </a:rPr>
              <a:t>+/FC</a:t>
            </a:r>
            <a:r>
              <a:rPr kumimoji="0" lang="zh-CN" altLang="en-US" sz="1000" b="0" i="0" u="none" strike="noStrike" kern="0" cap="none" spc="0" normalizeH="0" baseline="0" noProof="0" dirty="0">
                <a:ln>
                  <a:noFill/>
                </a:ln>
                <a:solidFill>
                  <a:srgbClr val="5E5E5E">
                    <a:lumMod val="50000"/>
                  </a:srgbClr>
                </a:solidFill>
                <a:effectLst/>
                <a:uLnTx/>
                <a:uFillTx/>
                <a:cs typeface="+mn-ea"/>
                <a:sym typeface="+mn-lt"/>
              </a:rPr>
              <a:t>交换机</a:t>
            </a:r>
          </a:p>
        </p:txBody>
      </p:sp>
      <p:sp>
        <p:nvSpPr>
          <p:cNvPr id="103" name="矩形 102">
            <a:extLst>
              <a:ext uri="{FF2B5EF4-FFF2-40B4-BE49-F238E27FC236}">
                <a16:creationId xmlns:a16="http://schemas.microsoft.com/office/drawing/2014/main" id="{9054F346-665F-4829-A6F9-0A9EFF758247}"/>
              </a:ext>
            </a:extLst>
          </p:cNvPr>
          <p:cNvSpPr/>
          <p:nvPr/>
        </p:nvSpPr>
        <p:spPr>
          <a:xfrm>
            <a:off x="4009076" y="5295802"/>
            <a:ext cx="1872211" cy="234824"/>
          </a:xfrm>
          <a:prstGeom prst="rect">
            <a:avLst/>
          </a:prstGeom>
          <a:solidFill>
            <a:srgbClr val="FFFFFF"/>
          </a:solidFill>
          <a:ln w="6350" cap="flat" cmpd="sng" algn="ctr">
            <a:gradFill>
              <a:gsLst>
                <a:gs pos="0">
                  <a:srgbClr val="E7E6E6">
                    <a:alpha val="54000"/>
                  </a:srgbClr>
                </a:gs>
                <a:gs pos="100000">
                  <a:srgbClr val="595757">
                    <a:lumMod val="20000"/>
                    <a:lumOff val="80000"/>
                  </a:srgbClr>
                </a:gs>
              </a:gsLst>
              <a:lin ang="5400000" scaled="1"/>
            </a:gradFill>
            <a:prstDash val="solid"/>
            <a:miter lim="800000"/>
          </a:ln>
          <a:effectLst>
            <a:outerShdw blurRad="50800" dist="38100" dir="2700000" algn="tl" rotWithShape="0">
              <a:srgbClr val="FFFFFF">
                <a:lumMod val="85000"/>
                <a:alpha val="20000"/>
              </a:srgbClr>
            </a:outerShdw>
          </a:effectLst>
        </p:spPr>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marL="0" marR="0" lvl="0" indent="0" algn="ctr" defTabSz="152974" rtl="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err="1">
                <a:ln>
                  <a:noFill/>
                </a:ln>
                <a:solidFill>
                  <a:srgbClr val="5E5E5E">
                    <a:lumMod val="50000"/>
                  </a:srgbClr>
                </a:solidFill>
                <a:effectLst/>
                <a:uLnTx/>
                <a:uFillTx/>
                <a:cs typeface="+mn-ea"/>
                <a:sym typeface="+mn-lt"/>
              </a:rPr>
              <a:t>NoF</a:t>
            </a:r>
            <a:r>
              <a:rPr kumimoji="0" lang="en-US" altLang="zh-CN" sz="1000" b="0" i="0" u="none" strike="noStrike" kern="0" cap="none" spc="0" normalizeH="0" baseline="0" noProof="0" dirty="0">
                <a:ln>
                  <a:noFill/>
                </a:ln>
                <a:solidFill>
                  <a:srgbClr val="5E5E5E">
                    <a:lumMod val="50000"/>
                  </a:srgbClr>
                </a:solidFill>
                <a:effectLst/>
                <a:uLnTx/>
                <a:uFillTx/>
                <a:cs typeface="+mn-ea"/>
                <a:sym typeface="+mn-lt"/>
              </a:rPr>
              <a:t>+/FC</a:t>
            </a:r>
            <a:r>
              <a:rPr kumimoji="0" lang="zh-CN" altLang="en-US" sz="1000" b="0" i="0" u="none" strike="noStrike" kern="0" cap="none" spc="0" normalizeH="0" baseline="0" noProof="0" dirty="0">
                <a:ln>
                  <a:noFill/>
                </a:ln>
                <a:solidFill>
                  <a:srgbClr val="5E5E5E">
                    <a:lumMod val="50000"/>
                  </a:srgbClr>
                </a:solidFill>
                <a:effectLst/>
                <a:uLnTx/>
                <a:uFillTx/>
                <a:cs typeface="+mn-ea"/>
                <a:sym typeface="+mn-lt"/>
              </a:rPr>
              <a:t>交换机</a:t>
            </a:r>
          </a:p>
        </p:txBody>
      </p:sp>
      <p:sp>
        <p:nvSpPr>
          <p:cNvPr id="104" name="文本框 514">
            <a:extLst>
              <a:ext uri="{FF2B5EF4-FFF2-40B4-BE49-F238E27FC236}">
                <a16:creationId xmlns:a16="http://schemas.microsoft.com/office/drawing/2014/main" id="{9EFF6762-4E80-488F-9F73-3DAF79AF8CBF}"/>
              </a:ext>
            </a:extLst>
          </p:cNvPr>
          <p:cNvSpPr txBox="1"/>
          <p:nvPr/>
        </p:nvSpPr>
        <p:spPr>
          <a:xfrm>
            <a:off x="1397889" y="2974526"/>
            <a:ext cx="1650930" cy="225111"/>
          </a:xfrm>
          <a:prstGeom prst="rect">
            <a:avLst/>
          </a:prstGeom>
          <a:noFill/>
          <a:ln w="6350" cap="flat" cmpd="sng" algn="ctr">
            <a:noFill/>
            <a:prstDash val="solid"/>
            <a:miter lim="800000"/>
          </a:ln>
          <a:effectLst>
            <a:outerShdw blurRad="50800" dist="38100" dir="2700000" algn="tl" rotWithShape="0">
              <a:srgbClr val="FFFFFF">
                <a:lumMod val="85000"/>
                <a:alpha val="20000"/>
              </a:srgbClr>
            </a:outerShdw>
          </a:effectLst>
        </p:spPr>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defPPr>
              <a:defRPr lang="en-US"/>
            </a:defPPr>
            <a:lvl1pPr algn="ctr" defTabSz="153035">
              <a:defRPr sz="1050" kern="0">
                <a:solidFill>
                  <a:prstClr val="black"/>
                </a:solidFill>
                <a:latin typeface="Arial"/>
                <a:ea typeface="微软雅黑"/>
              </a:defRPr>
            </a:lvl1pPr>
          </a:lstStyle>
          <a:p>
            <a:pPr marL="0" marR="0" lvl="0" indent="0" algn="ctr" defTabSz="152974" rtl="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rgbClr val="D5D5D5">
                    <a:lumMod val="10000"/>
                  </a:srgbClr>
                </a:solidFill>
                <a:effectLst/>
                <a:uLnTx/>
                <a:uFillTx/>
                <a:latin typeface="微软雅黑" panose="020B0503020204020204" pitchFamily="34" charset="-122"/>
                <a:ea typeface="微软雅黑" panose="020B0503020204020204" pitchFamily="34" charset="-122"/>
                <a:cs typeface="+mn-ea"/>
                <a:sym typeface="+mn-lt"/>
              </a:rPr>
              <a:t>鲲鹏服务器</a:t>
            </a:r>
            <a:endParaRPr kumimoji="0" lang="en-US" sz="1200" b="0" i="0" u="none" strike="noStrike" kern="0" cap="none" spc="0" normalizeH="0" baseline="0" noProof="0" dirty="0">
              <a:ln>
                <a:noFill/>
              </a:ln>
              <a:solidFill>
                <a:srgbClr val="D5D5D5">
                  <a:lumMod val="10000"/>
                </a:srgb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05" name="文本框 134">
            <a:extLst>
              <a:ext uri="{FF2B5EF4-FFF2-40B4-BE49-F238E27FC236}">
                <a16:creationId xmlns:a16="http://schemas.microsoft.com/office/drawing/2014/main" id="{9985805D-D65E-46BF-A64C-5C4A0FE4C6A4}"/>
              </a:ext>
            </a:extLst>
          </p:cNvPr>
          <p:cNvSpPr txBox="1"/>
          <p:nvPr/>
        </p:nvSpPr>
        <p:spPr>
          <a:xfrm>
            <a:off x="4105808" y="3018277"/>
            <a:ext cx="1650930" cy="212901"/>
          </a:xfrm>
          <a:prstGeom prst="rect">
            <a:avLst/>
          </a:prstGeom>
          <a:noFill/>
          <a:ln w="6350" cap="flat" cmpd="sng" algn="ctr">
            <a:noFill/>
            <a:prstDash val="solid"/>
            <a:miter lim="800000"/>
          </a:ln>
          <a:effectLst>
            <a:outerShdw blurRad="50800" dist="38100" dir="2700000" algn="tl" rotWithShape="0">
              <a:srgbClr val="FFFFFF">
                <a:lumMod val="85000"/>
                <a:alpha val="20000"/>
              </a:srgbClr>
            </a:outerShdw>
          </a:effectLst>
        </p:spPr>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defPPr>
              <a:defRPr lang="en-US"/>
            </a:defPPr>
            <a:lvl1pPr algn="ctr" defTabSz="153035">
              <a:defRPr sz="1000" kern="0">
                <a:solidFill>
                  <a:prstClr val="black"/>
                </a:solidFill>
                <a:latin typeface="Arial"/>
                <a:ea typeface="微软雅黑"/>
              </a:defRPr>
            </a:lvl1pPr>
          </a:lstStyle>
          <a:p>
            <a:pPr marL="0" marR="0" lvl="0" indent="0" algn="ctr" defTabSz="152974" rtl="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rgbClr val="D5D5D5">
                    <a:lumMod val="10000"/>
                  </a:srgbClr>
                </a:solidFill>
                <a:effectLst/>
                <a:uLnTx/>
                <a:uFillTx/>
                <a:latin typeface="微软雅黑" panose="020B0503020204020204" pitchFamily="34" charset="-122"/>
                <a:ea typeface="微软雅黑" panose="020B0503020204020204" pitchFamily="34" charset="-122"/>
                <a:cs typeface="+mn-ea"/>
                <a:sym typeface="+mn-lt"/>
              </a:rPr>
              <a:t>鲲鹏服务器</a:t>
            </a:r>
            <a:endParaRPr kumimoji="0" lang="en-US" sz="1200" b="0" i="0" u="none" strike="noStrike" kern="0" cap="none" spc="0" normalizeH="0" baseline="0" noProof="0" dirty="0">
              <a:ln>
                <a:noFill/>
              </a:ln>
              <a:solidFill>
                <a:srgbClr val="D5D5D5">
                  <a:lumMod val="10000"/>
                </a:srgb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06" name="右箭头 411">
            <a:extLst>
              <a:ext uri="{FF2B5EF4-FFF2-40B4-BE49-F238E27FC236}">
                <a16:creationId xmlns:a16="http://schemas.microsoft.com/office/drawing/2014/main" id="{2A4E5591-D4D2-4532-B6F5-CF148B7B8961}"/>
              </a:ext>
            </a:extLst>
          </p:cNvPr>
          <p:cNvSpPr/>
          <p:nvPr/>
        </p:nvSpPr>
        <p:spPr>
          <a:xfrm rot="5400000">
            <a:off x="4817835" y="5090275"/>
            <a:ext cx="234823" cy="280914"/>
          </a:xfrm>
          <a:prstGeom prst="rightArrow">
            <a:avLst>
              <a:gd name="adj1" fmla="val 50000"/>
              <a:gd name="adj2" fmla="val 60462"/>
            </a:avLst>
          </a:prstGeom>
          <a:gradFill flip="none" rotWithShape="1">
            <a:gsLst>
              <a:gs pos="100000">
                <a:srgbClr val="C00000"/>
              </a:gs>
              <a:gs pos="0">
                <a:srgbClr val="C00000">
                  <a:alpha val="0"/>
                </a:srgbClr>
              </a:gs>
            </a:gsLst>
            <a:lin ang="0" scaled="0"/>
            <a:tileRect/>
          </a:gradFill>
          <a:ln w="9525" cap="flat" cmpd="sng" algn="ctr">
            <a:gradFill flip="none" rotWithShape="1">
              <a:gsLst>
                <a:gs pos="0">
                  <a:srgbClr val="C00000">
                    <a:alpha val="0"/>
                  </a:srgbClr>
                </a:gs>
                <a:gs pos="100000">
                  <a:srgbClr val="C00000">
                    <a:alpha val="83085"/>
                  </a:srgbClr>
                </a:gs>
              </a:gsLst>
              <a:lin ang="0" scaled="0"/>
              <a:tileRect/>
            </a:gradFill>
            <a:prstDash val="solid"/>
            <a:miter lim="800000"/>
          </a:ln>
          <a:effectLst/>
        </p:spPr>
        <p:txBody>
          <a:bodyPr wrap="square" lIns="0" tIns="0" rIns="0" bIns="0" rtlCol="0" anchor="ctr" anchorCtr="0">
            <a:noAutofit/>
          </a:bodyPr>
          <a:lstStyle/>
          <a:p>
            <a:pPr marL="0" marR="0" lvl="0" indent="0" algn="ctr" defTabSz="491507" rtl="0" eaLnBrk="1" fontAlgn="auto" latinLnBrk="0" hangingPunct="1">
              <a:lnSpc>
                <a:spcPct val="100000"/>
              </a:lnSpc>
              <a:spcBef>
                <a:spcPts val="0"/>
              </a:spcBef>
              <a:spcAft>
                <a:spcPts val="0"/>
              </a:spcAft>
              <a:buClrTx/>
              <a:buSzTx/>
              <a:buFontTx/>
              <a:buNone/>
              <a:tabLst/>
              <a:defRPr/>
            </a:pPr>
            <a:endParaRPr kumimoji="0" lang="zh-CN" altLang="en-US" sz="1016" b="0" i="0" u="none" strike="noStrike" kern="0" cap="none" spc="0" normalizeH="0" baseline="0" noProof="0">
              <a:ln>
                <a:noFill/>
              </a:ln>
              <a:solidFill>
                <a:srgbClr val="5E5E5E">
                  <a:lumMod val="50000"/>
                </a:srgbClr>
              </a:solidFill>
              <a:effectLst/>
              <a:uLnTx/>
              <a:uFillTx/>
              <a:cs typeface="+mn-ea"/>
              <a:sym typeface="+mn-lt"/>
            </a:endParaRPr>
          </a:p>
        </p:txBody>
      </p:sp>
      <p:sp>
        <p:nvSpPr>
          <p:cNvPr id="107" name="右箭头 411">
            <a:extLst>
              <a:ext uri="{FF2B5EF4-FFF2-40B4-BE49-F238E27FC236}">
                <a16:creationId xmlns:a16="http://schemas.microsoft.com/office/drawing/2014/main" id="{258E9069-12D2-42E5-B63E-C1306B554D29}"/>
              </a:ext>
            </a:extLst>
          </p:cNvPr>
          <p:cNvSpPr/>
          <p:nvPr/>
        </p:nvSpPr>
        <p:spPr>
          <a:xfrm rot="5400000">
            <a:off x="2018779" y="5087615"/>
            <a:ext cx="234823" cy="280914"/>
          </a:xfrm>
          <a:prstGeom prst="rightArrow">
            <a:avLst>
              <a:gd name="adj1" fmla="val 50000"/>
              <a:gd name="adj2" fmla="val 60462"/>
            </a:avLst>
          </a:prstGeom>
          <a:gradFill flip="none" rotWithShape="1">
            <a:gsLst>
              <a:gs pos="100000">
                <a:srgbClr val="C00000"/>
              </a:gs>
              <a:gs pos="0">
                <a:srgbClr val="C00000">
                  <a:alpha val="0"/>
                </a:srgbClr>
              </a:gs>
            </a:gsLst>
            <a:lin ang="0" scaled="0"/>
            <a:tileRect/>
          </a:gradFill>
          <a:ln w="9525" cap="flat" cmpd="sng" algn="ctr">
            <a:gradFill flip="none" rotWithShape="1">
              <a:gsLst>
                <a:gs pos="0">
                  <a:srgbClr val="C00000">
                    <a:alpha val="0"/>
                  </a:srgbClr>
                </a:gs>
                <a:gs pos="100000">
                  <a:srgbClr val="C00000">
                    <a:alpha val="83085"/>
                  </a:srgbClr>
                </a:gs>
              </a:gsLst>
              <a:lin ang="0" scaled="0"/>
              <a:tileRect/>
            </a:gradFill>
            <a:prstDash val="solid"/>
            <a:miter lim="800000"/>
          </a:ln>
          <a:effectLst/>
        </p:spPr>
        <p:txBody>
          <a:bodyPr wrap="square" lIns="0" tIns="0" rIns="0" bIns="0" rtlCol="0" anchor="ctr" anchorCtr="0">
            <a:noAutofit/>
          </a:bodyPr>
          <a:lstStyle/>
          <a:p>
            <a:pPr marL="0" marR="0" lvl="0" indent="0" algn="ctr" defTabSz="491507" rtl="0" eaLnBrk="1" fontAlgn="auto" latinLnBrk="0" hangingPunct="1">
              <a:lnSpc>
                <a:spcPct val="100000"/>
              </a:lnSpc>
              <a:spcBef>
                <a:spcPts val="0"/>
              </a:spcBef>
              <a:spcAft>
                <a:spcPts val="0"/>
              </a:spcAft>
              <a:buClrTx/>
              <a:buSzTx/>
              <a:buFontTx/>
              <a:buNone/>
              <a:tabLst/>
              <a:defRPr/>
            </a:pPr>
            <a:endParaRPr kumimoji="0" lang="zh-CN" altLang="en-US" sz="1016" b="0" i="0" u="none" strike="noStrike" kern="0" cap="none" spc="0" normalizeH="0" baseline="0" noProof="0">
              <a:ln>
                <a:noFill/>
              </a:ln>
              <a:solidFill>
                <a:srgbClr val="5E5E5E">
                  <a:lumMod val="50000"/>
                </a:srgbClr>
              </a:solidFill>
              <a:effectLst/>
              <a:uLnTx/>
              <a:uFillTx/>
              <a:cs typeface="+mn-ea"/>
              <a:sym typeface="+mn-lt"/>
            </a:endParaRPr>
          </a:p>
        </p:txBody>
      </p:sp>
      <p:sp>
        <p:nvSpPr>
          <p:cNvPr id="108" name="右箭头 411">
            <a:extLst>
              <a:ext uri="{FF2B5EF4-FFF2-40B4-BE49-F238E27FC236}">
                <a16:creationId xmlns:a16="http://schemas.microsoft.com/office/drawing/2014/main" id="{5E216681-AEA2-4691-9FE3-7ADD5CE2F77F}"/>
              </a:ext>
            </a:extLst>
          </p:cNvPr>
          <p:cNvSpPr/>
          <p:nvPr/>
        </p:nvSpPr>
        <p:spPr>
          <a:xfrm rot="5400000">
            <a:off x="4782418" y="5470478"/>
            <a:ext cx="234823" cy="280914"/>
          </a:xfrm>
          <a:prstGeom prst="rightArrow">
            <a:avLst>
              <a:gd name="adj1" fmla="val 50000"/>
              <a:gd name="adj2" fmla="val 60462"/>
            </a:avLst>
          </a:prstGeom>
          <a:gradFill flip="none" rotWithShape="1">
            <a:gsLst>
              <a:gs pos="100000">
                <a:srgbClr val="C00000"/>
              </a:gs>
              <a:gs pos="0">
                <a:srgbClr val="C00000">
                  <a:alpha val="0"/>
                </a:srgbClr>
              </a:gs>
            </a:gsLst>
            <a:lin ang="0" scaled="0"/>
            <a:tileRect/>
          </a:gradFill>
          <a:ln w="9525" cap="flat" cmpd="sng" algn="ctr">
            <a:gradFill flip="none" rotWithShape="1">
              <a:gsLst>
                <a:gs pos="0">
                  <a:srgbClr val="C00000">
                    <a:alpha val="0"/>
                  </a:srgbClr>
                </a:gs>
                <a:gs pos="100000">
                  <a:srgbClr val="C00000">
                    <a:alpha val="83085"/>
                  </a:srgbClr>
                </a:gs>
              </a:gsLst>
              <a:lin ang="0" scaled="0"/>
              <a:tileRect/>
            </a:gradFill>
            <a:prstDash val="solid"/>
            <a:miter lim="800000"/>
          </a:ln>
          <a:effectLst/>
        </p:spPr>
        <p:txBody>
          <a:bodyPr wrap="square" lIns="0" tIns="0" rIns="0" bIns="0" rtlCol="0" anchor="ctr" anchorCtr="0">
            <a:noAutofit/>
          </a:bodyPr>
          <a:lstStyle/>
          <a:p>
            <a:pPr marL="0" marR="0" lvl="0" indent="0" algn="ctr" defTabSz="491507" rtl="0" eaLnBrk="1" fontAlgn="auto" latinLnBrk="0" hangingPunct="1">
              <a:lnSpc>
                <a:spcPct val="100000"/>
              </a:lnSpc>
              <a:spcBef>
                <a:spcPts val="0"/>
              </a:spcBef>
              <a:spcAft>
                <a:spcPts val="0"/>
              </a:spcAft>
              <a:buClrTx/>
              <a:buSzTx/>
              <a:buFontTx/>
              <a:buNone/>
              <a:tabLst/>
              <a:defRPr/>
            </a:pPr>
            <a:endParaRPr kumimoji="0" lang="zh-CN" altLang="en-US" sz="1016" b="0" i="0" u="none" strike="noStrike" kern="0" cap="none" spc="0" normalizeH="0" baseline="0" noProof="0">
              <a:ln>
                <a:noFill/>
              </a:ln>
              <a:solidFill>
                <a:srgbClr val="5E5E5E">
                  <a:lumMod val="50000"/>
                </a:srgbClr>
              </a:solidFill>
              <a:effectLst/>
              <a:uLnTx/>
              <a:uFillTx/>
              <a:cs typeface="+mn-ea"/>
              <a:sym typeface="+mn-lt"/>
            </a:endParaRPr>
          </a:p>
        </p:txBody>
      </p:sp>
      <p:sp>
        <p:nvSpPr>
          <p:cNvPr id="109" name="右箭头 411">
            <a:extLst>
              <a:ext uri="{FF2B5EF4-FFF2-40B4-BE49-F238E27FC236}">
                <a16:creationId xmlns:a16="http://schemas.microsoft.com/office/drawing/2014/main" id="{89FFF679-F62D-4BE6-AF84-766B3DA84059}"/>
              </a:ext>
            </a:extLst>
          </p:cNvPr>
          <p:cNvSpPr/>
          <p:nvPr/>
        </p:nvSpPr>
        <p:spPr>
          <a:xfrm rot="5400000">
            <a:off x="1983362" y="5467817"/>
            <a:ext cx="234823" cy="280914"/>
          </a:xfrm>
          <a:prstGeom prst="rightArrow">
            <a:avLst>
              <a:gd name="adj1" fmla="val 50000"/>
              <a:gd name="adj2" fmla="val 60462"/>
            </a:avLst>
          </a:prstGeom>
          <a:gradFill flip="none" rotWithShape="1">
            <a:gsLst>
              <a:gs pos="100000">
                <a:srgbClr val="C00000"/>
              </a:gs>
              <a:gs pos="0">
                <a:srgbClr val="C00000">
                  <a:alpha val="0"/>
                </a:srgbClr>
              </a:gs>
            </a:gsLst>
            <a:lin ang="0" scaled="0"/>
            <a:tileRect/>
          </a:gradFill>
          <a:ln w="9525" cap="flat" cmpd="sng" algn="ctr">
            <a:gradFill flip="none" rotWithShape="1">
              <a:gsLst>
                <a:gs pos="0">
                  <a:srgbClr val="C00000">
                    <a:alpha val="0"/>
                  </a:srgbClr>
                </a:gs>
                <a:gs pos="100000">
                  <a:srgbClr val="C00000">
                    <a:alpha val="83085"/>
                  </a:srgbClr>
                </a:gs>
              </a:gsLst>
              <a:lin ang="0" scaled="0"/>
              <a:tileRect/>
            </a:gradFill>
            <a:prstDash val="solid"/>
            <a:miter lim="800000"/>
          </a:ln>
          <a:effectLst/>
        </p:spPr>
        <p:txBody>
          <a:bodyPr wrap="square" lIns="0" tIns="0" rIns="0" bIns="0" rtlCol="0" anchor="ctr" anchorCtr="0">
            <a:noAutofit/>
          </a:bodyPr>
          <a:lstStyle/>
          <a:p>
            <a:pPr marL="0" marR="0" lvl="0" indent="0" algn="ctr" defTabSz="491507" rtl="0" eaLnBrk="1" fontAlgn="auto" latinLnBrk="0" hangingPunct="1">
              <a:lnSpc>
                <a:spcPct val="100000"/>
              </a:lnSpc>
              <a:spcBef>
                <a:spcPts val="0"/>
              </a:spcBef>
              <a:spcAft>
                <a:spcPts val="0"/>
              </a:spcAft>
              <a:buClrTx/>
              <a:buSzTx/>
              <a:buFontTx/>
              <a:buNone/>
              <a:tabLst/>
              <a:defRPr/>
            </a:pPr>
            <a:endParaRPr kumimoji="0" lang="zh-CN" altLang="en-US" sz="1016" b="0" i="0" u="none" strike="noStrike" kern="0" cap="none" spc="0" normalizeH="0" baseline="0" noProof="0">
              <a:ln>
                <a:noFill/>
              </a:ln>
              <a:solidFill>
                <a:srgbClr val="5E5E5E">
                  <a:lumMod val="50000"/>
                </a:srgbClr>
              </a:solidFill>
              <a:effectLst/>
              <a:uLnTx/>
              <a:uFillTx/>
              <a:cs typeface="+mn-ea"/>
              <a:sym typeface="+mn-lt"/>
            </a:endParaRPr>
          </a:p>
        </p:txBody>
      </p:sp>
      <p:sp>
        <p:nvSpPr>
          <p:cNvPr id="110" name="矩形 109">
            <a:extLst>
              <a:ext uri="{FF2B5EF4-FFF2-40B4-BE49-F238E27FC236}">
                <a16:creationId xmlns:a16="http://schemas.microsoft.com/office/drawing/2014/main" id="{6E0E8695-5B11-4A98-B3DA-1EE2F6B58C9E}"/>
              </a:ext>
            </a:extLst>
          </p:cNvPr>
          <p:cNvSpPr/>
          <p:nvPr/>
        </p:nvSpPr>
        <p:spPr>
          <a:xfrm>
            <a:off x="1293704" y="3795679"/>
            <a:ext cx="1891221" cy="331669"/>
          </a:xfrm>
          <a:prstGeom prst="rect">
            <a:avLst/>
          </a:prstGeom>
          <a:solidFill>
            <a:schemeClr val="bg2">
              <a:lumMod val="90000"/>
            </a:schemeClr>
          </a:solidFill>
          <a:ln w="9525" cap="flat" cmpd="sng" algn="ctr">
            <a:noFill/>
            <a:prstDash val="solid"/>
            <a:round/>
            <a:headEnd type="none" w="med" len="med"/>
            <a:tailEnd type="none" w="med" len="med"/>
          </a:ln>
          <a:effectLst/>
        </p:spPr>
        <p:txBody>
          <a:bodyPr vert="horz" wrap="square" lIns="35951" tIns="35986" rIns="35951" bIns="0" numCol="1" rtlCol="0" anchor="t" anchorCtr="0" compatLnSpc="1">
            <a:prstTxWarp prst="textNoShape">
              <a:avLst/>
            </a:prstTxWarp>
          </a:bodyPr>
          <a:lstStyle/>
          <a:p>
            <a:pPr marL="0" marR="0" lvl="0" indent="0" algn="ctr" defTabSz="913129" rtl="0" eaLnBrk="1" fontAlgn="auto" latinLnBrk="0" hangingPunct="1">
              <a:lnSpc>
                <a:spcPct val="100000"/>
              </a:lnSpc>
              <a:spcBef>
                <a:spcPts val="0"/>
              </a:spcBef>
              <a:spcAft>
                <a:spcPts val="0"/>
              </a:spcAft>
              <a:buClrTx/>
              <a:buSzTx/>
              <a:buFontTx/>
              <a:buNone/>
              <a:tabLst/>
              <a:defRPr/>
            </a:pPr>
            <a:endParaRPr kumimoji="0" lang="zh-CN" altLang="en-US" sz="1000" b="1" i="0" u="none" strike="noStrike" kern="0" cap="none" spc="0" normalizeH="0" baseline="0" noProof="0" dirty="0">
              <a:ln>
                <a:noFill/>
              </a:ln>
              <a:solidFill>
                <a:srgbClr val="5E5E5E">
                  <a:lumMod val="50000"/>
                </a:srgbClr>
              </a:solidFill>
              <a:effectLst/>
              <a:uLnTx/>
              <a:uFillTx/>
              <a:cs typeface="+mn-ea"/>
              <a:sym typeface="+mn-lt"/>
            </a:endParaRPr>
          </a:p>
        </p:txBody>
      </p:sp>
      <p:sp>
        <p:nvSpPr>
          <p:cNvPr id="111" name="文本框 493">
            <a:extLst>
              <a:ext uri="{FF2B5EF4-FFF2-40B4-BE49-F238E27FC236}">
                <a16:creationId xmlns:a16="http://schemas.microsoft.com/office/drawing/2014/main" id="{6A481F3E-633B-402B-B655-613BFCE2C823}"/>
              </a:ext>
            </a:extLst>
          </p:cNvPr>
          <p:cNvSpPr txBox="1"/>
          <p:nvPr/>
        </p:nvSpPr>
        <p:spPr>
          <a:xfrm>
            <a:off x="1664056" y="3847485"/>
            <a:ext cx="966251" cy="253916"/>
          </a:xfrm>
          <a:prstGeom prst="rect">
            <a:avLst/>
          </a:prstGeom>
          <a:noFill/>
        </p:spPr>
        <p:txBody>
          <a:bodyPr wrap="none" rtlCol="0">
            <a:spAutoFit/>
          </a:bodyPr>
          <a:lstStyle/>
          <a:p>
            <a:pPr marL="0" marR="0" lvl="0" indent="0" algn="ctr" defTabSz="913746" rtl="0" eaLnBrk="1" fontAlgn="base" latinLnBrk="0" hangingPunct="1">
              <a:lnSpc>
                <a:spcPct val="100000"/>
              </a:lnSpc>
              <a:spcBef>
                <a:spcPct val="0"/>
              </a:spcBef>
              <a:spcAft>
                <a:spcPct val="0"/>
              </a:spcAft>
              <a:buClrTx/>
              <a:buSzTx/>
              <a:buFontTx/>
              <a:buNone/>
              <a:tabLst/>
              <a:defRPr/>
            </a:pPr>
            <a:r>
              <a:rPr kumimoji="0" lang="zh-CN" altLang="en-US" sz="1050" b="1" i="0" u="none" strike="noStrike" kern="0" cap="none" spc="0" normalizeH="0" baseline="0" noProof="0" dirty="0">
                <a:ln>
                  <a:noFill/>
                </a:ln>
                <a:solidFill>
                  <a:srgbClr val="5E5E5E">
                    <a:lumMod val="50000"/>
                  </a:srgbClr>
                </a:solidFill>
                <a:effectLst/>
                <a:uLnTx/>
                <a:uFillTx/>
                <a:cs typeface="+mn-ea"/>
                <a:sym typeface="+mn-lt"/>
              </a:rPr>
              <a:t>数据库实例</a:t>
            </a:r>
            <a:r>
              <a:rPr kumimoji="0" lang="en-US" altLang="zh-CN" sz="1050" b="1" i="0" u="none" strike="noStrike" kern="0" cap="none" spc="0" normalizeH="0" baseline="0" noProof="0" dirty="0">
                <a:ln>
                  <a:noFill/>
                </a:ln>
                <a:solidFill>
                  <a:srgbClr val="5E5E5E">
                    <a:lumMod val="50000"/>
                  </a:srgbClr>
                </a:solidFill>
                <a:effectLst/>
                <a:uLnTx/>
                <a:uFillTx/>
                <a:cs typeface="+mn-ea"/>
                <a:sym typeface="+mn-lt"/>
              </a:rPr>
              <a:t>A</a:t>
            </a:r>
          </a:p>
        </p:txBody>
      </p:sp>
      <p:grpSp>
        <p:nvGrpSpPr>
          <p:cNvPr id="112" name="组合 111">
            <a:extLst>
              <a:ext uri="{FF2B5EF4-FFF2-40B4-BE49-F238E27FC236}">
                <a16:creationId xmlns:a16="http://schemas.microsoft.com/office/drawing/2014/main" id="{F637FB78-C47F-42BE-99BA-1A04111AA551}"/>
              </a:ext>
            </a:extLst>
          </p:cNvPr>
          <p:cNvGrpSpPr/>
          <p:nvPr/>
        </p:nvGrpSpPr>
        <p:grpSpPr>
          <a:xfrm>
            <a:off x="1219949" y="4210463"/>
            <a:ext cx="4729304" cy="505270"/>
            <a:chOff x="1853678" y="3802132"/>
            <a:chExt cx="3339488" cy="750182"/>
          </a:xfrm>
        </p:grpSpPr>
        <p:sp>
          <p:nvSpPr>
            <p:cNvPr id="113" name="流程图: 磁盘 175">
              <a:extLst>
                <a:ext uri="{FF2B5EF4-FFF2-40B4-BE49-F238E27FC236}">
                  <a16:creationId xmlns:a16="http://schemas.microsoft.com/office/drawing/2014/main" id="{007E6889-043D-4B21-85F2-853DE621521C}"/>
                </a:ext>
              </a:extLst>
            </p:cNvPr>
            <p:cNvSpPr/>
            <p:nvPr/>
          </p:nvSpPr>
          <p:spPr bwMode="auto">
            <a:xfrm flipH="1">
              <a:off x="1853678" y="3884833"/>
              <a:ext cx="3339488" cy="667481"/>
            </a:xfrm>
            <a:prstGeom prst="flowChartMagneticDisk">
              <a:avLst/>
            </a:prstGeom>
            <a:solidFill>
              <a:srgbClr val="FFFFFF">
                <a:lumMod val="85000"/>
              </a:srgbClr>
            </a:solidFill>
            <a:ln w="6350" cap="flat" cmpd="sng" algn="ctr">
              <a:solidFill>
                <a:srgbClr val="FFFFFF"/>
              </a:solidFill>
              <a:prstDash val="solid"/>
              <a:miter lim="800000"/>
            </a:ln>
            <a:effectLst>
              <a:outerShdw blurRad="50800" dist="38100" dir="2700000" algn="tl" rotWithShape="0">
                <a:srgbClr val="FFFFFF">
                  <a:lumMod val="85000"/>
                  <a:alpha val="20000"/>
                </a:srgbClr>
              </a:outerShdw>
            </a:effectLst>
          </p:spPr>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marL="0" marR="0" lvl="0" indent="0" algn="ctr" defTabSz="152974"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5E5E5E">
                    <a:lumMod val="50000"/>
                  </a:srgbClr>
                </a:solidFill>
                <a:effectLst/>
                <a:uLnTx/>
                <a:uFillTx/>
                <a:cs typeface="+mn-ea"/>
                <a:sym typeface="+mn-lt"/>
              </a:endParaRPr>
            </a:p>
          </p:txBody>
        </p:sp>
        <p:sp>
          <p:nvSpPr>
            <p:cNvPr id="114" name="文本框 512">
              <a:extLst>
                <a:ext uri="{FF2B5EF4-FFF2-40B4-BE49-F238E27FC236}">
                  <a16:creationId xmlns:a16="http://schemas.microsoft.com/office/drawing/2014/main" id="{6D8FAABA-AB53-4314-85A9-3040346C8133}"/>
                </a:ext>
              </a:extLst>
            </p:cNvPr>
            <p:cNvSpPr txBox="1"/>
            <p:nvPr/>
          </p:nvSpPr>
          <p:spPr>
            <a:xfrm>
              <a:off x="2055645" y="4008559"/>
              <a:ext cx="1025939" cy="524346"/>
            </a:xfrm>
            <a:prstGeom prst="rect">
              <a:avLst/>
            </a:prstGeom>
            <a:noFill/>
            <a:ln w="6350" cap="flat" cmpd="sng" algn="ctr">
              <a:noFill/>
              <a:prstDash val="solid"/>
              <a:miter lim="800000"/>
            </a:ln>
            <a:effectLst>
              <a:outerShdw blurRad="50800" dist="38100" dir="2700000" algn="tl" rotWithShape="0">
                <a:srgbClr val="FFFFFF">
                  <a:lumMod val="85000"/>
                  <a:alpha val="20000"/>
                </a:srgbClr>
              </a:outerShdw>
            </a:effectLst>
          </p:spPr>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defPPr>
                <a:defRPr lang="en-US"/>
              </a:defPPr>
              <a:lvl1pPr algn="ctr" defTabSz="914400">
                <a:defRPr sz="1400" kern="0">
                  <a:latin typeface="微软雅黑" panose="020B0503020204020204" pitchFamily="34" charset="-122"/>
                  <a:ea typeface="微软雅黑" panose="020B0503020204020204" pitchFamily="34" charset="-122"/>
                </a:defRPr>
              </a:lvl1pPr>
            </a:lstStyle>
            <a:p>
              <a:pPr marL="0" marR="0" lvl="0" indent="0" algn="ctr" defTabSz="152974"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err="1">
                  <a:ln>
                    <a:noFill/>
                  </a:ln>
                  <a:solidFill>
                    <a:srgbClr val="C00000"/>
                  </a:solidFill>
                  <a:effectLst/>
                  <a:uLnTx/>
                  <a:uFillTx/>
                  <a:latin typeface="+mn-lt"/>
                  <a:ea typeface="+mn-ea"/>
                  <a:cs typeface="+mn-ea"/>
                  <a:sym typeface="+mn-lt"/>
                </a:rPr>
                <a:t>oGRAC</a:t>
              </a:r>
              <a:endParaRPr kumimoji="0" lang="en-US" sz="1200" b="1" i="0" u="none" strike="noStrike" kern="0" cap="none" spc="0" normalizeH="0" baseline="0" noProof="0" dirty="0">
                <a:ln>
                  <a:noFill/>
                </a:ln>
                <a:solidFill>
                  <a:srgbClr val="C00000"/>
                </a:solidFill>
                <a:effectLst/>
                <a:uLnTx/>
                <a:uFillTx/>
                <a:latin typeface="+mn-lt"/>
                <a:ea typeface="+mn-ea"/>
                <a:cs typeface="+mn-ea"/>
                <a:sym typeface="+mn-lt"/>
              </a:endParaRPr>
            </a:p>
          </p:txBody>
        </p:sp>
        <p:sp>
          <p:nvSpPr>
            <p:cNvPr id="115" name="箭头: 左右 114">
              <a:extLst>
                <a:ext uri="{FF2B5EF4-FFF2-40B4-BE49-F238E27FC236}">
                  <a16:creationId xmlns:a16="http://schemas.microsoft.com/office/drawing/2014/main" id="{F91510D1-CCE2-4923-AB25-2E4C6A213ECB}"/>
                </a:ext>
              </a:extLst>
            </p:cNvPr>
            <p:cNvSpPr/>
            <p:nvPr/>
          </p:nvSpPr>
          <p:spPr bwMode="auto">
            <a:xfrm>
              <a:off x="3331878" y="4161833"/>
              <a:ext cx="435093" cy="170751"/>
            </a:xfrm>
            <a:prstGeom prst="leftRightArrow">
              <a:avLst/>
            </a:prstGeom>
            <a:solidFill>
              <a:srgbClr val="C00000"/>
            </a:solidFill>
            <a:ln>
              <a:noFill/>
            </a:ln>
          </p:spPr>
          <p:txBody>
            <a:bodyPr vert="horz" wrap="square" lIns="91440" tIns="45720" rIns="91440" bIns="45720" numCol="1" rtlCol="0" anchor="t" anchorCtr="0" compatLnSpc="1">
              <a:prstTxWarp prst="textNoShape">
                <a:avLst/>
              </a:prstTxWarp>
            </a:bodyPr>
            <a:lstStyle/>
            <a:p>
              <a:pPr marL="0" marR="0" lvl="0" indent="0" algn="l" defTabSz="91447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cs typeface="+mn-ea"/>
                <a:sym typeface="+mn-lt"/>
              </a:endParaRPr>
            </a:p>
          </p:txBody>
        </p:sp>
        <p:sp>
          <p:nvSpPr>
            <p:cNvPr id="116" name="文本框 115">
              <a:extLst>
                <a:ext uri="{FF2B5EF4-FFF2-40B4-BE49-F238E27FC236}">
                  <a16:creationId xmlns:a16="http://schemas.microsoft.com/office/drawing/2014/main" id="{4A605BC5-058C-4B31-9E63-B90E9A4E6932}"/>
                </a:ext>
              </a:extLst>
            </p:cNvPr>
            <p:cNvSpPr txBox="1"/>
            <p:nvPr/>
          </p:nvSpPr>
          <p:spPr>
            <a:xfrm>
              <a:off x="3337887" y="4249040"/>
              <a:ext cx="720011"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D5D5D5">
                      <a:lumMod val="10000"/>
                    </a:srgbClr>
                  </a:solidFill>
                  <a:effectLst/>
                  <a:uLnTx/>
                  <a:uFillTx/>
                  <a:cs typeface="+mn-ea"/>
                  <a:sym typeface="+mn-lt"/>
                </a:rPr>
                <a:t>RDMA</a:t>
              </a:r>
              <a:endParaRPr kumimoji="0" lang="zh-CN" altLang="en-US" sz="1100" b="0" i="0" u="none" strike="noStrike" kern="1200" cap="none" spc="0" normalizeH="0" baseline="0" noProof="0" dirty="0">
                <a:ln>
                  <a:noFill/>
                </a:ln>
                <a:solidFill>
                  <a:srgbClr val="D5D5D5">
                    <a:lumMod val="10000"/>
                  </a:srgbClr>
                </a:solidFill>
                <a:effectLst/>
                <a:uLnTx/>
                <a:uFillTx/>
                <a:cs typeface="+mn-ea"/>
                <a:sym typeface="+mn-lt"/>
              </a:endParaRPr>
            </a:p>
          </p:txBody>
        </p:sp>
        <p:sp>
          <p:nvSpPr>
            <p:cNvPr id="117" name="文本框 512">
              <a:extLst>
                <a:ext uri="{FF2B5EF4-FFF2-40B4-BE49-F238E27FC236}">
                  <a16:creationId xmlns:a16="http://schemas.microsoft.com/office/drawing/2014/main" id="{CAC13C3F-2D22-41A1-822E-B02CECE9BE40}"/>
                </a:ext>
              </a:extLst>
            </p:cNvPr>
            <p:cNvSpPr txBox="1"/>
            <p:nvPr/>
          </p:nvSpPr>
          <p:spPr>
            <a:xfrm>
              <a:off x="4015337" y="3986867"/>
              <a:ext cx="1028657" cy="524346"/>
            </a:xfrm>
            <a:prstGeom prst="rect">
              <a:avLst/>
            </a:prstGeom>
            <a:noFill/>
            <a:ln w="6350" cap="flat" cmpd="sng" algn="ctr">
              <a:noFill/>
              <a:prstDash val="solid"/>
              <a:miter lim="800000"/>
            </a:ln>
            <a:effectLst>
              <a:outerShdw blurRad="50800" dist="38100" dir="2700000" algn="tl" rotWithShape="0">
                <a:srgbClr val="FFFFFF">
                  <a:lumMod val="85000"/>
                  <a:alpha val="20000"/>
                </a:srgbClr>
              </a:outerShdw>
            </a:effectLst>
          </p:spPr>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defPPr>
                <a:defRPr lang="en-US"/>
              </a:defPPr>
              <a:lvl1pPr algn="ctr" defTabSz="914400">
                <a:defRPr sz="1400" kern="0">
                  <a:latin typeface="微软雅黑" panose="020B0503020204020204" pitchFamily="34" charset="-122"/>
                  <a:ea typeface="微软雅黑" panose="020B0503020204020204" pitchFamily="34" charset="-122"/>
                </a:defRPr>
              </a:lvl1pPr>
            </a:lstStyle>
            <a:p>
              <a:pPr marL="0" marR="0" lvl="0" indent="0" algn="ctr" defTabSz="152974"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err="1">
                  <a:ln>
                    <a:noFill/>
                  </a:ln>
                  <a:solidFill>
                    <a:srgbClr val="C00000"/>
                  </a:solidFill>
                  <a:effectLst/>
                  <a:uLnTx/>
                  <a:uFillTx/>
                  <a:latin typeface="+mn-lt"/>
                  <a:ea typeface="+mn-ea"/>
                  <a:cs typeface="+mn-ea"/>
                  <a:sym typeface="+mn-lt"/>
                </a:rPr>
                <a:t>oGRAC</a:t>
              </a:r>
              <a:endParaRPr kumimoji="0" lang="en-US" sz="1200" b="1" i="0" u="none" strike="noStrike" kern="0" cap="none" spc="0" normalizeH="0" baseline="0" noProof="0" dirty="0">
                <a:ln>
                  <a:noFill/>
                </a:ln>
                <a:solidFill>
                  <a:srgbClr val="C00000"/>
                </a:solidFill>
                <a:effectLst/>
                <a:uLnTx/>
                <a:uFillTx/>
                <a:latin typeface="+mn-lt"/>
                <a:ea typeface="+mn-ea"/>
                <a:cs typeface="+mn-ea"/>
                <a:sym typeface="+mn-lt"/>
              </a:endParaRPr>
            </a:p>
          </p:txBody>
        </p:sp>
        <p:sp>
          <p:nvSpPr>
            <p:cNvPr id="118" name="文本框 117">
              <a:extLst>
                <a:ext uri="{FF2B5EF4-FFF2-40B4-BE49-F238E27FC236}">
                  <a16:creationId xmlns:a16="http://schemas.microsoft.com/office/drawing/2014/main" id="{230179DE-AD21-4854-B527-0182480319C5}"/>
                </a:ext>
              </a:extLst>
            </p:cNvPr>
            <p:cNvSpPr txBox="1"/>
            <p:nvPr/>
          </p:nvSpPr>
          <p:spPr>
            <a:xfrm>
              <a:off x="3260815" y="3802132"/>
              <a:ext cx="602708" cy="4112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5E5E5E">
                      <a:lumMod val="50000"/>
                    </a:srgbClr>
                  </a:solidFill>
                  <a:effectLst/>
                  <a:uLnTx/>
                  <a:uFillTx/>
                  <a:cs typeface="+mn-ea"/>
                  <a:sym typeface="+mn-lt"/>
                </a:rPr>
                <a:t>内存池化</a:t>
              </a:r>
            </a:p>
          </p:txBody>
        </p:sp>
      </p:grpSp>
      <p:sp>
        <p:nvSpPr>
          <p:cNvPr id="119" name="流程图: 磁盘 175">
            <a:extLst>
              <a:ext uri="{FF2B5EF4-FFF2-40B4-BE49-F238E27FC236}">
                <a16:creationId xmlns:a16="http://schemas.microsoft.com/office/drawing/2014/main" id="{0470E1CB-4923-41C7-BE62-2F66E7B1342C}"/>
              </a:ext>
            </a:extLst>
          </p:cNvPr>
          <p:cNvSpPr/>
          <p:nvPr/>
        </p:nvSpPr>
        <p:spPr bwMode="auto">
          <a:xfrm flipH="1">
            <a:off x="1208915" y="4723640"/>
            <a:ext cx="4729305" cy="409076"/>
          </a:xfrm>
          <a:prstGeom prst="flowChartMagneticDisk">
            <a:avLst/>
          </a:prstGeom>
          <a:solidFill>
            <a:srgbClr val="FFFFFF">
              <a:lumMod val="85000"/>
            </a:srgbClr>
          </a:solidFill>
          <a:ln w="6350" cap="flat" cmpd="sng" algn="ctr">
            <a:solidFill>
              <a:srgbClr val="FFFFFF"/>
            </a:solidFill>
            <a:prstDash val="solid"/>
            <a:miter lim="800000"/>
          </a:ln>
          <a:effectLst>
            <a:outerShdw blurRad="50800" dist="38100" dir="2700000" algn="tl" rotWithShape="0">
              <a:srgbClr val="FFFFFF">
                <a:lumMod val="85000"/>
                <a:alpha val="20000"/>
              </a:srgbClr>
            </a:outerShdw>
          </a:effectLst>
        </p:spPr>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marL="0" marR="0" lvl="0" indent="0" algn="ctr" defTabSz="152974"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5E5E5E">
                  <a:lumMod val="50000"/>
                </a:srgbClr>
              </a:solidFill>
              <a:effectLst/>
              <a:uLnTx/>
              <a:uFillTx/>
              <a:cs typeface="+mn-ea"/>
              <a:sym typeface="+mn-lt"/>
            </a:endParaRPr>
          </a:p>
        </p:txBody>
      </p:sp>
      <p:sp>
        <p:nvSpPr>
          <p:cNvPr id="120" name="文本框 119">
            <a:extLst>
              <a:ext uri="{FF2B5EF4-FFF2-40B4-BE49-F238E27FC236}">
                <a16:creationId xmlns:a16="http://schemas.microsoft.com/office/drawing/2014/main" id="{0C470187-44C4-4303-985A-6E6344B2B780}"/>
              </a:ext>
            </a:extLst>
          </p:cNvPr>
          <p:cNvSpPr txBox="1"/>
          <p:nvPr/>
        </p:nvSpPr>
        <p:spPr>
          <a:xfrm>
            <a:off x="3154304" y="4849349"/>
            <a:ext cx="1078675" cy="2845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5E5E5E">
                    <a:lumMod val="50000"/>
                  </a:srgbClr>
                </a:solidFill>
                <a:effectLst/>
                <a:uLnTx/>
                <a:uFillTx/>
                <a:cs typeface="+mn-ea"/>
                <a:sym typeface="+mn-lt"/>
              </a:rPr>
              <a:t>存储池化</a:t>
            </a:r>
          </a:p>
        </p:txBody>
      </p:sp>
      <p:sp>
        <p:nvSpPr>
          <p:cNvPr id="121" name="矩形 120">
            <a:extLst>
              <a:ext uri="{FF2B5EF4-FFF2-40B4-BE49-F238E27FC236}">
                <a16:creationId xmlns:a16="http://schemas.microsoft.com/office/drawing/2014/main" id="{A82F0E40-C4C0-4C0F-AB39-8FA7578552EF}"/>
              </a:ext>
            </a:extLst>
          </p:cNvPr>
          <p:cNvSpPr/>
          <p:nvPr/>
        </p:nvSpPr>
        <p:spPr>
          <a:xfrm>
            <a:off x="3914053" y="3761443"/>
            <a:ext cx="2005840" cy="331669"/>
          </a:xfrm>
          <a:prstGeom prst="rect">
            <a:avLst/>
          </a:prstGeom>
          <a:solidFill>
            <a:schemeClr val="bg2">
              <a:lumMod val="90000"/>
            </a:schemeClr>
          </a:solidFill>
          <a:ln w="9525" cap="flat" cmpd="sng" algn="ctr">
            <a:noFill/>
            <a:prstDash val="solid"/>
            <a:round/>
            <a:headEnd type="none" w="med" len="med"/>
            <a:tailEnd type="none" w="med" len="med"/>
          </a:ln>
          <a:effectLst/>
        </p:spPr>
        <p:txBody>
          <a:bodyPr vert="horz" wrap="square" lIns="35951" tIns="35986" rIns="35951" bIns="0" numCol="1" rtlCol="0" anchor="t" anchorCtr="0" compatLnSpc="1">
            <a:prstTxWarp prst="textNoShape">
              <a:avLst/>
            </a:prstTxWarp>
          </a:bodyPr>
          <a:lstStyle/>
          <a:p>
            <a:pPr marL="0" marR="0" lvl="0" indent="0" algn="ctr" defTabSz="913129" rtl="0" eaLnBrk="1" fontAlgn="auto" latinLnBrk="0" hangingPunct="1">
              <a:lnSpc>
                <a:spcPct val="100000"/>
              </a:lnSpc>
              <a:spcBef>
                <a:spcPts val="0"/>
              </a:spcBef>
              <a:spcAft>
                <a:spcPts val="0"/>
              </a:spcAft>
              <a:buClrTx/>
              <a:buSzTx/>
              <a:buFontTx/>
              <a:buNone/>
              <a:tabLst/>
              <a:defRPr/>
            </a:pPr>
            <a:endParaRPr kumimoji="0" lang="zh-CN" altLang="en-US" sz="1000" b="1" i="0" u="none" strike="noStrike" kern="0" cap="none" spc="0" normalizeH="0" baseline="0" noProof="0" dirty="0">
              <a:ln>
                <a:noFill/>
              </a:ln>
              <a:solidFill>
                <a:srgbClr val="5E5E5E">
                  <a:lumMod val="50000"/>
                </a:srgbClr>
              </a:solidFill>
              <a:effectLst/>
              <a:uLnTx/>
              <a:uFillTx/>
              <a:cs typeface="+mn-ea"/>
              <a:sym typeface="+mn-lt"/>
            </a:endParaRPr>
          </a:p>
        </p:txBody>
      </p:sp>
      <p:sp>
        <p:nvSpPr>
          <p:cNvPr id="122" name="文本框 493">
            <a:extLst>
              <a:ext uri="{FF2B5EF4-FFF2-40B4-BE49-F238E27FC236}">
                <a16:creationId xmlns:a16="http://schemas.microsoft.com/office/drawing/2014/main" id="{EC115E52-CDBE-4DE8-BB13-2E10C753279B}"/>
              </a:ext>
            </a:extLst>
          </p:cNvPr>
          <p:cNvSpPr txBox="1"/>
          <p:nvPr/>
        </p:nvSpPr>
        <p:spPr>
          <a:xfrm>
            <a:off x="4480966" y="3813249"/>
            <a:ext cx="959658" cy="253916"/>
          </a:xfrm>
          <a:prstGeom prst="rect">
            <a:avLst/>
          </a:prstGeom>
          <a:noFill/>
        </p:spPr>
        <p:txBody>
          <a:bodyPr wrap="none" rtlCol="0">
            <a:spAutoFit/>
          </a:bodyPr>
          <a:lstStyle/>
          <a:p>
            <a:pPr marL="0" marR="0" lvl="0" indent="0" algn="ctr" defTabSz="913746" rtl="0" eaLnBrk="1" fontAlgn="base" latinLnBrk="0" hangingPunct="1">
              <a:lnSpc>
                <a:spcPct val="100000"/>
              </a:lnSpc>
              <a:spcBef>
                <a:spcPct val="0"/>
              </a:spcBef>
              <a:spcAft>
                <a:spcPct val="0"/>
              </a:spcAft>
              <a:buClrTx/>
              <a:buSzTx/>
              <a:buFontTx/>
              <a:buNone/>
              <a:tabLst/>
              <a:defRPr/>
            </a:pPr>
            <a:r>
              <a:rPr kumimoji="0" lang="zh-CN" altLang="en-US" sz="1050" b="1" i="0" u="none" strike="noStrike" kern="0" cap="none" spc="0" normalizeH="0" baseline="0" noProof="0" dirty="0">
                <a:ln>
                  <a:noFill/>
                </a:ln>
                <a:solidFill>
                  <a:srgbClr val="5E5E5E">
                    <a:lumMod val="50000"/>
                  </a:srgbClr>
                </a:solidFill>
                <a:effectLst/>
                <a:uLnTx/>
                <a:uFillTx/>
                <a:cs typeface="+mn-ea"/>
                <a:sym typeface="+mn-lt"/>
              </a:rPr>
              <a:t>数据库实例</a:t>
            </a:r>
            <a:r>
              <a:rPr kumimoji="0" lang="en-US" altLang="zh-CN" sz="1050" b="1" i="0" u="none" strike="noStrike" kern="0" cap="none" spc="0" normalizeH="0" baseline="0" noProof="0" dirty="0">
                <a:ln>
                  <a:noFill/>
                </a:ln>
                <a:solidFill>
                  <a:srgbClr val="5E5E5E">
                    <a:lumMod val="50000"/>
                  </a:srgbClr>
                </a:solidFill>
                <a:effectLst/>
                <a:uLnTx/>
                <a:uFillTx/>
                <a:cs typeface="+mn-ea"/>
                <a:sym typeface="+mn-lt"/>
              </a:rPr>
              <a:t>B</a:t>
            </a:r>
          </a:p>
        </p:txBody>
      </p:sp>
      <p:sp>
        <p:nvSpPr>
          <p:cNvPr id="123" name="矩形 122">
            <a:extLst>
              <a:ext uri="{FF2B5EF4-FFF2-40B4-BE49-F238E27FC236}">
                <a16:creationId xmlns:a16="http://schemas.microsoft.com/office/drawing/2014/main" id="{D9AF6D87-A655-4611-9D99-F4E86871F84B}"/>
              </a:ext>
            </a:extLst>
          </p:cNvPr>
          <p:cNvSpPr/>
          <p:nvPr/>
        </p:nvSpPr>
        <p:spPr>
          <a:xfrm>
            <a:off x="1289536" y="3339838"/>
            <a:ext cx="4681440" cy="331669"/>
          </a:xfrm>
          <a:prstGeom prst="rect">
            <a:avLst/>
          </a:prstGeom>
          <a:solidFill>
            <a:schemeClr val="bg2">
              <a:lumMod val="90000"/>
            </a:schemeClr>
          </a:solidFill>
          <a:ln w="9525" cap="flat" cmpd="sng" algn="ctr">
            <a:noFill/>
            <a:prstDash val="solid"/>
            <a:round/>
            <a:headEnd type="none" w="med" len="med"/>
            <a:tailEnd type="none" w="med" len="med"/>
          </a:ln>
          <a:effectLst/>
        </p:spPr>
        <p:txBody>
          <a:bodyPr vert="horz" wrap="square" lIns="35951" tIns="35986" rIns="35951" bIns="0" numCol="1" rtlCol="0" anchor="t" anchorCtr="0" compatLnSpc="1">
            <a:prstTxWarp prst="textNoShape">
              <a:avLst/>
            </a:prstTxWarp>
          </a:bodyPr>
          <a:lstStyle/>
          <a:p>
            <a:pPr marL="0" marR="0" lvl="0" indent="0" algn="ctr" defTabSz="913129" rtl="0" eaLnBrk="1" fontAlgn="auto" latinLnBrk="0" hangingPunct="1">
              <a:lnSpc>
                <a:spcPct val="100000"/>
              </a:lnSpc>
              <a:spcBef>
                <a:spcPts val="0"/>
              </a:spcBef>
              <a:spcAft>
                <a:spcPts val="0"/>
              </a:spcAft>
              <a:buClrTx/>
              <a:buSzTx/>
              <a:buFontTx/>
              <a:buNone/>
              <a:tabLst/>
              <a:defRPr/>
            </a:pPr>
            <a:endParaRPr kumimoji="0" lang="zh-CN" altLang="en-US" sz="1000" b="1" i="0" u="none" strike="noStrike" kern="0" cap="none" spc="0" normalizeH="0" baseline="0" noProof="0" dirty="0">
              <a:ln>
                <a:noFill/>
              </a:ln>
              <a:solidFill>
                <a:srgbClr val="5E5E5E">
                  <a:lumMod val="50000"/>
                </a:srgbClr>
              </a:solidFill>
              <a:effectLst/>
              <a:uLnTx/>
              <a:uFillTx/>
              <a:cs typeface="+mn-ea"/>
              <a:sym typeface="+mn-lt"/>
            </a:endParaRPr>
          </a:p>
        </p:txBody>
      </p:sp>
      <p:sp>
        <p:nvSpPr>
          <p:cNvPr id="124" name="文本框 123">
            <a:extLst>
              <a:ext uri="{FF2B5EF4-FFF2-40B4-BE49-F238E27FC236}">
                <a16:creationId xmlns:a16="http://schemas.microsoft.com/office/drawing/2014/main" id="{2F352692-4B94-4D15-9A5F-A59B6604A397}"/>
              </a:ext>
            </a:extLst>
          </p:cNvPr>
          <p:cNvSpPr txBox="1"/>
          <p:nvPr/>
        </p:nvSpPr>
        <p:spPr>
          <a:xfrm>
            <a:off x="3139429" y="3378284"/>
            <a:ext cx="1078675" cy="2845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5E5E5E">
                    <a:lumMod val="50000"/>
                  </a:srgbClr>
                </a:solidFill>
                <a:effectLst/>
                <a:uLnTx/>
                <a:uFillTx/>
                <a:cs typeface="+mn-ea"/>
                <a:sym typeface="+mn-lt"/>
              </a:rPr>
              <a:t>计算池化</a:t>
            </a:r>
          </a:p>
        </p:txBody>
      </p:sp>
      <p:cxnSp>
        <p:nvCxnSpPr>
          <p:cNvPr id="125" name="直接箭头连接符 124">
            <a:extLst>
              <a:ext uri="{FF2B5EF4-FFF2-40B4-BE49-F238E27FC236}">
                <a16:creationId xmlns:a16="http://schemas.microsoft.com/office/drawing/2014/main" id="{43FB31F4-A0B7-482D-AB41-A11AA6B8C932}"/>
              </a:ext>
            </a:extLst>
          </p:cNvPr>
          <p:cNvCxnSpPr>
            <a:cxnSpLocks/>
          </p:cNvCxnSpPr>
          <p:nvPr/>
        </p:nvCxnSpPr>
        <p:spPr>
          <a:xfrm>
            <a:off x="1791327" y="3432202"/>
            <a:ext cx="0" cy="4152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6" name="直接箭头连接符 125">
            <a:extLst>
              <a:ext uri="{FF2B5EF4-FFF2-40B4-BE49-F238E27FC236}">
                <a16:creationId xmlns:a16="http://schemas.microsoft.com/office/drawing/2014/main" id="{D8357E2B-EBE6-4C7A-B651-8560BEC87796}"/>
              </a:ext>
            </a:extLst>
          </p:cNvPr>
          <p:cNvCxnSpPr>
            <a:cxnSpLocks/>
          </p:cNvCxnSpPr>
          <p:nvPr/>
        </p:nvCxnSpPr>
        <p:spPr>
          <a:xfrm flipV="1">
            <a:off x="2566530" y="3432202"/>
            <a:ext cx="0" cy="4152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7" name="文本框 131">
            <a:extLst>
              <a:ext uri="{FF2B5EF4-FFF2-40B4-BE49-F238E27FC236}">
                <a16:creationId xmlns:a16="http://schemas.microsoft.com/office/drawing/2014/main" id="{1F69E47F-3477-4BE2-83B0-C74B6554B10A}"/>
              </a:ext>
            </a:extLst>
          </p:cNvPr>
          <p:cNvSpPr txBox="1"/>
          <p:nvPr/>
        </p:nvSpPr>
        <p:spPr>
          <a:xfrm>
            <a:off x="1981254" y="3657136"/>
            <a:ext cx="328347" cy="253916"/>
          </a:xfrm>
          <a:prstGeom prst="rect">
            <a:avLst/>
          </a:prstGeom>
          <a:noFill/>
        </p:spPr>
        <p:txBody>
          <a:bodyPr wrap="none" rtlCol="0">
            <a:spAutoFit/>
          </a:bodyPr>
          <a:lstStyle/>
          <a:p>
            <a:pPr marL="0" marR="0" lvl="0" indent="0" algn="ctr" defTabSz="913746" rtl="0" eaLnBrk="1" fontAlgn="base" latinLnBrk="0" hangingPunct="1">
              <a:lnSpc>
                <a:spcPct val="100000"/>
              </a:lnSpc>
              <a:spcBef>
                <a:spcPct val="0"/>
              </a:spcBef>
              <a:spcAft>
                <a:spcPct val="0"/>
              </a:spcAft>
              <a:buClrTx/>
              <a:buSzTx/>
              <a:buFontTx/>
              <a:buNone/>
              <a:tabLst/>
              <a:defRPr/>
            </a:pPr>
            <a:r>
              <a:rPr kumimoji="0" lang="zh-CN" altLang="en-US" sz="1050" b="1" i="0" u="none" strike="noStrike" kern="0" cap="none" spc="0" normalizeH="0" baseline="0" noProof="0" dirty="0">
                <a:ln>
                  <a:noFill/>
                </a:ln>
                <a:solidFill>
                  <a:srgbClr val="5E5E5E">
                    <a:lumMod val="50000"/>
                  </a:srgbClr>
                </a:solidFill>
                <a:effectLst/>
                <a:uLnTx/>
                <a:uFillTx/>
                <a:latin typeface="微软雅黑" panose="020B0503020204020204" pitchFamily="34" charset="-122"/>
                <a:ea typeface="微软雅黑" panose="020B0503020204020204" pitchFamily="34" charset="-122"/>
                <a:cs typeface="+mn-ea"/>
                <a:sym typeface="+mn-lt"/>
              </a:rPr>
              <a:t>主</a:t>
            </a:r>
            <a:endParaRPr kumimoji="0" lang="en-US" altLang="zh-CN" sz="1050" b="1" i="0" u="none" strike="noStrike" kern="0" cap="none" spc="0" normalizeH="0" baseline="0" noProof="0" dirty="0">
              <a:ln>
                <a:noFill/>
              </a:ln>
              <a:solidFill>
                <a:srgbClr val="5E5E5E">
                  <a:lumMod val="50000"/>
                </a:srgb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28" name="文本框 131">
            <a:extLst>
              <a:ext uri="{FF2B5EF4-FFF2-40B4-BE49-F238E27FC236}">
                <a16:creationId xmlns:a16="http://schemas.microsoft.com/office/drawing/2014/main" id="{2DFC6858-7BB5-424E-81DE-A1ADCA33FDE9}"/>
              </a:ext>
            </a:extLst>
          </p:cNvPr>
          <p:cNvSpPr txBox="1"/>
          <p:nvPr/>
        </p:nvSpPr>
        <p:spPr>
          <a:xfrm>
            <a:off x="1499883" y="3447505"/>
            <a:ext cx="328347" cy="253916"/>
          </a:xfrm>
          <a:prstGeom prst="rect">
            <a:avLst/>
          </a:prstGeom>
          <a:noFill/>
        </p:spPr>
        <p:txBody>
          <a:bodyPr wrap="none" rtlCol="0">
            <a:spAutoFit/>
          </a:bodyPr>
          <a:lstStyle/>
          <a:p>
            <a:pPr marL="0" marR="0" lvl="0" indent="0" algn="ctr" defTabSz="913746" rtl="0" eaLnBrk="1" fontAlgn="base" latinLnBrk="0" hangingPunct="1">
              <a:lnSpc>
                <a:spcPct val="100000"/>
              </a:lnSpc>
              <a:spcBef>
                <a:spcPct val="0"/>
              </a:spcBef>
              <a:spcAft>
                <a:spcPct val="0"/>
              </a:spcAft>
              <a:buClrTx/>
              <a:buSzTx/>
              <a:buFontTx/>
              <a:buNone/>
              <a:tabLst/>
              <a:defRPr/>
            </a:pPr>
            <a:r>
              <a:rPr kumimoji="0" lang="zh-CN" altLang="en-US" sz="1050" b="1" i="0" u="none" strike="noStrike" kern="0" cap="none" spc="0" normalizeH="0" baseline="0" noProof="0" dirty="0">
                <a:ln>
                  <a:noFill/>
                </a:ln>
                <a:solidFill>
                  <a:srgbClr val="5E5E5E">
                    <a:lumMod val="50000"/>
                  </a:srgbClr>
                </a:solidFill>
                <a:effectLst/>
                <a:uLnTx/>
                <a:uFillTx/>
                <a:latin typeface="微软雅黑" panose="020B0503020204020204" pitchFamily="34" charset="-122"/>
                <a:ea typeface="微软雅黑" panose="020B0503020204020204" pitchFamily="34" charset="-122"/>
                <a:cs typeface="+mn-ea"/>
                <a:sym typeface="+mn-lt"/>
              </a:rPr>
              <a:t>写</a:t>
            </a:r>
            <a:endParaRPr kumimoji="0" lang="en-US" altLang="zh-CN" sz="1050" b="1" i="0" u="none" strike="noStrike" kern="0" cap="none" spc="0" normalizeH="0" baseline="0" noProof="0" dirty="0">
              <a:ln>
                <a:noFill/>
              </a:ln>
              <a:solidFill>
                <a:srgbClr val="5E5E5E">
                  <a:lumMod val="50000"/>
                </a:srgb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29" name="文本框 131">
            <a:extLst>
              <a:ext uri="{FF2B5EF4-FFF2-40B4-BE49-F238E27FC236}">
                <a16:creationId xmlns:a16="http://schemas.microsoft.com/office/drawing/2014/main" id="{08E4F6FC-107F-41D8-A12B-F7F5DEA15395}"/>
              </a:ext>
            </a:extLst>
          </p:cNvPr>
          <p:cNvSpPr txBox="1"/>
          <p:nvPr/>
        </p:nvSpPr>
        <p:spPr>
          <a:xfrm>
            <a:off x="2544062" y="3450687"/>
            <a:ext cx="328347" cy="253916"/>
          </a:xfrm>
          <a:prstGeom prst="rect">
            <a:avLst/>
          </a:prstGeom>
          <a:noFill/>
        </p:spPr>
        <p:txBody>
          <a:bodyPr wrap="none" rtlCol="0">
            <a:spAutoFit/>
          </a:bodyPr>
          <a:lstStyle/>
          <a:p>
            <a:pPr marL="0" marR="0" lvl="0" indent="0" algn="ctr" defTabSz="913746" rtl="0" eaLnBrk="1" fontAlgn="base" latinLnBrk="0" hangingPunct="1">
              <a:lnSpc>
                <a:spcPct val="100000"/>
              </a:lnSpc>
              <a:spcBef>
                <a:spcPct val="0"/>
              </a:spcBef>
              <a:spcAft>
                <a:spcPct val="0"/>
              </a:spcAft>
              <a:buClrTx/>
              <a:buSzTx/>
              <a:buFontTx/>
              <a:buNone/>
              <a:tabLst/>
              <a:defRPr/>
            </a:pPr>
            <a:r>
              <a:rPr kumimoji="0" lang="zh-CN" altLang="en-US" sz="1050" b="1" i="0" u="none" strike="noStrike" kern="0" cap="none" spc="0" normalizeH="0" baseline="0" noProof="0" dirty="0">
                <a:ln>
                  <a:noFill/>
                </a:ln>
                <a:solidFill>
                  <a:srgbClr val="5E5E5E">
                    <a:lumMod val="50000"/>
                  </a:srgbClr>
                </a:solidFill>
                <a:effectLst/>
                <a:uLnTx/>
                <a:uFillTx/>
                <a:latin typeface="微软雅黑" panose="020B0503020204020204" pitchFamily="34" charset="-122"/>
                <a:ea typeface="微软雅黑" panose="020B0503020204020204" pitchFamily="34" charset="-122"/>
                <a:cs typeface="+mn-ea"/>
                <a:sym typeface="+mn-lt"/>
              </a:rPr>
              <a:t>读</a:t>
            </a:r>
            <a:endParaRPr kumimoji="0" lang="en-US" altLang="zh-CN" sz="1050" b="1" i="0" u="none" strike="noStrike" kern="0" cap="none" spc="0" normalizeH="0" baseline="0" noProof="0" dirty="0">
              <a:ln>
                <a:noFill/>
              </a:ln>
              <a:solidFill>
                <a:srgbClr val="5E5E5E">
                  <a:lumMod val="50000"/>
                </a:srgbClr>
              </a:solidFill>
              <a:effectLst/>
              <a:uLnTx/>
              <a:uFillTx/>
              <a:latin typeface="微软雅黑" panose="020B0503020204020204" pitchFamily="34" charset="-122"/>
              <a:ea typeface="微软雅黑" panose="020B0503020204020204" pitchFamily="34" charset="-122"/>
              <a:cs typeface="+mn-ea"/>
              <a:sym typeface="+mn-lt"/>
            </a:endParaRPr>
          </a:p>
        </p:txBody>
      </p:sp>
      <p:cxnSp>
        <p:nvCxnSpPr>
          <p:cNvPr id="130" name="直接箭头连接符 129">
            <a:extLst>
              <a:ext uri="{FF2B5EF4-FFF2-40B4-BE49-F238E27FC236}">
                <a16:creationId xmlns:a16="http://schemas.microsoft.com/office/drawing/2014/main" id="{BEFF0871-2079-4A12-A29C-6E2E26C4637C}"/>
              </a:ext>
            </a:extLst>
          </p:cNvPr>
          <p:cNvCxnSpPr>
            <a:cxnSpLocks/>
          </p:cNvCxnSpPr>
          <p:nvPr/>
        </p:nvCxnSpPr>
        <p:spPr>
          <a:xfrm>
            <a:off x="4511184" y="3429020"/>
            <a:ext cx="0" cy="4152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1" name="直接箭头连接符 130">
            <a:extLst>
              <a:ext uri="{FF2B5EF4-FFF2-40B4-BE49-F238E27FC236}">
                <a16:creationId xmlns:a16="http://schemas.microsoft.com/office/drawing/2014/main" id="{FF788A22-194C-4EAC-8763-2F5DB48E41FB}"/>
              </a:ext>
            </a:extLst>
          </p:cNvPr>
          <p:cNvCxnSpPr>
            <a:cxnSpLocks/>
          </p:cNvCxnSpPr>
          <p:nvPr/>
        </p:nvCxnSpPr>
        <p:spPr>
          <a:xfrm flipV="1">
            <a:off x="5286388" y="3429020"/>
            <a:ext cx="0" cy="4152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2" name="文本框 131">
            <a:extLst>
              <a:ext uri="{FF2B5EF4-FFF2-40B4-BE49-F238E27FC236}">
                <a16:creationId xmlns:a16="http://schemas.microsoft.com/office/drawing/2014/main" id="{314FC77D-C629-4B36-A53F-D6D6291C5AA8}"/>
              </a:ext>
            </a:extLst>
          </p:cNvPr>
          <p:cNvSpPr txBox="1"/>
          <p:nvPr/>
        </p:nvSpPr>
        <p:spPr>
          <a:xfrm>
            <a:off x="4701112" y="3653954"/>
            <a:ext cx="328347" cy="253916"/>
          </a:xfrm>
          <a:prstGeom prst="rect">
            <a:avLst/>
          </a:prstGeom>
          <a:noFill/>
        </p:spPr>
        <p:txBody>
          <a:bodyPr wrap="none" rtlCol="0">
            <a:spAutoFit/>
          </a:bodyPr>
          <a:lstStyle/>
          <a:p>
            <a:pPr marL="0" marR="0" lvl="0" indent="0" algn="ctr" defTabSz="913746" rtl="0" eaLnBrk="1" fontAlgn="base" latinLnBrk="0" hangingPunct="1">
              <a:lnSpc>
                <a:spcPct val="100000"/>
              </a:lnSpc>
              <a:spcBef>
                <a:spcPct val="0"/>
              </a:spcBef>
              <a:spcAft>
                <a:spcPct val="0"/>
              </a:spcAft>
              <a:buClrTx/>
              <a:buSzTx/>
              <a:buFontTx/>
              <a:buNone/>
              <a:tabLst/>
              <a:defRPr/>
            </a:pPr>
            <a:r>
              <a:rPr kumimoji="0" lang="zh-CN" altLang="en-US" sz="105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sym typeface="+mn-lt"/>
              </a:rPr>
              <a:t>主</a:t>
            </a:r>
            <a:endParaRPr kumimoji="0" lang="en-US" altLang="zh-CN" sz="105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33" name="文本框 131">
            <a:extLst>
              <a:ext uri="{FF2B5EF4-FFF2-40B4-BE49-F238E27FC236}">
                <a16:creationId xmlns:a16="http://schemas.microsoft.com/office/drawing/2014/main" id="{D421D8E7-61E3-4AD4-B883-178E531F193C}"/>
              </a:ext>
            </a:extLst>
          </p:cNvPr>
          <p:cNvSpPr txBox="1"/>
          <p:nvPr/>
        </p:nvSpPr>
        <p:spPr>
          <a:xfrm>
            <a:off x="4219740" y="3444323"/>
            <a:ext cx="328347" cy="253916"/>
          </a:xfrm>
          <a:prstGeom prst="rect">
            <a:avLst/>
          </a:prstGeom>
          <a:noFill/>
        </p:spPr>
        <p:txBody>
          <a:bodyPr wrap="none" rtlCol="0">
            <a:spAutoFit/>
          </a:bodyPr>
          <a:lstStyle/>
          <a:p>
            <a:pPr marL="0" marR="0" lvl="0" indent="0" algn="ctr" defTabSz="913746" rtl="0" eaLnBrk="1" fontAlgn="base" latinLnBrk="0" hangingPunct="1">
              <a:lnSpc>
                <a:spcPct val="100000"/>
              </a:lnSpc>
              <a:spcBef>
                <a:spcPct val="0"/>
              </a:spcBef>
              <a:spcAft>
                <a:spcPct val="0"/>
              </a:spcAft>
              <a:buClrTx/>
              <a:buSzTx/>
              <a:buFontTx/>
              <a:buNone/>
              <a:tabLst/>
              <a:defRPr/>
            </a:pPr>
            <a:r>
              <a:rPr kumimoji="0" lang="zh-CN" altLang="en-US" sz="1050" b="1" i="0" u="none" strike="noStrike" kern="0" cap="none" spc="0" normalizeH="0" baseline="0" noProof="0" dirty="0">
                <a:ln>
                  <a:noFill/>
                </a:ln>
                <a:solidFill>
                  <a:srgbClr val="5E5E5E">
                    <a:lumMod val="50000"/>
                  </a:srgbClr>
                </a:solidFill>
                <a:effectLst/>
                <a:uLnTx/>
                <a:uFillTx/>
                <a:latin typeface="微软雅黑" panose="020B0503020204020204" pitchFamily="34" charset="-122"/>
                <a:ea typeface="微软雅黑" panose="020B0503020204020204" pitchFamily="34" charset="-122"/>
                <a:cs typeface="+mn-ea"/>
                <a:sym typeface="+mn-lt"/>
              </a:rPr>
              <a:t>写</a:t>
            </a:r>
            <a:endParaRPr kumimoji="0" lang="en-US" altLang="zh-CN" sz="1050" b="1" i="0" u="none" strike="noStrike" kern="0" cap="none" spc="0" normalizeH="0" baseline="0" noProof="0" dirty="0">
              <a:ln>
                <a:noFill/>
              </a:ln>
              <a:solidFill>
                <a:srgbClr val="5E5E5E">
                  <a:lumMod val="50000"/>
                </a:srgb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34" name="文本框 131">
            <a:extLst>
              <a:ext uri="{FF2B5EF4-FFF2-40B4-BE49-F238E27FC236}">
                <a16:creationId xmlns:a16="http://schemas.microsoft.com/office/drawing/2014/main" id="{FFB69C9B-BD8A-4AD7-9103-40C56E6786DE}"/>
              </a:ext>
            </a:extLst>
          </p:cNvPr>
          <p:cNvSpPr txBox="1"/>
          <p:nvPr/>
        </p:nvSpPr>
        <p:spPr>
          <a:xfrm>
            <a:off x="5263920" y="3447505"/>
            <a:ext cx="328347" cy="253916"/>
          </a:xfrm>
          <a:prstGeom prst="rect">
            <a:avLst/>
          </a:prstGeom>
          <a:noFill/>
        </p:spPr>
        <p:txBody>
          <a:bodyPr wrap="none" rtlCol="0">
            <a:spAutoFit/>
          </a:bodyPr>
          <a:lstStyle/>
          <a:p>
            <a:pPr marL="0" marR="0" lvl="0" indent="0" algn="ctr" defTabSz="913746" rtl="0" eaLnBrk="1" fontAlgn="base" latinLnBrk="0" hangingPunct="1">
              <a:lnSpc>
                <a:spcPct val="100000"/>
              </a:lnSpc>
              <a:spcBef>
                <a:spcPct val="0"/>
              </a:spcBef>
              <a:spcAft>
                <a:spcPct val="0"/>
              </a:spcAft>
              <a:buClrTx/>
              <a:buSzTx/>
              <a:buFontTx/>
              <a:buNone/>
              <a:tabLst/>
              <a:defRPr/>
            </a:pPr>
            <a:r>
              <a:rPr kumimoji="0" lang="zh-CN" altLang="en-US" sz="1050" b="1" i="0" u="none" strike="noStrike" kern="0" cap="none" spc="0" normalizeH="0" baseline="0" noProof="0" dirty="0">
                <a:ln>
                  <a:noFill/>
                </a:ln>
                <a:solidFill>
                  <a:srgbClr val="5E5E5E">
                    <a:lumMod val="50000"/>
                  </a:srgbClr>
                </a:solidFill>
                <a:effectLst/>
                <a:uLnTx/>
                <a:uFillTx/>
                <a:latin typeface="微软雅黑" panose="020B0503020204020204" pitchFamily="34" charset="-122"/>
                <a:ea typeface="微软雅黑" panose="020B0503020204020204" pitchFamily="34" charset="-122"/>
                <a:cs typeface="+mn-ea"/>
                <a:sym typeface="+mn-lt"/>
              </a:rPr>
              <a:t>读</a:t>
            </a:r>
            <a:endParaRPr kumimoji="0" lang="en-US" altLang="zh-CN" sz="1050" b="1" i="0" u="none" strike="noStrike" kern="0" cap="none" spc="0" normalizeH="0" baseline="0" noProof="0" dirty="0">
              <a:ln>
                <a:noFill/>
              </a:ln>
              <a:solidFill>
                <a:srgbClr val="5E5E5E">
                  <a:lumMod val="50000"/>
                </a:srgb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35" name="矩形 134">
            <a:extLst>
              <a:ext uri="{FF2B5EF4-FFF2-40B4-BE49-F238E27FC236}">
                <a16:creationId xmlns:a16="http://schemas.microsoft.com/office/drawing/2014/main" id="{80C31766-1444-46E4-9761-05F10D67EADD}"/>
              </a:ext>
            </a:extLst>
          </p:cNvPr>
          <p:cNvSpPr/>
          <p:nvPr/>
        </p:nvSpPr>
        <p:spPr>
          <a:xfrm>
            <a:off x="985511" y="2539166"/>
            <a:ext cx="5065468" cy="331669"/>
          </a:xfrm>
          <a:prstGeom prst="rect">
            <a:avLst/>
          </a:prstGeom>
          <a:solidFill>
            <a:schemeClr val="bg2">
              <a:lumMod val="90000"/>
            </a:schemeClr>
          </a:solidFill>
          <a:ln w="9525" cap="flat" cmpd="sng" algn="ctr">
            <a:noFill/>
            <a:prstDash val="solid"/>
            <a:round/>
            <a:headEnd type="none" w="med" len="med"/>
            <a:tailEnd type="none" w="med" len="med"/>
          </a:ln>
          <a:effectLst/>
        </p:spPr>
        <p:txBody>
          <a:bodyPr vert="horz" wrap="square" lIns="35951" tIns="35986" rIns="35951" bIns="0" numCol="1" rtlCol="0" anchor="t" anchorCtr="0" compatLnSpc="1">
            <a:prstTxWarp prst="textNoShape">
              <a:avLst/>
            </a:prstTxWarp>
          </a:bodyPr>
          <a:lstStyle/>
          <a:p>
            <a:pPr marL="0" marR="0" lvl="0" indent="0" algn="ctr" defTabSz="913129" rtl="0" eaLnBrk="1" fontAlgn="auto" latinLnBrk="0" hangingPunct="1">
              <a:lnSpc>
                <a:spcPct val="100000"/>
              </a:lnSpc>
              <a:spcBef>
                <a:spcPts val="0"/>
              </a:spcBef>
              <a:spcAft>
                <a:spcPts val="0"/>
              </a:spcAft>
              <a:buClrTx/>
              <a:buSzTx/>
              <a:buFontTx/>
              <a:buNone/>
              <a:tabLst/>
              <a:defRPr/>
            </a:pPr>
            <a:endParaRPr kumimoji="0" lang="zh-CN" altLang="en-US" sz="1000" b="1" i="0" u="none" strike="noStrike" kern="0" cap="none" spc="0" normalizeH="0" baseline="0" noProof="0" dirty="0">
              <a:ln>
                <a:noFill/>
              </a:ln>
              <a:solidFill>
                <a:srgbClr val="5E5E5E">
                  <a:lumMod val="50000"/>
                </a:srgbClr>
              </a:solidFill>
              <a:effectLst/>
              <a:uLnTx/>
              <a:uFillTx/>
              <a:cs typeface="+mn-ea"/>
              <a:sym typeface="+mn-lt"/>
            </a:endParaRPr>
          </a:p>
        </p:txBody>
      </p:sp>
      <p:sp>
        <p:nvSpPr>
          <p:cNvPr id="136" name="文本框 131">
            <a:extLst>
              <a:ext uri="{FF2B5EF4-FFF2-40B4-BE49-F238E27FC236}">
                <a16:creationId xmlns:a16="http://schemas.microsoft.com/office/drawing/2014/main" id="{654CFDCA-41AE-4FF3-9412-91C51926F83C}"/>
              </a:ext>
            </a:extLst>
          </p:cNvPr>
          <p:cNvSpPr txBox="1"/>
          <p:nvPr/>
        </p:nvSpPr>
        <p:spPr>
          <a:xfrm>
            <a:off x="3112720" y="2578964"/>
            <a:ext cx="605268" cy="253916"/>
          </a:xfrm>
          <a:prstGeom prst="rect">
            <a:avLst/>
          </a:prstGeom>
          <a:noFill/>
        </p:spPr>
        <p:txBody>
          <a:bodyPr wrap="none" rtlCol="0">
            <a:spAutoFit/>
          </a:bodyPr>
          <a:lstStyle/>
          <a:p>
            <a:pPr marL="0" marR="0" lvl="0" indent="0" algn="ctr" defTabSz="913746" rtl="0" eaLnBrk="1" fontAlgn="base" latinLnBrk="0" hangingPunct="1">
              <a:lnSpc>
                <a:spcPct val="100000"/>
              </a:lnSpc>
              <a:spcBef>
                <a:spcPct val="0"/>
              </a:spcBef>
              <a:spcAft>
                <a:spcPct val="0"/>
              </a:spcAft>
              <a:buClrTx/>
              <a:buSzTx/>
              <a:buFontTx/>
              <a:buNone/>
              <a:tabLst/>
              <a:defRPr/>
            </a:pPr>
            <a:r>
              <a:rPr lang="zh-CN" altLang="en-US" sz="1050" b="1" kern="0" dirty="0">
                <a:solidFill>
                  <a:srgbClr val="5E5E5E">
                    <a:lumMod val="50000"/>
                  </a:srgbClr>
                </a:solidFill>
                <a:cs typeface="+mn-ea"/>
                <a:sym typeface="+mn-lt"/>
              </a:rPr>
              <a:t>应用层</a:t>
            </a:r>
            <a:endParaRPr kumimoji="0" lang="en-US" altLang="zh-CN" sz="1050" b="1" i="0" u="none" strike="noStrike" kern="0" cap="none" spc="0" normalizeH="0" baseline="0" noProof="0" dirty="0">
              <a:ln>
                <a:noFill/>
              </a:ln>
              <a:solidFill>
                <a:srgbClr val="5E5E5E">
                  <a:lumMod val="50000"/>
                </a:srgbClr>
              </a:solidFill>
              <a:effectLst/>
              <a:uLnTx/>
              <a:uFillTx/>
              <a:cs typeface="+mn-ea"/>
              <a:sym typeface="+mn-lt"/>
            </a:endParaRPr>
          </a:p>
        </p:txBody>
      </p:sp>
      <p:sp>
        <p:nvSpPr>
          <p:cNvPr id="137" name="圆角矩形 62">
            <a:extLst>
              <a:ext uri="{FF2B5EF4-FFF2-40B4-BE49-F238E27FC236}">
                <a16:creationId xmlns:a16="http://schemas.microsoft.com/office/drawing/2014/main" id="{96CD6846-51F2-4673-9912-7F4C6733D6B3}"/>
              </a:ext>
            </a:extLst>
          </p:cNvPr>
          <p:cNvSpPr/>
          <p:nvPr/>
        </p:nvSpPr>
        <p:spPr>
          <a:xfrm>
            <a:off x="7394559" y="1774022"/>
            <a:ext cx="4213355" cy="4753298"/>
          </a:xfrm>
          <a:prstGeom prst="roundRect">
            <a:avLst>
              <a:gd name="adj" fmla="val 0"/>
            </a:avLst>
          </a:prstGeom>
          <a:gradFill>
            <a:gsLst>
              <a:gs pos="100000">
                <a:srgbClr val="666666">
                  <a:lumMod val="60000"/>
                  <a:lumOff val="40000"/>
                  <a:alpha val="20000"/>
                </a:srgbClr>
              </a:gs>
              <a:gs pos="0">
                <a:srgbClr val="666666">
                  <a:lumMod val="60000"/>
                  <a:lumOff val="40000"/>
                  <a:alpha val="0"/>
                </a:srgbClr>
              </a:gs>
            </a:gsLst>
            <a:lin ang="16200000" scaled="1"/>
          </a:gradFill>
          <a:ln w="12700" cap="flat" cmpd="sng" algn="ctr">
            <a:noFill/>
            <a:prstDash val="solid"/>
            <a:miter lim="800000"/>
          </a:ln>
          <a:effectLst/>
        </p:spPr>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algn="ctr" defTabSz="914034">
              <a:defRPr/>
            </a:pPr>
            <a:endParaRPr lang="en-US" altLang="zh-CN" sz="1400" kern="0" dirty="0">
              <a:solidFill>
                <a:srgbClr val="5E5E5E">
                  <a:lumMod val="50000"/>
                </a:srgbClr>
              </a:solidFill>
              <a:latin typeface="Arial"/>
              <a:ea typeface="微软雅黑"/>
              <a:cs typeface="+mn-ea"/>
              <a:sym typeface="+mn-lt"/>
            </a:endParaRPr>
          </a:p>
        </p:txBody>
      </p:sp>
      <p:pic>
        <p:nvPicPr>
          <p:cNvPr id="138" name="Picture 57">
            <a:extLst>
              <a:ext uri="{FF2B5EF4-FFF2-40B4-BE49-F238E27FC236}">
                <a16:creationId xmlns:a16="http://schemas.microsoft.com/office/drawing/2014/main" id="{F04D6B9D-F353-4B16-8E62-1D1E479EFFFB}"/>
              </a:ext>
            </a:extLst>
          </p:cNvPr>
          <p:cNvPicPr>
            <a:picLocks/>
          </p:cNvPicPr>
          <p:nvPr/>
        </p:nvPicPr>
        <p:blipFill>
          <a:blip r:embed="rId2">
            <a:grayscl/>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rot="16200000" flipV="1">
            <a:off x="4593904" y="3566101"/>
            <a:ext cx="4409442" cy="572540"/>
          </a:xfrm>
          <a:prstGeom prst="rect">
            <a:avLst/>
          </a:prstGeom>
          <a:effectLst>
            <a:outerShdw blurRad="12700" dist="38100" dir="5400000" algn="ctr" rotWithShape="0">
              <a:srgbClr val="434343"/>
            </a:outerShdw>
          </a:effectLst>
        </p:spPr>
      </p:pic>
      <p:sp>
        <p:nvSpPr>
          <p:cNvPr id="139" name="标题 2">
            <a:extLst>
              <a:ext uri="{FF2B5EF4-FFF2-40B4-BE49-F238E27FC236}">
                <a16:creationId xmlns:a16="http://schemas.microsoft.com/office/drawing/2014/main" id="{655514B4-3260-4BD8-87F9-12A83455BBFD}"/>
              </a:ext>
            </a:extLst>
          </p:cNvPr>
          <p:cNvSpPr txBox="1">
            <a:spLocks/>
          </p:cNvSpPr>
          <p:nvPr/>
        </p:nvSpPr>
        <p:spPr>
          <a:xfrm>
            <a:off x="8708294" y="1305533"/>
            <a:ext cx="1511086" cy="307657"/>
          </a:xfrm>
          <a:prstGeom prst="rect">
            <a:avLst/>
          </a:prstGeom>
        </p:spPr>
        <p:txBody>
          <a:bodyPr wrap="square" lIns="0" tIns="0" rIns="0" bIns="0" anchor="ctr">
            <a:spAutoFit/>
          </a:bodyPr>
          <a:lstStyle>
            <a:lvl1pPr algn="l" defTabSz="1186373" rtl="0" eaLnBrk="1" latinLnBrk="0" hangingPunct="1">
              <a:lnSpc>
                <a:spcPct val="90000"/>
              </a:lnSpc>
              <a:spcBef>
                <a:spcPct val="0"/>
              </a:spcBef>
              <a:buNone/>
              <a:defRPr sz="5710" kern="1200">
                <a:solidFill>
                  <a:schemeClr val="tx1"/>
                </a:solidFill>
                <a:latin typeface="+mj-lt"/>
                <a:ea typeface="+mj-ea"/>
                <a:cs typeface="+mj-cs"/>
              </a:defRPr>
            </a:lvl1pPr>
          </a:lstStyle>
          <a:p>
            <a:pPr algn="ctr" defTabSz="2196047">
              <a:lnSpc>
                <a:spcPct val="100000"/>
              </a:lnSpc>
              <a:defRPr/>
            </a:pPr>
            <a:r>
              <a:rPr lang="zh-CN" altLang="en-US" sz="1999" b="1" dirty="0">
                <a:solidFill>
                  <a:srgbClr val="5E5E5E">
                    <a:lumMod val="50000"/>
                  </a:srgbClr>
                </a:solidFill>
                <a:latin typeface="Arial"/>
                <a:ea typeface="微软雅黑"/>
                <a:cs typeface="+mn-ea"/>
                <a:sym typeface="+mn-lt"/>
              </a:rPr>
              <a:t>客户收益</a:t>
            </a:r>
          </a:p>
        </p:txBody>
      </p:sp>
      <p:grpSp>
        <p:nvGrpSpPr>
          <p:cNvPr id="140" name="组合 139">
            <a:extLst>
              <a:ext uri="{FF2B5EF4-FFF2-40B4-BE49-F238E27FC236}">
                <a16:creationId xmlns:a16="http://schemas.microsoft.com/office/drawing/2014/main" id="{9BE2E155-509C-4241-BEF2-D18319DC6060}"/>
              </a:ext>
            </a:extLst>
          </p:cNvPr>
          <p:cNvGrpSpPr/>
          <p:nvPr/>
        </p:nvGrpSpPr>
        <p:grpSpPr>
          <a:xfrm>
            <a:off x="7315335" y="1579291"/>
            <a:ext cx="4213355" cy="146564"/>
            <a:chOff x="1238381" y="5854908"/>
            <a:chExt cx="3240000" cy="266466"/>
          </a:xfrm>
        </p:grpSpPr>
        <p:grpSp>
          <p:nvGrpSpPr>
            <p:cNvPr id="141" name="组合 140">
              <a:extLst>
                <a:ext uri="{FF2B5EF4-FFF2-40B4-BE49-F238E27FC236}">
                  <a16:creationId xmlns:a16="http://schemas.microsoft.com/office/drawing/2014/main" id="{AF3E6D97-DEC7-40F7-AE17-B5681D36DC0A}"/>
                </a:ext>
              </a:extLst>
            </p:cNvPr>
            <p:cNvGrpSpPr/>
            <p:nvPr/>
          </p:nvGrpSpPr>
          <p:grpSpPr>
            <a:xfrm>
              <a:off x="1238381" y="5854908"/>
              <a:ext cx="3240000" cy="266466"/>
              <a:chOff x="698381" y="5830253"/>
              <a:chExt cx="5040000" cy="266466"/>
            </a:xfrm>
          </p:grpSpPr>
          <p:sp>
            <p:nvSpPr>
              <p:cNvPr id="143" name="梯形 142">
                <a:extLst>
                  <a:ext uri="{FF2B5EF4-FFF2-40B4-BE49-F238E27FC236}">
                    <a16:creationId xmlns:a16="http://schemas.microsoft.com/office/drawing/2014/main" id="{C80ABE73-AA28-40DC-A49F-15305403DE72}"/>
                  </a:ext>
                </a:extLst>
              </p:cNvPr>
              <p:cNvSpPr/>
              <p:nvPr/>
            </p:nvSpPr>
            <p:spPr>
              <a:xfrm>
                <a:off x="734381" y="5844719"/>
                <a:ext cx="4968000" cy="252000"/>
              </a:xfrm>
              <a:prstGeom prst="trapezoid">
                <a:avLst>
                  <a:gd name="adj" fmla="val 234568"/>
                </a:avLst>
              </a:prstGeom>
              <a:gradFill>
                <a:gsLst>
                  <a:gs pos="100000">
                    <a:srgbClr val="666666">
                      <a:lumMod val="60000"/>
                      <a:lumOff val="40000"/>
                      <a:alpha val="10000"/>
                    </a:srgbClr>
                  </a:gs>
                  <a:gs pos="0">
                    <a:srgbClr val="666666">
                      <a:lumMod val="60000"/>
                      <a:lumOff val="40000"/>
                      <a:alpha val="0"/>
                    </a:srgbClr>
                  </a:gs>
                </a:gsLst>
                <a:lin ang="5400000" scaled="0"/>
              </a:gradFill>
              <a:ln w="3175">
                <a:gradFill>
                  <a:gsLst>
                    <a:gs pos="100000">
                      <a:srgbClr val="666666">
                        <a:lumMod val="60000"/>
                        <a:lumOff val="40000"/>
                        <a:alpha val="15000"/>
                      </a:srgbClr>
                    </a:gs>
                    <a:gs pos="0">
                      <a:srgbClr val="666666">
                        <a:lumMod val="60000"/>
                        <a:lumOff val="40000"/>
                        <a:alpha val="0"/>
                      </a:srgbClr>
                    </a:gs>
                  </a:gsLst>
                  <a:lin ang="5400000" scaled="0"/>
                </a:gradFill>
              </a:ln>
            </p:spPr>
            <p:txBody>
              <a:bodyPr vert="horz" wrap="square" lIns="153543" tIns="76771" rIns="153543" bIns="76771" numCol="1" anchor="t" anchorCtr="0" compatLnSpc="1">
                <a:prstTxWarp prst="textNoShape">
                  <a:avLst/>
                </a:prstTxWarp>
              </a:bodyPr>
              <a:lstStyle/>
              <a:p>
                <a:pPr defTabSz="1535395">
                  <a:defRPr/>
                </a:pPr>
                <a:endParaRPr lang="zh-CN" altLang="en-US" sz="1679" kern="0" dirty="0">
                  <a:solidFill>
                    <a:srgbClr val="5E5E5E">
                      <a:lumMod val="50000"/>
                    </a:srgbClr>
                  </a:solidFill>
                  <a:latin typeface="Arial"/>
                  <a:ea typeface="微软雅黑"/>
                  <a:cs typeface="+mn-ea"/>
                  <a:sym typeface="+mn-lt"/>
                </a:endParaRPr>
              </a:p>
            </p:txBody>
          </p:sp>
          <p:sp>
            <p:nvSpPr>
              <p:cNvPr id="144" name="梯形 143">
                <a:extLst>
                  <a:ext uri="{FF2B5EF4-FFF2-40B4-BE49-F238E27FC236}">
                    <a16:creationId xmlns:a16="http://schemas.microsoft.com/office/drawing/2014/main" id="{2AC7AB89-905C-4240-B130-5C0D38A6B4F1}"/>
                  </a:ext>
                </a:extLst>
              </p:cNvPr>
              <p:cNvSpPr/>
              <p:nvPr/>
            </p:nvSpPr>
            <p:spPr>
              <a:xfrm>
                <a:off x="698381" y="5830253"/>
                <a:ext cx="5040000" cy="216000"/>
              </a:xfrm>
              <a:prstGeom prst="trapezoid">
                <a:avLst>
                  <a:gd name="adj" fmla="val 233391"/>
                </a:avLst>
              </a:prstGeom>
              <a:gradFill>
                <a:gsLst>
                  <a:gs pos="100000">
                    <a:srgbClr val="666666">
                      <a:lumMod val="60000"/>
                      <a:lumOff val="40000"/>
                      <a:alpha val="20000"/>
                    </a:srgbClr>
                  </a:gs>
                  <a:gs pos="0">
                    <a:srgbClr val="666666">
                      <a:lumMod val="60000"/>
                      <a:lumOff val="40000"/>
                      <a:alpha val="0"/>
                    </a:srgbClr>
                  </a:gs>
                </a:gsLst>
                <a:lin ang="5400000" scaled="0"/>
              </a:gradFill>
              <a:ln w="3175">
                <a:gradFill>
                  <a:gsLst>
                    <a:gs pos="100000">
                      <a:srgbClr val="666666">
                        <a:lumMod val="60000"/>
                        <a:lumOff val="40000"/>
                        <a:alpha val="30000"/>
                      </a:srgbClr>
                    </a:gs>
                    <a:gs pos="0">
                      <a:srgbClr val="666666">
                        <a:lumMod val="60000"/>
                        <a:lumOff val="40000"/>
                        <a:alpha val="0"/>
                      </a:srgbClr>
                    </a:gs>
                  </a:gsLst>
                  <a:lin ang="5400000" scaled="0"/>
                </a:gradFill>
              </a:ln>
            </p:spPr>
            <p:txBody>
              <a:bodyPr vert="horz" wrap="square" lIns="153543" tIns="76771" rIns="153543" bIns="76771" numCol="1" anchor="t" anchorCtr="0" compatLnSpc="1">
                <a:prstTxWarp prst="textNoShape">
                  <a:avLst/>
                </a:prstTxWarp>
              </a:bodyPr>
              <a:lstStyle/>
              <a:p>
                <a:pPr defTabSz="1535395">
                  <a:defRPr/>
                </a:pPr>
                <a:endParaRPr lang="zh-CN" altLang="en-US" sz="1679" kern="0" dirty="0">
                  <a:solidFill>
                    <a:srgbClr val="5E5E5E">
                      <a:lumMod val="50000"/>
                    </a:srgbClr>
                  </a:solidFill>
                  <a:latin typeface="Arial"/>
                  <a:ea typeface="微软雅黑"/>
                  <a:cs typeface="+mn-ea"/>
                  <a:sym typeface="+mn-lt"/>
                </a:endParaRPr>
              </a:p>
            </p:txBody>
          </p:sp>
        </p:grpSp>
        <p:cxnSp>
          <p:nvCxnSpPr>
            <p:cNvPr id="142" name="直接连接符 215">
              <a:extLst>
                <a:ext uri="{FF2B5EF4-FFF2-40B4-BE49-F238E27FC236}">
                  <a16:creationId xmlns:a16="http://schemas.microsoft.com/office/drawing/2014/main" id="{D54CAAE1-969C-4678-B25B-977B70F02D9A}"/>
                </a:ext>
              </a:extLst>
            </p:cNvPr>
            <p:cNvCxnSpPr/>
            <p:nvPr/>
          </p:nvCxnSpPr>
          <p:spPr>
            <a:xfrm>
              <a:off x="2408381" y="6070908"/>
              <a:ext cx="900000" cy="0"/>
            </a:xfrm>
            <a:prstGeom prst="line">
              <a:avLst/>
            </a:prstGeom>
            <a:noFill/>
            <a:ln w="12700" cap="flat" cmpd="sng" algn="ctr">
              <a:solidFill>
                <a:srgbClr val="C00000"/>
              </a:solidFill>
              <a:prstDash val="solid"/>
              <a:miter lim="800000"/>
            </a:ln>
            <a:effectLst/>
          </p:spPr>
        </p:cxnSp>
      </p:grpSp>
      <p:sp>
        <p:nvSpPr>
          <p:cNvPr id="145" name="AutoShape 18">
            <a:extLst>
              <a:ext uri="{FF2B5EF4-FFF2-40B4-BE49-F238E27FC236}">
                <a16:creationId xmlns:a16="http://schemas.microsoft.com/office/drawing/2014/main" id="{93AA582C-B7B4-40E1-A4C4-248785B0E833}"/>
              </a:ext>
            </a:extLst>
          </p:cNvPr>
          <p:cNvSpPr/>
          <p:nvPr/>
        </p:nvSpPr>
        <p:spPr>
          <a:xfrm>
            <a:off x="8004966" y="2009729"/>
            <a:ext cx="1038887" cy="410847"/>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1" i="0" u="none" strike="noStrike" dirty="0" err="1">
                <a:latin typeface="微软雅黑" panose="020B0503020204020204" pitchFamily="34" charset="-122"/>
                <a:ea typeface="微软雅黑" panose="020B0503020204020204" pitchFamily="34" charset="-122"/>
                <a:cs typeface="Noto Sans SC"/>
                <a:sym typeface="Noto Sans SC"/>
              </a:rPr>
              <a:t>性能</a:t>
            </a:r>
            <a:r>
              <a:rPr lang="zh-CN" altLang="en-US" sz="1400" b="1" i="0" u="none" strike="noStrike" dirty="0">
                <a:latin typeface="微软雅黑" panose="020B0503020204020204" pitchFamily="34" charset="-122"/>
                <a:ea typeface="微软雅黑" panose="020B0503020204020204" pitchFamily="34" charset="-122"/>
                <a:cs typeface="Noto Sans SC"/>
                <a:sym typeface="Noto Sans SC"/>
              </a:rPr>
              <a:t>领先</a:t>
            </a:r>
            <a:endParaRPr lang="en-US" sz="1100" dirty="0">
              <a:latin typeface="微软雅黑" panose="020B0503020204020204" pitchFamily="34" charset="-122"/>
              <a:ea typeface="微软雅黑" panose="020B0503020204020204" pitchFamily="34" charset="-122"/>
            </a:endParaRPr>
          </a:p>
        </p:txBody>
      </p:sp>
      <p:sp>
        <p:nvSpPr>
          <p:cNvPr id="146" name="AutoShape 20">
            <a:extLst>
              <a:ext uri="{FF2B5EF4-FFF2-40B4-BE49-F238E27FC236}">
                <a16:creationId xmlns:a16="http://schemas.microsoft.com/office/drawing/2014/main" id="{51686D12-A888-41CB-A389-E96AF6A43B10}"/>
              </a:ext>
            </a:extLst>
          </p:cNvPr>
          <p:cNvSpPr/>
          <p:nvPr/>
        </p:nvSpPr>
        <p:spPr>
          <a:xfrm>
            <a:off x="8022566" y="4735099"/>
            <a:ext cx="1073520" cy="371045"/>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zh-CN" altLang="en-US" sz="1400" b="1" i="0" u="none" strike="noStrike" dirty="0">
                <a:latin typeface="微软雅黑" panose="020B0503020204020204" pitchFamily="34" charset="-122"/>
                <a:ea typeface="微软雅黑" panose="020B0503020204020204" pitchFamily="34" charset="-122"/>
                <a:cs typeface="Noto Sans SC"/>
                <a:sym typeface="Noto Sans SC"/>
              </a:rPr>
              <a:t>高</a:t>
            </a:r>
            <a:r>
              <a:rPr lang="en-US" sz="1400" b="1" i="0" u="none" strike="noStrike" dirty="0" err="1">
                <a:latin typeface="微软雅黑" panose="020B0503020204020204" pitchFamily="34" charset="-122"/>
                <a:ea typeface="微软雅黑" panose="020B0503020204020204" pitchFamily="34" charset="-122"/>
                <a:cs typeface="Noto Sans SC"/>
                <a:sym typeface="Noto Sans SC"/>
              </a:rPr>
              <a:t>扩展</a:t>
            </a:r>
            <a:r>
              <a:rPr lang="zh-CN" altLang="en-US" sz="1400" b="1" i="0" u="none" strike="noStrike" dirty="0">
                <a:latin typeface="微软雅黑" panose="020B0503020204020204" pitchFamily="34" charset="-122"/>
                <a:ea typeface="微软雅黑" panose="020B0503020204020204" pitchFamily="34" charset="-122"/>
                <a:cs typeface="Noto Sans SC"/>
                <a:sym typeface="Noto Sans SC"/>
              </a:rPr>
              <a:t>比</a:t>
            </a:r>
            <a:endParaRPr lang="en-US" sz="1100" dirty="0">
              <a:latin typeface="微软雅黑" panose="020B0503020204020204" pitchFamily="34" charset="-122"/>
              <a:ea typeface="微软雅黑" panose="020B0503020204020204" pitchFamily="34" charset="-122"/>
            </a:endParaRPr>
          </a:p>
        </p:txBody>
      </p:sp>
      <p:sp>
        <p:nvSpPr>
          <p:cNvPr id="147" name="AutoShape 22">
            <a:extLst>
              <a:ext uri="{FF2B5EF4-FFF2-40B4-BE49-F238E27FC236}">
                <a16:creationId xmlns:a16="http://schemas.microsoft.com/office/drawing/2014/main" id="{A0361C03-3DE1-47EC-8890-694FCE526069}"/>
              </a:ext>
            </a:extLst>
          </p:cNvPr>
          <p:cNvSpPr/>
          <p:nvPr/>
        </p:nvSpPr>
        <p:spPr>
          <a:xfrm>
            <a:off x="7978777" y="2882216"/>
            <a:ext cx="2539548"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zh-CN" altLang="en-US" sz="1400" b="1" i="0" u="none" strike="noStrike" dirty="0">
                <a:latin typeface="微软雅黑" panose="020B0503020204020204" pitchFamily="34" charset="-122"/>
                <a:ea typeface="微软雅黑" panose="020B0503020204020204" pitchFamily="34" charset="-122"/>
                <a:cs typeface="Noto Sans SC"/>
                <a:sym typeface="Noto Sans SC"/>
              </a:rPr>
              <a:t>故障秒级切换，满足金融级可靠</a:t>
            </a:r>
            <a:endParaRPr lang="en-US" sz="1100" dirty="0">
              <a:latin typeface="微软雅黑" panose="020B0503020204020204" pitchFamily="34" charset="-122"/>
              <a:ea typeface="微软雅黑" panose="020B0503020204020204" pitchFamily="34" charset="-122"/>
            </a:endParaRPr>
          </a:p>
        </p:txBody>
      </p:sp>
      <p:sp>
        <p:nvSpPr>
          <p:cNvPr id="148" name="文本框 147">
            <a:extLst>
              <a:ext uri="{FF2B5EF4-FFF2-40B4-BE49-F238E27FC236}">
                <a16:creationId xmlns:a16="http://schemas.microsoft.com/office/drawing/2014/main" id="{A613EB09-E565-469C-839A-3B213303170E}"/>
              </a:ext>
            </a:extLst>
          </p:cNvPr>
          <p:cNvSpPr txBox="1"/>
          <p:nvPr/>
        </p:nvSpPr>
        <p:spPr>
          <a:xfrm>
            <a:off x="7960369" y="2406866"/>
            <a:ext cx="1501489" cy="307777"/>
          </a:xfrm>
          <a:prstGeom prst="rect">
            <a:avLst/>
          </a:prstGeom>
          <a:noFill/>
        </p:spPr>
        <p:txBody>
          <a:bodyPr wrap="square" rtlCol="0">
            <a:spAutoFit/>
          </a:bodyPr>
          <a:lstStyle/>
          <a:p>
            <a:r>
              <a:rPr lang="en-US" altLang="zh-CN" sz="1400" b="1" dirty="0">
                <a:solidFill>
                  <a:srgbClr val="C00000"/>
                </a:solidFill>
                <a:latin typeface="微软雅黑" panose="020B0503020204020204" pitchFamily="34" charset="-122"/>
                <a:ea typeface="微软雅黑" panose="020B0503020204020204" pitchFamily="34" charset="-122"/>
              </a:rPr>
              <a:t>350</a:t>
            </a:r>
            <a:r>
              <a:rPr lang="zh-CN" altLang="en-US" sz="1400" b="1" dirty="0">
                <a:solidFill>
                  <a:srgbClr val="C00000"/>
                </a:solidFill>
                <a:latin typeface="微软雅黑" panose="020B0503020204020204" pitchFamily="34" charset="-122"/>
                <a:ea typeface="微软雅黑" panose="020B0503020204020204" pitchFamily="34" charset="-122"/>
              </a:rPr>
              <a:t>万 </a:t>
            </a:r>
            <a:r>
              <a:rPr lang="en-US" altLang="zh-CN" sz="1400" b="1" dirty="0" err="1">
                <a:solidFill>
                  <a:srgbClr val="C00000"/>
                </a:solidFill>
                <a:latin typeface="微软雅黑" panose="020B0503020204020204" pitchFamily="34" charset="-122"/>
                <a:ea typeface="微软雅黑" panose="020B0503020204020204" pitchFamily="34" charset="-122"/>
              </a:rPr>
              <a:t>tpmC</a:t>
            </a:r>
            <a:endParaRPr lang="zh-CN" altLang="en-US" sz="1400" b="1" dirty="0">
              <a:solidFill>
                <a:srgbClr val="C00000"/>
              </a:solidFill>
              <a:latin typeface="微软雅黑" panose="020B0503020204020204" pitchFamily="34" charset="-122"/>
              <a:ea typeface="微软雅黑" panose="020B0503020204020204" pitchFamily="34" charset="-122"/>
            </a:endParaRPr>
          </a:p>
        </p:txBody>
      </p:sp>
      <p:sp>
        <p:nvSpPr>
          <p:cNvPr id="149" name="文本框 148">
            <a:extLst>
              <a:ext uri="{FF2B5EF4-FFF2-40B4-BE49-F238E27FC236}">
                <a16:creationId xmlns:a16="http://schemas.microsoft.com/office/drawing/2014/main" id="{B96B1060-EBB4-4076-BD59-3597DFFA7E77}"/>
              </a:ext>
            </a:extLst>
          </p:cNvPr>
          <p:cNvSpPr txBox="1"/>
          <p:nvPr/>
        </p:nvSpPr>
        <p:spPr>
          <a:xfrm>
            <a:off x="7903238" y="3304106"/>
            <a:ext cx="2050794" cy="337015"/>
          </a:xfrm>
          <a:prstGeom prst="rect">
            <a:avLst/>
          </a:prstGeom>
          <a:noFill/>
        </p:spPr>
        <p:txBody>
          <a:bodyPr wrap="square">
            <a:spAutoFit/>
          </a:bodyPr>
          <a:lstStyle/>
          <a:p>
            <a:pPr indent="0" algn="ctr">
              <a:lnSpc>
                <a:spcPct val="125000"/>
              </a:lnSpc>
            </a:pPr>
            <a:r>
              <a:rPr lang="en-US" altLang="zh-CN" sz="1400" b="1" dirty="0">
                <a:solidFill>
                  <a:srgbClr val="C00000"/>
                </a:solidFill>
                <a:latin typeface="微软雅黑" panose="020B0503020204020204" pitchFamily="34" charset="-122"/>
                <a:ea typeface="微软雅黑" panose="020B0503020204020204" pitchFamily="34" charset="-122"/>
                <a:sym typeface="Noto Sans SC"/>
              </a:rPr>
              <a:t>RPO=0，RTO&lt;10s</a:t>
            </a:r>
          </a:p>
        </p:txBody>
      </p:sp>
      <p:sp>
        <p:nvSpPr>
          <p:cNvPr id="150" name="文本框 149">
            <a:extLst>
              <a:ext uri="{FF2B5EF4-FFF2-40B4-BE49-F238E27FC236}">
                <a16:creationId xmlns:a16="http://schemas.microsoft.com/office/drawing/2014/main" id="{9E0DE5BA-ED2B-4EFD-A5B1-6C5F459F4771}"/>
              </a:ext>
            </a:extLst>
          </p:cNvPr>
          <p:cNvSpPr txBox="1"/>
          <p:nvPr/>
        </p:nvSpPr>
        <p:spPr>
          <a:xfrm>
            <a:off x="7725406" y="3824167"/>
            <a:ext cx="2691997" cy="337015"/>
          </a:xfrm>
          <a:prstGeom prst="rect">
            <a:avLst/>
          </a:prstGeom>
          <a:noFill/>
        </p:spPr>
        <p:txBody>
          <a:bodyPr wrap="square">
            <a:spAutoFit/>
          </a:bodyPr>
          <a:lstStyle/>
          <a:p>
            <a:pPr indent="0" algn="ctr">
              <a:lnSpc>
                <a:spcPct val="125000"/>
              </a:lnSpc>
            </a:pPr>
            <a:r>
              <a:rPr lang="en-US" altLang="zh-CN" sz="1400" b="1" i="0" u="none" strike="noStrike" dirty="0" err="1">
                <a:latin typeface="微软雅黑" panose="020B0503020204020204" pitchFamily="34" charset="-122"/>
                <a:ea typeface="微软雅黑" panose="020B0503020204020204" pitchFamily="34" charset="-122"/>
                <a:cs typeface="Noto Sans SC"/>
                <a:sym typeface="Noto Sans SC"/>
              </a:rPr>
              <a:t>算力</a:t>
            </a:r>
            <a:r>
              <a:rPr lang="zh-CN" altLang="en-US" sz="1400" b="1" i="0" u="none" strike="noStrike" dirty="0">
                <a:latin typeface="微软雅黑" panose="020B0503020204020204" pitchFamily="34" charset="-122"/>
                <a:ea typeface="微软雅黑" panose="020B0503020204020204" pitchFamily="34" charset="-122"/>
                <a:cs typeface="Noto Sans SC"/>
                <a:sym typeface="Noto Sans SC"/>
              </a:rPr>
              <a:t>、</a:t>
            </a:r>
            <a:r>
              <a:rPr lang="en-US" altLang="zh-CN" sz="1400" b="1" i="0" u="none" strike="noStrike" dirty="0">
                <a:latin typeface="微软雅黑" panose="020B0503020204020204" pitchFamily="34" charset="-122"/>
                <a:ea typeface="微软雅黑" panose="020B0503020204020204" pitchFamily="34" charset="-122"/>
                <a:cs typeface="Noto Sans SC"/>
                <a:sym typeface="Noto Sans SC"/>
              </a:rPr>
              <a:t>存储资源</a:t>
            </a:r>
            <a:r>
              <a:rPr lang="en-US" altLang="zh-CN" sz="1400" b="1" i="0" u="none" strike="noStrike" dirty="0">
                <a:solidFill>
                  <a:srgbClr val="C00000"/>
                </a:solidFill>
                <a:latin typeface="微软雅黑" panose="020B0503020204020204" pitchFamily="34" charset="-122"/>
                <a:ea typeface="微软雅黑" panose="020B0503020204020204" pitchFamily="34" charset="-122"/>
                <a:cs typeface="Noto Sans SC"/>
                <a:sym typeface="Noto Sans SC"/>
              </a:rPr>
              <a:t>节省50%+</a:t>
            </a:r>
          </a:p>
        </p:txBody>
      </p:sp>
      <p:cxnSp>
        <p:nvCxnSpPr>
          <p:cNvPr id="151" name="直接连接符 150">
            <a:extLst>
              <a:ext uri="{FF2B5EF4-FFF2-40B4-BE49-F238E27FC236}">
                <a16:creationId xmlns:a16="http://schemas.microsoft.com/office/drawing/2014/main" id="{89D049BE-AE61-4602-A569-5E836610DCB1}"/>
              </a:ext>
            </a:extLst>
          </p:cNvPr>
          <p:cNvCxnSpPr/>
          <p:nvPr/>
        </p:nvCxnSpPr>
        <p:spPr>
          <a:xfrm>
            <a:off x="8276646" y="5889070"/>
            <a:ext cx="13482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2" name="矩形 151">
            <a:extLst>
              <a:ext uri="{FF2B5EF4-FFF2-40B4-BE49-F238E27FC236}">
                <a16:creationId xmlns:a16="http://schemas.microsoft.com/office/drawing/2014/main" id="{EE75B17B-FBC5-4794-A8F2-1D8B6ECB59BB}"/>
              </a:ext>
            </a:extLst>
          </p:cNvPr>
          <p:cNvSpPr/>
          <p:nvPr/>
        </p:nvSpPr>
        <p:spPr>
          <a:xfrm>
            <a:off x="9047172" y="5487456"/>
            <a:ext cx="307025" cy="38990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微软雅黑" panose="020B0503020204020204" pitchFamily="34" charset="-122"/>
              <a:ea typeface="微软雅黑" panose="020B0503020204020204" pitchFamily="34" charset="-122"/>
            </a:endParaRPr>
          </a:p>
        </p:txBody>
      </p:sp>
      <p:sp>
        <p:nvSpPr>
          <p:cNvPr id="153" name="矩形 152">
            <a:extLst>
              <a:ext uri="{FF2B5EF4-FFF2-40B4-BE49-F238E27FC236}">
                <a16:creationId xmlns:a16="http://schemas.microsoft.com/office/drawing/2014/main" id="{E217D2BC-3878-4FD1-A96B-41F178D502CD}"/>
              </a:ext>
            </a:extLst>
          </p:cNvPr>
          <p:cNvSpPr/>
          <p:nvPr/>
        </p:nvSpPr>
        <p:spPr>
          <a:xfrm>
            <a:off x="8526026" y="5586067"/>
            <a:ext cx="307025" cy="291297"/>
          </a:xfrm>
          <a:prstGeom prst="rect">
            <a:avLst/>
          </a:prstGeom>
          <a:solidFill>
            <a:srgbClr val="A3A3A3"/>
          </a:solidFill>
          <a:ln>
            <a:solidFill>
              <a:srgbClr val="A3A3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微软雅黑" panose="020B0503020204020204" pitchFamily="34" charset="-122"/>
              <a:ea typeface="微软雅黑" panose="020B0503020204020204" pitchFamily="34" charset="-122"/>
            </a:endParaRPr>
          </a:p>
        </p:txBody>
      </p:sp>
      <p:cxnSp>
        <p:nvCxnSpPr>
          <p:cNvPr id="154" name="直接箭头连接符 153">
            <a:extLst>
              <a:ext uri="{FF2B5EF4-FFF2-40B4-BE49-F238E27FC236}">
                <a16:creationId xmlns:a16="http://schemas.microsoft.com/office/drawing/2014/main" id="{582AC3A3-4377-4B8B-8443-2CDF5E6E23DA}"/>
              </a:ext>
            </a:extLst>
          </p:cNvPr>
          <p:cNvCxnSpPr>
            <a:cxnSpLocks/>
          </p:cNvCxnSpPr>
          <p:nvPr/>
        </p:nvCxnSpPr>
        <p:spPr>
          <a:xfrm flipV="1">
            <a:off x="8272541" y="5169966"/>
            <a:ext cx="0" cy="70739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5" name="文本框 154">
            <a:extLst>
              <a:ext uri="{FF2B5EF4-FFF2-40B4-BE49-F238E27FC236}">
                <a16:creationId xmlns:a16="http://schemas.microsoft.com/office/drawing/2014/main" id="{7D38BEBB-D3FA-47EE-BBC3-44297F1FE895}"/>
              </a:ext>
            </a:extLst>
          </p:cNvPr>
          <p:cNvSpPr txBox="1"/>
          <p:nvPr/>
        </p:nvSpPr>
        <p:spPr>
          <a:xfrm>
            <a:off x="8971805" y="5246018"/>
            <a:ext cx="643275" cy="276999"/>
          </a:xfrm>
          <a:prstGeom prst="rect">
            <a:avLst/>
          </a:prstGeom>
          <a:noFill/>
        </p:spPr>
        <p:txBody>
          <a:bodyPr wrap="square" rtlCol="0">
            <a:spAutoFit/>
          </a:bodyPr>
          <a:lstStyle/>
          <a:p>
            <a:r>
              <a:rPr lang="en-US" altLang="zh-CN" sz="1200" dirty="0"/>
              <a:t>0.82</a:t>
            </a:r>
            <a:endParaRPr lang="zh-CN" altLang="en-US" sz="1200" dirty="0"/>
          </a:p>
        </p:txBody>
      </p:sp>
      <p:sp>
        <p:nvSpPr>
          <p:cNvPr id="156" name="文本框 155">
            <a:extLst>
              <a:ext uri="{FF2B5EF4-FFF2-40B4-BE49-F238E27FC236}">
                <a16:creationId xmlns:a16="http://schemas.microsoft.com/office/drawing/2014/main" id="{1023D403-63ED-4454-BA69-22EFFE65F1B3}"/>
              </a:ext>
            </a:extLst>
          </p:cNvPr>
          <p:cNvSpPr txBox="1"/>
          <p:nvPr/>
        </p:nvSpPr>
        <p:spPr>
          <a:xfrm>
            <a:off x="8426424" y="5353511"/>
            <a:ext cx="643275" cy="276999"/>
          </a:xfrm>
          <a:prstGeom prst="rect">
            <a:avLst/>
          </a:prstGeom>
          <a:noFill/>
        </p:spPr>
        <p:txBody>
          <a:bodyPr wrap="square" rtlCol="0">
            <a:spAutoFit/>
          </a:bodyPr>
          <a:lstStyle/>
          <a:p>
            <a:r>
              <a:rPr lang="en-US" altLang="zh-CN" sz="1200" dirty="0"/>
              <a:t>0.8</a:t>
            </a:r>
            <a:endParaRPr lang="zh-CN" altLang="en-US" sz="1200" dirty="0"/>
          </a:p>
        </p:txBody>
      </p:sp>
      <p:sp>
        <p:nvSpPr>
          <p:cNvPr id="157" name="形状 156">
            <a:extLst>
              <a:ext uri="{FF2B5EF4-FFF2-40B4-BE49-F238E27FC236}">
                <a16:creationId xmlns:a16="http://schemas.microsoft.com/office/drawing/2014/main" id="{7EC1E84C-1425-47D0-8E28-1DEF49F403FC}"/>
              </a:ext>
            </a:extLst>
          </p:cNvPr>
          <p:cNvSpPr/>
          <p:nvPr/>
        </p:nvSpPr>
        <p:spPr>
          <a:xfrm rot="18762704" flipV="1">
            <a:off x="8655578" y="5110069"/>
            <a:ext cx="475548" cy="248249"/>
          </a:xfrm>
          <a:prstGeom prst="swooshArrow">
            <a:avLst>
              <a:gd name="adj1" fmla="val 16310"/>
              <a:gd name="adj2" fmla="val 35066"/>
            </a:avLst>
          </a:prstGeom>
          <a:gradFill flip="none" rotWithShape="1">
            <a:gsLst>
              <a:gs pos="1000">
                <a:srgbClr val="C7000B"/>
              </a:gs>
              <a:gs pos="99583">
                <a:srgbClr val="FFFFFF">
                  <a:alpha val="0"/>
                </a:srgbClr>
              </a:gs>
            </a:gsLst>
            <a:lin ang="8100000" scaled="1"/>
            <a:tileRect/>
          </a:gradFill>
          <a:ln w="6350" cap="flat" cmpd="sng" algn="ctr">
            <a:noFill/>
            <a:prstDash val="solid"/>
            <a:miter lim="800000"/>
          </a:ln>
          <a:effectLst/>
        </p:spPr>
        <p:txBody>
          <a:bodyPr wrap="square">
            <a:noAutofit/>
          </a:bodyPr>
          <a:lstStyle/>
          <a:p>
            <a:pPr marL="0" marR="0" lvl="0" indent="0" algn="l" defTabSz="914478" rtl="0" eaLnBrk="1" fontAlgn="ctr"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endParaRPr>
          </a:p>
        </p:txBody>
      </p:sp>
      <p:sp>
        <p:nvSpPr>
          <p:cNvPr id="158" name="文本框 157">
            <a:extLst>
              <a:ext uri="{FF2B5EF4-FFF2-40B4-BE49-F238E27FC236}">
                <a16:creationId xmlns:a16="http://schemas.microsoft.com/office/drawing/2014/main" id="{61497493-BBE7-4CC4-8EA0-A7A532D72E45}"/>
              </a:ext>
            </a:extLst>
          </p:cNvPr>
          <p:cNvSpPr txBox="1"/>
          <p:nvPr/>
        </p:nvSpPr>
        <p:spPr>
          <a:xfrm>
            <a:off x="9272631" y="4967645"/>
            <a:ext cx="643275" cy="276999"/>
          </a:xfrm>
          <a:prstGeom prst="rect">
            <a:avLst/>
          </a:prstGeom>
          <a:noFill/>
        </p:spPr>
        <p:txBody>
          <a:bodyPr wrap="square" rtlCol="0">
            <a:spAutoFit/>
          </a:bodyPr>
          <a:lstStyle/>
          <a:p>
            <a:r>
              <a:rPr lang="zh-CN" altLang="en-US" sz="1200" dirty="0">
                <a:solidFill>
                  <a:srgbClr val="FFFFFF"/>
                </a:solidFill>
              </a:rPr>
              <a:t>扩展比</a:t>
            </a:r>
          </a:p>
        </p:txBody>
      </p:sp>
      <p:sp>
        <p:nvSpPr>
          <p:cNvPr id="159" name="文本框 158">
            <a:extLst>
              <a:ext uri="{FF2B5EF4-FFF2-40B4-BE49-F238E27FC236}">
                <a16:creationId xmlns:a16="http://schemas.microsoft.com/office/drawing/2014/main" id="{8D9B9AB5-F570-4569-BE97-CD233BD92BB4}"/>
              </a:ext>
            </a:extLst>
          </p:cNvPr>
          <p:cNvSpPr txBox="1"/>
          <p:nvPr/>
        </p:nvSpPr>
        <p:spPr>
          <a:xfrm>
            <a:off x="8486663" y="5879214"/>
            <a:ext cx="643275" cy="230832"/>
          </a:xfrm>
          <a:prstGeom prst="rect">
            <a:avLst/>
          </a:prstGeom>
          <a:noFill/>
        </p:spPr>
        <p:txBody>
          <a:bodyPr wrap="square" rtlCol="0">
            <a:spAutoFit/>
          </a:bodyPr>
          <a:lstStyle/>
          <a:p>
            <a:r>
              <a:rPr lang="zh-CN" altLang="en-US" sz="900" dirty="0">
                <a:latin typeface="微软雅黑" panose="020B0503020204020204" pitchFamily="34" charset="-122"/>
                <a:ea typeface="微软雅黑" panose="020B0503020204020204" pitchFamily="34" charset="-122"/>
              </a:rPr>
              <a:t>友商</a:t>
            </a:r>
          </a:p>
        </p:txBody>
      </p:sp>
      <p:sp>
        <p:nvSpPr>
          <p:cNvPr id="160" name="文本框 159">
            <a:extLst>
              <a:ext uri="{FF2B5EF4-FFF2-40B4-BE49-F238E27FC236}">
                <a16:creationId xmlns:a16="http://schemas.microsoft.com/office/drawing/2014/main" id="{4A241A7D-A3EE-42CE-A174-3E55B6A814FE}"/>
              </a:ext>
            </a:extLst>
          </p:cNvPr>
          <p:cNvSpPr txBox="1"/>
          <p:nvPr/>
        </p:nvSpPr>
        <p:spPr>
          <a:xfrm>
            <a:off x="8972340" y="5872897"/>
            <a:ext cx="862561" cy="230832"/>
          </a:xfrm>
          <a:prstGeom prst="rect">
            <a:avLst/>
          </a:prstGeom>
          <a:noFill/>
        </p:spPr>
        <p:txBody>
          <a:bodyPr wrap="square" rtlCol="0">
            <a:spAutoFit/>
          </a:bodyPr>
          <a:lstStyle/>
          <a:p>
            <a:r>
              <a:rPr lang="en-US" altLang="zh-CN" sz="900" dirty="0">
                <a:latin typeface="微软雅黑" panose="020B0503020204020204" pitchFamily="34" charset="-122"/>
                <a:ea typeface="微软雅黑" panose="020B0503020204020204" pitchFamily="34" charset="-122"/>
              </a:rPr>
              <a:t>openGauss</a:t>
            </a:r>
            <a:endParaRPr lang="zh-CN" altLang="en-US" sz="900" dirty="0">
              <a:latin typeface="微软雅黑" panose="020B0503020204020204" pitchFamily="34" charset="-122"/>
              <a:ea typeface="微软雅黑" panose="020B0503020204020204" pitchFamily="34" charset="-122"/>
            </a:endParaRPr>
          </a:p>
        </p:txBody>
      </p:sp>
      <p:sp>
        <p:nvSpPr>
          <p:cNvPr id="161" name="文本框 160">
            <a:extLst>
              <a:ext uri="{FF2B5EF4-FFF2-40B4-BE49-F238E27FC236}">
                <a16:creationId xmlns:a16="http://schemas.microsoft.com/office/drawing/2014/main" id="{54B0418E-BC9E-4404-B945-741EBF99B099}"/>
              </a:ext>
            </a:extLst>
          </p:cNvPr>
          <p:cNvSpPr txBox="1"/>
          <p:nvPr/>
        </p:nvSpPr>
        <p:spPr>
          <a:xfrm>
            <a:off x="8566617" y="5062972"/>
            <a:ext cx="568108" cy="200055"/>
          </a:xfrm>
          <a:prstGeom prst="rect">
            <a:avLst/>
          </a:prstGeom>
          <a:noFill/>
        </p:spPr>
        <p:txBody>
          <a:bodyPr wrap="square">
            <a:spAutoFit/>
          </a:bodyPr>
          <a:lstStyle/>
          <a:p>
            <a:r>
              <a:rPr lang="en-US" altLang="zh-CN" sz="700" b="1" i="0" u="none" strike="noStrike" dirty="0" err="1">
                <a:solidFill>
                  <a:srgbClr val="C00000"/>
                </a:solidFill>
                <a:latin typeface="微软雅黑" panose="020B0503020204020204" pitchFamily="34" charset="-122"/>
                <a:ea typeface="微软雅黑" panose="020B0503020204020204" pitchFamily="34" charset="-122"/>
                <a:cs typeface="Noto Sans SC"/>
                <a:sym typeface="Noto Sans SC"/>
              </a:rPr>
              <a:t>平滑扩容</a:t>
            </a:r>
            <a:endParaRPr lang="zh-CN" altLang="en-US" sz="700" b="1" dirty="0">
              <a:solidFill>
                <a:srgbClr val="C00000"/>
              </a:solidFill>
            </a:endParaRPr>
          </a:p>
        </p:txBody>
      </p:sp>
      <p:sp>
        <p:nvSpPr>
          <p:cNvPr id="162" name="文本框 161">
            <a:extLst>
              <a:ext uri="{FF2B5EF4-FFF2-40B4-BE49-F238E27FC236}">
                <a16:creationId xmlns:a16="http://schemas.microsoft.com/office/drawing/2014/main" id="{F1304729-4A74-4F1C-8797-FB52C1DD739A}"/>
              </a:ext>
            </a:extLst>
          </p:cNvPr>
          <p:cNvSpPr txBox="1"/>
          <p:nvPr/>
        </p:nvSpPr>
        <p:spPr>
          <a:xfrm>
            <a:off x="8246157" y="2663485"/>
            <a:ext cx="941186" cy="253916"/>
          </a:xfrm>
          <a:prstGeom prst="rect">
            <a:avLst/>
          </a:prstGeom>
          <a:noFill/>
        </p:spPr>
        <p:txBody>
          <a:bodyPr wrap="square" rtlCol="0">
            <a:spAutoFit/>
          </a:bodyPr>
          <a:lstStyle/>
          <a:p>
            <a:r>
              <a:rPr lang="en-US" altLang="zh-CN" sz="1000" dirty="0">
                <a:latin typeface="微软雅黑" panose="020B0503020204020204" pitchFamily="34" charset="-122"/>
                <a:ea typeface="微软雅黑" panose="020B0503020204020204" pitchFamily="34" charset="-122"/>
              </a:rPr>
              <a:t>2</a:t>
            </a:r>
            <a:r>
              <a:rPr lang="zh-CN" altLang="en-US" sz="1000" dirty="0">
                <a:latin typeface="微软雅黑" panose="020B0503020204020204" pitchFamily="34" charset="-122"/>
                <a:ea typeface="微软雅黑" panose="020B0503020204020204" pitchFamily="34" charset="-122"/>
              </a:rPr>
              <a:t>节点</a:t>
            </a:r>
            <a:r>
              <a:rPr lang="en-US" altLang="zh-CN" sz="1000" dirty="0">
                <a:latin typeface="微软雅黑" panose="020B0503020204020204" pitchFamily="34" charset="-122"/>
                <a:ea typeface="微软雅黑" panose="020B0503020204020204" pitchFamily="34" charset="-122"/>
              </a:rPr>
              <a:t>TPCC</a:t>
            </a:r>
            <a:endParaRPr lang="zh-CN" altLang="en-US" sz="1000" dirty="0">
              <a:latin typeface="微软雅黑" panose="020B0503020204020204" pitchFamily="34" charset="-122"/>
              <a:ea typeface="微软雅黑" panose="020B0503020204020204" pitchFamily="34" charset="-122"/>
            </a:endParaRPr>
          </a:p>
        </p:txBody>
      </p:sp>
      <p:sp>
        <p:nvSpPr>
          <p:cNvPr id="163" name="文本框 162">
            <a:extLst>
              <a:ext uri="{FF2B5EF4-FFF2-40B4-BE49-F238E27FC236}">
                <a16:creationId xmlns:a16="http://schemas.microsoft.com/office/drawing/2014/main" id="{F1482108-C33C-42F9-B483-7E39834870D4}"/>
              </a:ext>
            </a:extLst>
          </p:cNvPr>
          <p:cNvSpPr txBox="1"/>
          <p:nvPr/>
        </p:nvSpPr>
        <p:spPr>
          <a:xfrm>
            <a:off x="10323456" y="2482324"/>
            <a:ext cx="524763" cy="307777"/>
          </a:xfrm>
          <a:prstGeom prst="rect">
            <a:avLst/>
          </a:prstGeom>
          <a:noFill/>
        </p:spPr>
        <p:txBody>
          <a:bodyPr wrap="square" rtlCol="0">
            <a:spAutoFit/>
          </a:bodyPr>
          <a:lstStyle/>
          <a:p>
            <a:r>
              <a:rPr lang="en-US" altLang="zh-CN" sz="1400" b="1" dirty="0">
                <a:solidFill>
                  <a:srgbClr val="C00000"/>
                </a:solidFill>
                <a:latin typeface="微软雅黑" panose="020B0503020204020204" pitchFamily="34" charset="-122"/>
                <a:ea typeface="微软雅黑" panose="020B0503020204020204" pitchFamily="34" charset="-122"/>
              </a:rPr>
              <a:t>5%</a:t>
            </a:r>
            <a:endParaRPr lang="zh-CN" altLang="en-US" sz="1400" b="1" dirty="0">
              <a:solidFill>
                <a:srgbClr val="C00000"/>
              </a:solidFill>
              <a:latin typeface="微软雅黑" panose="020B0503020204020204" pitchFamily="34" charset="-122"/>
              <a:ea typeface="微软雅黑" panose="020B0503020204020204" pitchFamily="34" charset="-122"/>
            </a:endParaRPr>
          </a:p>
        </p:txBody>
      </p:sp>
      <p:sp>
        <p:nvSpPr>
          <p:cNvPr id="164" name="箭头: 上 163">
            <a:extLst>
              <a:ext uri="{FF2B5EF4-FFF2-40B4-BE49-F238E27FC236}">
                <a16:creationId xmlns:a16="http://schemas.microsoft.com/office/drawing/2014/main" id="{D1FFBB0C-A06E-48AC-B973-74AF5752A184}"/>
              </a:ext>
            </a:extLst>
          </p:cNvPr>
          <p:cNvSpPr/>
          <p:nvPr/>
        </p:nvSpPr>
        <p:spPr>
          <a:xfrm>
            <a:off x="10813020" y="2482203"/>
            <a:ext cx="52387" cy="251996"/>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65" name="文本框 164">
            <a:extLst>
              <a:ext uri="{FF2B5EF4-FFF2-40B4-BE49-F238E27FC236}">
                <a16:creationId xmlns:a16="http://schemas.microsoft.com/office/drawing/2014/main" id="{A86AC8ED-0E29-4377-96C3-9B2A1F412265}"/>
              </a:ext>
            </a:extLst>
          </p:cNvPr>
          <p:cNvSpPr txBox="1"/>
          <p:nvPr/>
        </p:nvSpPr>
        <p:spPr>
          <a:xfrm>
            <a:off x="9580729" y="2510306"/>
            <a:ext cx="866237" cy="276999"/>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rPr>
              <a:t>领先友商</a:t>
            </a:r>
          </a:p>
        </p:txBody>
      </p:sp>
      <p:sp>
        <p:nvSpPr>
          <p:cNvPr id="166" name="文本框 165">
            <a:extLst>
              <a:ext uri="{FF2B5EF4-FFF2-40B4-BE49-F238E27FC236}">
                <a16:creationId xmlns:a16="http://schemas.microsoft.com/office/drawing/2014/main" id="{2C4963AF-0B40-4D00-8B0B-64440CB84155}"/>
              </a:ext>
            </a:extLst>
          </p:cNvPr>
          <p:cNvSpPr txBox="1"/>
          <p:nvPr/>
        </p:nvSpPr>
        <p:spPr>
          <a:xfrm>
            <a:off x="7950700" y="4154927"/>
            <a:ext cx="3534110" cy="430887"/>
          </a:xfrm>
          <a:prstGeom prst="rect">
            <a:avLst/>
          </a:prstGeom>
          <a:noFill/>
        </p:spPr>
        <p:txBody>
          <a:bodyPr wrap="square">
            <a:spAutoFit/>
          </a:bodyPr>
          <a:lstStyle/>
          <a:p>
            <a:pPr indent="0"/>
            <a:r>
              <a:rPr lang="zh-CN" altLang="en-US" sz="1100" dirty="0">
                <a:latin typeface="微软雅黑" panose="020B0503020204020204" pitchFamily="34" charset="-122"/>
                <a:ea typeface="微软雅黑" panose="020B0503020204020204" pitchFamily="34" charset="-122"/>
                <a:sym typeface="Noto Sans SC"/>
              </a:rPr>
              <a:t>基于</a:t>
            </a:r>
            <a:r>
              <a:rPr lang="en-US" altLang="zh-CN" sz="1100" dirty="0">
                <a:latin typeface="微软雅黑" panose="020B0503020204020204" pitchFamily="34" charset="-122"/>
                <a:ea typeface="微软雅黑" panose="020B0503020204020204" pitchFamily="34" charset="-122"/>
                <a:sym typeface="Noto Sans SC"/>
              </a:rPr>
              <a:t>3</a:t>
            </a:r>
            <a:r>
              <a:rPr lang="zh-CN" altLang="en-US" sz="1100" dirty="0">
                <a:latin typeface="微软雅黑" panose="020B0503020204020204" pitchFamily="34" charset="-122"/>
                <a:ea typeface="微软雅黑" panose="020B0503020204020204" pitchFamily="34" charset="-122"/>
                <a:sym typeface="Noto Sans SC"/>
              </a:rPr>
              <a:t>层池化架构，算力、内存、存储资源多节点共享，同等目标下，资源节省至少</a:t>
            </a:r>
            <a:r>
              <a:rPr lang="en-US" altLang="zh-CN" sz="1100" dirty="0">
                <a:latin typeface="微软雅黑" panose="020B0503020204020204" pitchFamily="34" charset="-122"/>
                <a:ea typeface="微软雅黑" panose="020B0503020204020204" pitchFamily="34" charset="-122"/>
                <a:sym typeface="Noto Sans SC"/>
              </a:rPr>
              <a:t>50%</a:t>
            </a:r>
          </a:p>
        </p:txBody>
      </p:sp>
      <p:grpSp>
        <p:nvGrpSpPr>
          <p:cNvPr id="167" name="组合 166">
            <a:extLst>
              <a:ext uri="{FF2B5EF4-FFF2-40B4-BE49-F238E27FC236}">
                <a16:creationId xmlns:a16="http://schemas.microsoft.com/office/drawing/2014/main" id="{6B4A723B-08F3-4801-ACB9-BA5EC5021B0E}"/>
              </a:ext>
            </a:extLst>
          </p:cNvPr>
          <p:cNvGrpSpPr/>
          <p:nvPr/>
        </p:nvGrpSpPr>
        <p:grpSpPr>
          <a:xfrm>
            <a:off x="7745574" y="1878367"/>
            <a:ext cx="260008" cy="449867"/>
            <a:chOff x="7150761" y="3305637"/>
            <a:chExt cx="260008" cy="449867"/>
          </a:xfrm>
        </p:grpSpPr>
        <p:sp>
          <p:nvSpPr>
            <p:cNvPr id="168" name="椭圆 167">
              <a:extLst>
                <a:ext uri="{FF2B5EF4-FFF2-40B4-BE49-F238E27FC236}">
                  <a16:creationId xmlns:a16="http://schemas.microsoft.com/office/drawing/2014/main" id="{8511AEFA-781E-4C64-AD9E-BC52ABD035FF}"/>
                </a:ext>
              </a:extLst>
            </p:cNvPr>
            <p:cNvSpPr/>
            <p:nvPr/>
          </p:nvSpPr>
          <p:spPr>
            <a:xfrm>
              <a:off x="7179649" y="3558783"/>
              <a:ext cx="180000" cy="180000"/>
            </a:xfrm>
            <a:prstGeom prst="ellipse">
              <a:avLst/>
            </a:prstGeom>
            <a:solidFill>
              <a:srgbClr val="C00000"/>
            </a:solidFill>
            <a:ln w="12700" cap="flat" cmpd="sng" algn="ctr">
              <a:noFill/>
              <a:prstDash val="solid"/>
              <a:miter lim="800000"/>
            </a:ln>
            <a:effectLst/>
          </p:spPr>
          <p:txBody>
            <a:bodyPr rot="0" spcFirstLastPara="0" vertOverflow="overflow" horzOverflow="overflow" vert="horz" wrap="square" lIns="255932" tIns="127966" rIns="255932" bIns="127966" numCol="1" spcCol="0" rtlCol="0" fromWordArt="0" anchor="ctr" anchorCtr="0" forceAA="0" compatLnSpc="1">
              <a:prstTxWarp prst="textNoShape">
                <a:avLst/>
              </a:prstTxWarp>
              <a:noAutofit/>
            </a:bodyPr>
            <a:lstStyle/>
            <a:p>
              <a:pPr algn="ctr" defTabSz="2559532">
                <a:defRPr/>
              </a:pPr>
              <a:endParaRPr lang="zh-CN" altLang="en-US" sz="600" kern="0">
                <a:solidFill>
                  <a:srgbClr val="666666"/>
                </a:solidFill>
                <a:cs typeface="+mn-ea"/>
                <a:sym typeface="+mn-lt"/>
              </a:endParaRPr>
            </a:p>
          </p:txBody>
        </p:sp>
        <p:sp>
          <p:nvSpPr>
            <p:cNvPr id="169" name="文本框 168">
              <a:extLst>
                <a:ext uri="{FF2B5EF4-FFF2-40B4-BE49-F238E27FC236}">
                  <a16:creationId xmlns:a16="http://schemas.microsoft.com/office/drawing/2014/main" id="{424E3778-6336-40FB-A3FA-9754AAD40151}"/>
                </a:ext>
              </a:extLst>
            </p:cNvPr>
            <p:cNvSpPr txBox="1"/>
            <p:nvPr/>
          </p:nvSpPr>
          <p:spPr>
            <a:xfrm>
              <a:off x="7150761" y="3305637"/>
              <a:ext cx="260008" cy="449867"/>
            </a:xfrm>
            <a:prstGeom prst="rect">
              <a:avLst/>
            </a:prstGeom>
            <a:noFill/>
          </p:spPr>
          <p:txBody>
            <a:bodyPr wrap="square" rtlCol="0">
              <a:spAutoFit/>
            </a:bodyPr>
            <a:lstStyle/>
            <a:p>
              <a:pPr>
                <a:lnSpc>
                  <a:spcPts val="3440"/>
                </a:lnSpc>
                <a:defRPr/>
              </a:pPr>
              <a:r>
                <a:rPr lang="en-US" altLang="zh-CN" sz="800" dirty="0">
                  <a:solidFill>
                    <a:srgbClr val="FFFFFF"/>
                  </a:solidFill>
                  <a:cs typeface="+mn-ea"/>
                  <a:sym typeface="+mn-lt"/>
                </a:rPr>
                <a:t>1</a:t>
              </a:r>
              <a:endParaRPr lang="zh-CN" altLang="en-US" sz="800" dirty="0">
                <a:solidFill>
                  <a:srgbClr val="FFFFFF"/>
                </a:solidFill>
                <a:cs typeface="+mn-ea"/>
                <a:sym typeface="+mn-lt"/>
              </a:endParaRPr>
            </a:p>
          </p:txBody>
        </p:sp>
      </p:grpSp>
      <p:grpSp>
        <p:nvGrpSpPr>
          <p:cNvPr id="170" name="组合 169">
            <a:extLst>
              <a:ext uri="{FF2B5EF4-FFF2-40B4-BE49-F238E27FC236}">
                <a16:creationId xmlns:a16="http://schemas.microsoft.com/office/drawing/2014/main" id="{06BB39DC-8FF2-4EF5-83AE-7449FD34E715}"/>
              </a:ext>
            </a:extLst>
          </p:cNvPr>
          <p:cNvGrpSpPr/>
          <p:nvPr/>
        </p:nvGrpSpPr>
        <p:grpSpPr>
          <a:xfrm>
            <a:off x="7716718" y="2873812"/>
            <a:ext cx="260008" cy="449867"/>
            <a:chOff x="7151085" y="3305148"/>
            <a:chExt cx="260008" cy="449867"/>
          </a:xfrm>
        </p:grpSpPr>
        <p:sp>
          <p:nvSpPr>
            <p:cNvPr id="171" name="椭圆 170">
              <a:extLst>
                <a:ext uri="{FF2B5EF4-FFF2-40B4-BE49-F238E27FC236}">
                  <a16:creationId xmlns:a16="http://schemas.microsoft.com/office/drawing/2014/main" id="{50342F0C-C5D4-468A-B055-14CDCCF3D805}"/>
                </a:ext>
              </a:extLst>
            </p:cNvPr>
            <p:cNvSpPr/>
            <p:nvPr/>
          </p:nvSpPr>
          <p:spPr>
            <a:xfrm>
              <a:off x="7179649" y="3558783"/>
              <a:ext cx="180000" cy="180000"/>
            </a:xfrm>
            <a:prstGeom prst="ellipse">
              <a:avLst/>
            </a:prstGeom>
            <a:solidFill>
              <a:srgbClr val="C00000"/>
            </a:solidFill>
            <a:ln w="12700" cap="flat" cmpd="sng" algn="ctr">
              <a:noFill/>
              <a:prstDash val="solid"/>
              <a:miter lim="800000"/>
            </a:ln>
            <a:effectLst/>
          </p:spPr>
          <p:txBody>
            <a:bodyPr rot="0" spcFirstLastPara="0" vertOverflow="overflow" horzOverflow="overflow" vert="horz" wrap="square" lIns="255932" tIns="127966" rIns="255932" bIns="127966" numCol="1" spcCol="0" rtlCol="0" fromWordArt="0" anchor="ctr" anchorCtr="0" forceAA="0" compatLnSpc="1">
              <a:prstTxWarp prst="textNoShape">
                <a:avLst/>
              </a:prstTxWarp>
              <a:noAutofit/>
            </a:bodyPr>
            <a:lstStyle/>
            <a:p>
              <a:pPr algn="ctr" defTabSz="2559532">
                <a:defRPr/>
              </a:pPr>
              <a:endParaRPr lang="zh-CN" altLang="en-US" sz="600" kern="0">
                <a:solidFill>
                  <a:srgbClr val="666666"/>
                </a:solidFill>
                <a:cs typeface="+mn-ea"/>
                <a:sym typeface="+mn-lt"/>
              </a:endParaRPr>
            </a:p>
          </p:txBody>
        </p:sp>
        <p:sp>
          <p:nvSpPr>
            <p:cNvPr id="172" name="文本框 171">
              <a:extLst>
                <a:ext uri="{FF2B5EF4-FFF2-40B4-BE49-F238E27FC236}">
                  <a16:creationId xmlns:a16="http://schemas.microsoft.com/office/drawing/2014/main" id="{D0725E45-105F-47BA-838C-001928E38575}"/>
                </a:ext>
              </a:extLst>
            </p:cNvPr>
            <p:cNvSpPr txBox="1"/>
            <p:nvPr/>
          </p:nvSpPr>
          <p:spPr>
            <a:xfrm>
              <a:off x="7151085" y="3305148"/>
              <a:ext cx="260008" cy="449867"/>
            </a:xfrm>
            <a:prstGeom prst="rect">
              <a:avLst/>
            </a:prstGeom>
            <a:noFill/>
          </p:spPr>
          <p:txBody>
            <a:bodyPr wrap="square" rtlCol="0">
              <a:spAutoFit/>
            </a:bodyPr>
            <a:lstStyle/>
            <a:p>
              <a:pPr>
                <a:lnSpc>
                  <a:spcPts val="3440"/>
                </a:lnSpc>
                <a:defRPr/>
              </a:pPr>
              <a:r>
                <a:rPr lang="en-US" altLang="zh-CN" sz="800" dirty="0">
                  <a:solidFill>
                    <a:srgbClr val="FFFFFF"/>
                  </a:solidFill>
                  <a:cs typeface="+mn-ea"/>
                  <a:sym typeface="+mn-lt"/>
                </a:rPr>
                <a:t>2</a:t>
              </a:r>
              <a:endParaRPr lang="zh-CN" altLang="en-US" sz="800" dirty="0">
                <a:solidFill>
                  <a:srgbClr val="FFFFFF"/>
                </a:solidFill>
                <a:cs typeface="+mn-ea"/>
                <a:sym typeface="+mn-lt"/>
              </a:endParaRPr>
            </a:p>
          </p:txBody>
        </p:sp>
      </p:grpSp>
      <p:grpSp>
        <p:nvGrpSpPr>
          <p:cNvPr id="173" name="组合 172">
            <a:extLst>
              <a:ext uri="{FF2B5EF4-FFF2-40B4-BE49-F238E27FC236}">
                <a16:creationId xmlns:a16="http://schemas.microsoft.com/office/drawing/2014/main" id="{35FC9CF9-FB2B-47BB-93F3-1D81A2CF17AA}"/>
              </a:ext>
            </a:extLst>
          </p:cNvPr>
          <p:cNvGrpSpPr/>
          <p:nvPr/>
        </p:nvGrpSpPr>
        <p:grpSpPr>
          <a:xfrm>
            <a:off x="7732208" y="3659125"/>
            <a:ext cx="260008" cy="449867"/>
            <a:chOff x="7157936" y="3306038"/>
            <a:chExt cx="260008" cy="449867"/>
          </a:xfrm>
        </p:grpSpPr>
        <p:sp>
          <p:nvSpPr>
            <p:cNvPr id="174" name="椭圆 173">
              <a:extLst>
                <a:ext uri="{FF2B5EF4-FFF2-40B4-BE49-F238E27FC236}">
                  <a16:creationId xmlns:a16="http://schemas.microsoft.com/office/drawing/2014/main" id="{6A47FE80-EBC4-4E83-9A6F-2DF462C07C61}"/>
                </a:ext>
              </a:extLst>
            </p:cNvPr>
            <p:cNvSpPr/>
            <p:nvPr/>
          </p:nvSpPr>
          <p:spPr>
            <a:xfrm>
              <a:off x="7179649" y="3558783"/>
              <a:ext cx="180000" cy="180000"/>
            </a:xfrm>
            <a:prstGeom prst="ellipse">
              <a:avLst/>
            </a:prstGeom>
            <a:solidFill>
              <a:srgbClr val="C00000"/>
            </a:solidFill>
            <a:ln w="12700" cap="flat" cmpd="sng" algn="ctr">
              <a:noFill/>
              <a:prstDash val="solid"/>
              <a:miter lim="800000"/>
            </a:ln>
            <a:effectLst/>
          </p:spPr>
          <p:txBody>
            <a:bodyPr rot="0" spcFirstLastPara="0" vertOverflow="overflow" horzOverflow="overflow" vert="horz" wrap="square" lIns="255932" tIns="127966" rIns="255932" bIns="127966" numCol="1" spcCol="0" rtlCol="0" fromWordArt="0" anchor="ctr" anchorCtr="0" forceAA="0" compatLnSpc="1">
              <a:prstTxWarp prst="textNoShape">
                <a:avLst/>
              </a:prstTxWarp>
              <a:noAutofit/>
            </a:bodyPr>
            <a:lstStyle/>
            <a:p>
              <a:pPr algn="ctr" defTabSz="2559532">
                <a:defRPr/>
              </a:pPr>
              <a:endParaRPr lang="zh-CN" altLang="en-US" sz="600" kern="0">
                <a:solidFill>
                  <a:srgbClr val="666666"/>
                </a:solidFill>
                <a:cs typeface="+mn-ea"/>
                <a:sym typeface="+mn-lt"/>
              </a:endParaRPr>
            </a:p>
          </p:txBody>
        </p:sp>
        <p:sp>
          <p:nvSpPr>
            <p:cNvPr id="175" name="文本框 174">
              <a:extLst>
                <a:ext uri="{FF2B5EF4-FFF2-40B4-BE49-F238E27FC236}">
                  <a16:creationId xmlns:a16="http://schemas.microsoft.com/office/drawing/2014/main" id="{9AF6A44E-C9E7-424D-8F61-018573F7424A}"/>
                </a:ext>
              </a:extLst>
            </p:cNvPr>
            <p:cNvSpPr txBox="1"/>
            <p:nvPr/>
          </p:nvSpPr>
          <p:spPr>
            <a:xfrm>
              <a:off x="7157936" y="3306038"/>
              <a:ext cx="260008" cy="449867"/>
            </a:xfrm>
            <a:prstGeom prst="rect">
              <a:avLst/>
            </a:prstGeom>
            <a:noFill/>
          </p:spPr>
          <p:txBody>
            <a:bodyPr wrap="square" rtlCol="0">
              <a:spAutoFit/>
            </a:bodyPr>
            <a:lstStyle/>
            <a:p>
              <a:pPr>
                <a:lnSpc>
                  <a:spcPts val="3440"/>
                </a:lnSpc>
                <a:defRPr/>
              </a:pPr>
              <a:r>
                <a:rPr lang="en-US" altLang="zh-CN" sz="800" dirty="0">
                  <a:solidFill>
                    <a:srgbClr val="FFFFFF"/>
                  </a:solidFill>
                  <a:cs typeface="+mn-ea"/>
                  <a:sym typeface="+mn-lt"/>
                </a:rPr>
                <a:t>3</a:t>
              </a:r>
              <a:endParaRPr lang="zh-CN" altLang="en-US" sz="800" dirty="0">
                <a:solidFill>
                  <a:srgbClr val="FFFFFF"/>
                </a:solidFill>
                <a:cs typeface="+mn-ea"/>
                <a:sym typeface="+mn-lt"/>
              </a:endParaRPr>
            </a:p>
          </p:txBody>
        </p:sp>
      </p:grpSp>
      <p:grpSp>
        <p:nvGrpSpPr>
          <p:cNvPr id="176" name="组合 175">
            <a:extLst>
              <a:ext uri="{FF2B5EF4-FFF2-40B4-BE49-F238E27FC236}">
                <a16:creationId xmlns:a16="http://schemas.microsoft.com/office/drawing/2014/main" id="{7C62FC30-7EA1-4C86-8C20-8CA14BF790FE}"/>
              </a:ext>
            </a:extLst>
          </p:cNvPr>
          <p:cNvGrpSpPr/>
          <p:nvPr/>
        </p:nvGrpSpPr>
        <p:grpSpPr>
          <a:xfrm>
            <a:off x="7765505" y="4587348"/>
            <a:ext cx="260008" cy="449867"/>
            <a:chOff x="7147164" y="3303337"/>
            <a:chExt cx="260008" cy="449867"/>
          </a:xfrm>
        </p:grpSpPr>
        <p:sp>
          <p:nvSpPr>
            <p:cNvPr id="177" name="椭圆 176">
              <a:extLst>
                <a:ext uri="{FF2B5EF4-FFF2-40B4-BE49-F238E27FC236}">
                  <a16:creationId xmlns:a16="http://schemas.microsoft.com/office/drawing/2014/main" id="{D47CA03C-5D56-4E69-997F-196E4101C305}"/>
                </a:ext>
              </a:extLst>
            </p:cNvPr>
            <p:cNvSpPr/>
            <p:nvPr/>
          </p:nvSpPr>
          <p:spPr>
            <a:xfrm>
              <a:off x="7179649" y="3558783"/>
              <a:ext cx="180000" cy="180000"/>
            </a:xfrm>
            <a:prstGeom prst="ellipse">
              <a:avLst/>
            </a:prstGeom>
            <a:solidFill>
              <a:srgbClr val="C00000"/>
            </a:solidFill>
            <a:ln w="12700" cap="flat" cmpd="sng" algn="ctr">
              <a:noFill/>
              <a:prstDash val="solid"/>
              <a:miter lim="800000"/>
            </a:ln>
            <a:effectLst/>
          </p:spPr>
          <p:txBody>
            <a:bodyPr rot="0" spcFirstLastPara="0" vertOverflow="overflow" horzOverflow="overflow" vert="horz" wrap="square" lIns="255932" tIns="127966" rIns="255932" bIns="127966" numCol="1" spcCol="0" rtlCol="0" fromWordArt="0" anchor="ctr" anchorCtr="0" forceAA="0" compatLnSpc="1">
              <a:prstTxWarp prst="textNoShape">
                <a:avLst/>
              </a:prstTxWarp>
              <a:noAutofit/>
            </a:bodyPr>
            <a:lstStyle/>
            <a:p>
              <a:pPr algn="ctr" defTabSz="2559532">
                <a:defRPr/>
              </a:pPr>
              <a:endParaRPr lang="zh-CN" altLang="en-US" sz="600" kern="0">
                <a:solidFill>
                  <a:srgbClr val="666666"/>
                </a:solidFill>
                <a:cs typeface="+mn-ea"/>
                <a:sym typeface="+mn-lt"/>
              </a:endParaRPr>
            </a:p>
          </p:txBody>
        </p:sp>
        <p:sp>
          <p:nvSpPr>
            <p:cNvPr id="178" name="文本框 177">
              <a:extLst>
                <a:ext uri="{FF2B5EF4-FFF2-40B4-BE49-F238E27FC236}">
                  <a16:creationId xmlns:a16="http://schemas.microsoft.com/office/drawing/2014/main" id="{9C487D04-2A7C-4CFF-84D2-FE6A6968DDAB}"/>
                </a:ext>
              </a:extLst>
            </p:cNvPr>
            <p:cNvSpPr txBox="1"/>
            <p:nvPr/>
          </p:nvSpPr>
          <p:spPr>
            <a:xfrm>
              <a:off x="7147164" y="3303337"/>
              <a:ext cx="260008" cy="449867"/>
            </a:xfrm>
            <a:prstGeom prst="rect">
              <a:avLst/>
            </a:prstGeom>
            <a:noFill/>
          </p:spPr>
          <p:txBody>
            <a:bodyPr wrap="square" rtlCol="0">
              <a:spAutoFit/>
            </a:bodyPr>
            <a:lstStyle/>
            <a:p>
              <a:pPr>
                <a:lnSpc>
                  <a:spcPts val="3440"/>
                </a:lnSpc>
                <a:defRPr/>
              </a:pPr>
              <a:r>
                <a:rPr lang="en-US" altLang="zh-CN" sz="800" dirty="0">
                  <a:solidFill>
                    <a:srgbClr val="FFFFFF"/>
                  </a:solidFill>
                  <a:cs typeface="+mn-ea"/>
                  <a:sym typeface="+mn-lt"/>
                </a:rPr>
                <a:t>4</a:t>
              </a:r>
              <a:endParaRPr lang="zh-CN" altLang="en-US" sz="800" dirty="0">
                <a:solidFill>
                  <a:srgbClr val="FFFFFF"/>
                </a:solidFill>
                <a:cs typeface="+mn-ea"/>
                <a:sym typeface="+mn-lt"/>
              </a:endParaRPr>
            </a:p>
          </p:txBody>
        </p:sp>
      </p:grpSp>
    </p:spTree>
    <p:extLst>
      <p:ext uri="{BB962C8B-B14F-4D97-AF65-F5344CB8AC3E}">
        <p14:creationId xmlns:p14="http://schemas.microsoft.com/office/powerpoint/2010/main" val="2807393372"/>
      </p:ext>
    </p:extLst>
  </p:cSld>
  <p:clrMapOvr>
    <a:masterClrMapping/>
  </p:clrMapOvr>
  <p:transition advClick="0" advTm="8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副标题 3">
            <a:extLst>
              <a:ext uri="{FF2B5EF4-FFF2-40B4-BE49-F238E27FC236}">
                <a16:creationId xmlns:a16="http://schemas.microsoft.com/office/drawing/2014/main" id="{B3DCD12F-59D3-4E4D-B4F3-C757F868191E}"/>
              </a:ext>
            </a:extLst>
          </p:cNvPr>
          <p:cNvSpPr txBox="1">
            <a:spLocks/>
          </p:cNvSpPr>
          <p:nvPr/>
        </p:nvSpPr>
        <p:spPr>
          <a:xfrm>
            <a:off x="1893924" y="459938"/>
            <a:ext cx="8384155" cy="567000"/>
          </a:xfrm>
          <a:prstGeom prst="rect">
            <a:avLst/>
          </a:prstGeom>
        </p:spPr>
        <p:txBody>
          <a:bodyPr lIns="35438" tIns="35438" rIns="35438" bIns="35438" anchor="t">
            <a:normAutofit/>
          </a:bodyPr>
          <a:lstStyle>
            <a:lvl1pPr marL="0" indent="0" algn="l" defTabSz="1187323" rtl="0" eaLnBrk="1" latinLnBrk="0" hangingPunct="1">
              <a:lnSpc>
                <a:spcPct val="100000"/>
              </a:lnSpc>
              <a:spcBef>
                <a:spcPts val="0"/>
              </a:spcBef>
              <a:buFont typeface="Arial" panose="020B0604020202020204" pitchFamily="34" charset="0"/>
              <a:buNone/>
              <a:defRPr sz="2799" b="1" kern="1200" baseline="0">
                <a:solidFill>
                  <a:srgbClr val="C00000"/>
                </a:solidFill>
                <a:latin typeface="微软雅黑" panose="020B0503020204020204" pitchFamily="34" charset="-122"/>
                <a:ea typeface="微软雅黑" panose="020B0503020204020204" pitchFamily="34" charset="-122"/>
                <a:cs typeface="Arial" panose="020B0604020202020204" pitchFamily="34" charset="0"/>
              </a:defRPr>
            </a:lvl1pPr>
            <a:lvl2pPr marL="593662" indent="0" algn="ctr" defTabSz="1187323" rtl="0" eaLnBrk="1" latinLnBrk="0" hangingPunct="1">
              <a:lnSpc>
                <a:spcPct val="90000"/>
              </a:lnSpc>
              <a:spcBef>
                <a:spcPts val="650"/>
              </a:spcBef>
              <a:buFont typeface="Arial" panose="020B0604020202020204" pitchFamily="34" charset="0"/>
              <a:buNone/>
              <a:defRPr sz="2597" kern="1200">
                <a:solidFill>
                  <a:schemeClr val="tx1"/>
                </a:solidFill>
                <a:latin typeface="+mn-lt"/>
                <a:ea typeface="+mn-ea"/>
                <a:cs typeface="+mn-cs"/>
              </a:defRPr>
            </a:lvl2pPr>
            <a:lvl3pPr marL="1187323" indent="0" algn="ctr" defTabSz="1187323" rtl="0" eaLnBrk="1" latinLnBrk="0" hangingPunct="1">
              <a:lnSpc>
                <a:spcPct val="90000"/>
              </a:lnSpc>
              <a:spcBef>
                <a:spcPts val="650"/>
              </a:spcBef>
              <a:buFont typeface="Arial" panose="020B0604020202020204" pitchFamily="34" charset="0"/>
              <a:buNone/>
              <a:defRPr sz="2337" kern="1200">
                <a:solidFill>
                  <a:schemeClr val="tx1"/>
                </a:solidFill>
                <a:latin typeface="+mn-lt"/>
                <a:ea typeface="+mn-ea"/>
                <a:cs typeface="+mn-cs"/>
              </a:defRPr>
            </a:lvl3pPr>
            <a:lvl4pPr marL="1780986" indent="0" algn="ctr" defTabSz="1187323" rtl="0" eaLnBrk="1" latinLnBrk="0" hangingPunct="1">
              <a:lnSpc>
                <a:spcPct val="90000"/>
              </a:lnSpc>
              <a:spcBef>
                <a:spcPts val="650"/>
              </a:spcBef>
              <a:buFont typeface="Arial" panose="020B0604020202020204" pitchFamily="34" charset="0"/>
              <a:buNone/>
              <a:defRPr sz="2078" kern="1200">
                <a:solidFill>
                  <a:schemeClr val="tx1"/>
                </a:solidFill>
                <a:latin typeface="+mn-lt"/>
                <a:ea typeface="+mn-ea"/>
                <a:cs typeface="+mn-cs"/>
              </a:defRPr>
            </a:lvl4pPr>
            <a:lvl5pPr marL="2374648" indent="0" algn="ctr" defTabSz="1187323" rtl="0" eaLnBrk="1" latinLnBrk="0" hangingPunct="1">
              <a:lnSpc>
                <a:spcPct val="90000"/>
              </a:lnSpc>
              <a:spcBef>
                <a:spcPts val="650"/>
              </a:spcBef>
              <a:buFont typeface="Arial" panose="020B0604020202020204" pitchFamily="34" charset="0"/>
              <a:buNone/>
              <a:defRPr sz="2078" kern="1200">
                <a:solidFill>
                  <a:schemeClr val="tx1"/>
                </a:solidFill>
                <a:latin typeface="+mn-lt"/>
                <a:ea typeface="+mn-ea"/>
                <a:cs typeface="+mn-cs"/>
              </a:defRPr>
            </a:lvl5pPr>
            <a:lvl6pPr marL="2968309" indent="0" algn="ctr" defTabSz="1187323" rtl="0" eaLnBrk="1" latinLnBrk="0" hangingPunct="1">
              <a:lnSpc>
                <a:spcPct val="90000"/>
              </a:lnSpc>
              <a:spcBef>
                <a:spcPts val="650"/>
              </a:spcBef>
              <a:buFont typeface="Arial" panose="020B0604020202020204" pitchFamily="34" charset="0"/>
              <a:buNone/>
              <a:defRPr sz="2078" kern="1200">
                <a:solidFill>
                  <a:schemeClr val="tx1"/>
                </a:solidFill>
                <a:latin typeface="+mn-lt"/>
                <a:ea typeface="+mn-ea"/>
                <a:cs typeface="+mn-cs"/>
              </a:defRPr>
            </a:lvl6pPr>
            <a:lvl7pPr marL="3561971" indent="0" algn="ctr" defTabSz="1187323" rtl="0" eaLnBrk="1" latinLnBrk="0" hangingPunct="1">
              <a:lnSpc>
                <a:spcPct val="90000"/>
              </a:lnSpc>
              <a:spcBef>
                <a:spcPts val="650"/>
              </a:spcBef>
              <a:buFont typeface="Arial" panose="020B0604020202020204" pitchFamily="34" charset="0"/>
              <a:buNone/>
              <a:defRPr sz="2078" kern="1200">
                <a:solidFill>
                  <a:schemeClr val="tx1"/>
                </a:solidFill>
                <a:latin typeface="+mn-lt"/>
                <a:ea typeface="+mn-ea"/>
                <a:cs typeface="+mn-cs"/>
              </a:defRPr>
            </a:lvl7pPr>
            <a:lvl8pPr marL="4155634" indent="0" algn="ctr" defTabSz="1187323" rtl="0" eaLnBrk="1" latinLnBrk="0" hangingPunct="1">
              <a:lnSpc>
                <a:spcPct val="90000"/>
              </a:lnSpc>
              <a:spcBef>
                <a:spcPts val="650"/>
              </a:spcBef>
              <a:buFont typeface="Arial" panose="020B0604020202020204" pitchFamily="34" charset="0"/>
              <a:buNone/>
              <a:defRPr sz="2078" kern="1200">
                <a:solidFill>
                  <a:schemeClr val="tx1"/>
                </a:solidFill>
                <a:latin typeface="+mn-lt"/>
                <a:ea typeface="+mn-ea"/>
                <a:cs typeface="+mn-cs"/>
              </a:defRPr>
            </a:lvl8pPr>
            <a:lvl9pPr marL="4749295" indent="0" algn="ctr" defTabSz="1187323" rtl="0" eaLnBrk="1" latinLnBrk="0" hangingPunct="1">
              <a:lnSpc>
                <a:spcPct val="90000"/>
              </a:lnSpc>
              <a:spcBef>
                <a:spcPts val="650"/>
              </a:spcBef>
              <a:buFont typeface="Arial" panose="020B0604020202020204" pitchFamily="34" charset="0"/>
              <a:buNone/>
              <a:defRPr sz="2078" kern="1200">
                <a:solidFill>
                  <a:schemeClr val="tx1"/>
                </a:solidFill>
                <a:latin typeface="+mn-lt"/>
                <a:ea typeface="+mn-ea"/>
                <a:cs typeface="+mn-cs"/>
              </a:defRPr>
            </a:lvl9pPr>
          </a:lstStyle>
          <a:p>
            <a:pPr algn="ctr" defTabSz="1168896">
              <a:defRPr/>
            </a:pPr>
            <a:r>
              <a:rPr lang="zh-CN" altLang="en-US" sz="2800" b="0" dirty="0">
                <a:solidFill>
                  <a:schemeClr val="tx1"/>
                </a:solidFill>
                <a:sym typeface="HarmonyHeiTi"/>
              </a:rPr>
              <a:t>存储引擎能力天然便于扩展到多写架构</a:t>
            </a:r>
          </a:p>
        </p:txBody>
      </p:sp>
      <p:sp>
        <p:nvSpPr>
          <p:cNvPr id="51" name="矩形 50">
            <a:extLst>
              <a:ext uri="{FF2B5EF4-FFF2-40B4-BE49-F238E27FC236}">
                <a16:creationId xmlns:a16="http://schemas.microsoft.com/office/drawing/2014/main" id="{29C623B9-7ACB-4000-BF73-D6A5E89E17F9}"/>
              </a:ext>
            </a:extLst>
          </p:cNvPr>
          <p:cNvSpPr/>
          <p:nvPr/>
        </p:nvSpPr>
        <p:spPr>
          <a:xfrm>
            <a:off x="5870000" y="1986850"/>
            <a:ext cx="5540969" cy="3783280"/>
          </a:xfrm>
          <a:prstGeom prst="rect">
            <a:avLst/>
          </a:prstGeom>
        </p:spPr>
        <p:txBody>
          <a:bodyPr wrap="square">
            <a:spAutoFit/>
          </a:bodyPr>
          <a:lstStyle/>
          <a:p>
            <a:pPr marL="303724" indent="-303724">
              <a:lnSpc>
                <a:spcPct val="130000"/>
              </a:lnSpc>
              <a:buFont typeface="Wingdings" panose="05000000000000000000" pitchFamily="2" charset="2"/>
              <a:buChar char="n"/>
            </a:pPr>
            <a:r>
              <a:rPr lang="zh-CN" altLang="en-US" sz="1400" b="1" dirty="0">
                <a:latin typeface="微软雅黑" panose="020B0503020204020204" pitchFamily="34" charset="-122"/>
                <a:ea typeface="微软雅黑" panose="020B0503020204020204" pitchFamily="34" charset="-122"/>
              </a:rPr>
              <a:t>基于时间戳自增的</a:t>
            </a:r>
            <a:r>
              <a:rPr lang="en-US" altLang="zh-CN" sz="1400" b="1" dirty="0">
                <a:latin typeface="微软雅黑" panose="020B0503020204020204" pitchFamily="34" charset="-122"/>
                <a:ea typeface="微软雅黑" panose="020B0503020204020204" pitchFamily="34" charset="-122"/>
              </a:rPr>
              <a:t>SCN</a:t>
            </a:r>
            <a:r>
              <a:rPr lang="zh-CN" altLang="en-US" sz="1400" b="1" dirty="0">
                <a:latin typeface="微软雅黑" panose="020B0503020204020204" pitchFamily="34" charset="-122"/>
                <a:ea typeface="微软雅黑" panose="020B0503020204020204" pitchFamily="34" charset="-122"/>
              </a:rPr>
              <a:t>进行事务可见性判断</a:t>
            </a:r>
            <a:endParaRPr lang="en-US" altLang="zh-CN" sz="1400" b="1" dirty="0">
              <a:latin typeface="微软雅黑" panose="020B0503020204020204" pitchFamily="34" charset="-122"/>
              <a:ea typeface="微软雅黑" panose="020B0503020204020204" pitchFamily="34" charset="-122"/>
            </a:endParaRPr>
          </a:p>
          <a:p>
            <a:pPr marL="171450" indent="-171450">
              <a:lnSpc>
                <a:spcPct val="150000"/>
              </a:lnSpc>
              <a:buFont typeface="Arial" panose="020B0604020202020204" pitchFamily="34" charset="0"/>
              <a:buChar char="•"/>
            </a:pPr>
            <a:r>
              <a:rPr lang="zh-CN" altLang="en-US" sz="1050" dirty="0">
                <a:solidFill>
                  <a:srgbClr val="000000"/>
                </a:solidFill>
                <a:latin typeface="微软雅黑" panose="020B0503020204020204" pitchFamily="34" charset="-122"/>
                <a:ea typeface="微软雅黑" panose="020B0503020204020204" pitchFamily="34" charset="-122"/>
              </a:rPr>
              <a:t>全局逻辑时间戳</a:t>
            </a:r>
            <a:r>
              <a:rPr lang="en-US" altLang="zh-CN" sz="1050" dirty="0">
                <a:solidFill>
                  <a:srgbClr val="000000"/>
                </a:solidFill>
                <a:latin typeface="微软雅黑" panose="020B0503020204020204" pitchFamily="34" charset="-122"/>
                <a:ea typeface="微软雅黑" panose="020B0503020204020204" pitchFamily="34" charset="-122"/>
              </a:rPr>
              <a:t>SCN</a:t>
            </a:r>
            <a:r>
              <a:rPr lang="zh-CN" altLang="en-US" sz="1050" dirty="0">
                <a:solidFill>
                  <a:srgbClr val="000000"/>
                </a:solidFill>
                <a:latin typeface="微软雅黑" panose="020B0503020204020204" pitchFamily="34" charset="-122"/>
                <a:ea typeface="微软雅黑" panose="020B0503020204020204" pitchFamily="34" charset="-122"/>
              </a:rPr>
              <a:t>控制事务提交顺序；</a:t>
            </a:r>
            <a:endParaRPr lang="en-US" altLang="zh-CN" sz="1050" dirty="0">
              <a:solidFill>
                <a:srgbClr val="000000"/>
              </a:solidFill>
              <a:latin typeface="微软雅黑" panose="020B0503020204020204" pitchFamily="34" charset="-122"/>
              <a:ea typeface="微软雅黑" panose="020B0503020204020204" pitchFamily="34" charset="-122"/>
            </a:endParaRPr>
          </a:p>
          <a:p>
            <a:pPr marL="171450" indent="-171450">
              <a:lnSpc>
                <a:spcPct val="150000"/>
              </a:lnSpc>
              <a:buFont typeface="Arial" panose="020B0604020202020204" pitchFamily="34" charset="0"/>
              <a:buChar char="•"/>
            </a:pPr>
            <a:r>
              <a:rPr lang="en-US" altLang="zh-CN" sz="1050" dirty="0">
                <a:solidFill>
                  <a:srgbClr val="000000"/>
                </a:solidFill>
                <a:latin typeface="微软雅黑" panose="020B0503020204020204" pitchFamily="34" charset="-122"/>
                <a:ea typeface="微软雅黑" panose="020B0503020204020204" pitchFamily="34" charset="-122"/>
              </a:rPr>
              <a:t>SCN</a:t>
            </a:r>
            <a:r>
              <a:rPr lang="zh-CN" altLang="en-US" sz="1050" dirty="0">
                <a:solidFill>
                  <a:srgbClr val="000000"/>
                </a:solidFill>
                <a:latin typeface="微软雅黑" panose="020B0503020204020204" pitchFamily="34" charset="-122"/>
                <a:ea typeface="微软雅黑" panose="020B0503020204020204" pitchFamily="34" charset="-122"/>
              </a:rPr>
              <a:t>作为唯一资源进行事务可见性判断，免除事务</a:t>
            </a:r>
            <a:r>
              <a:rPr lang="en-US" altLang="zh-CN" sz="1050" dirty="0">
                <a:solidFill>
                  <a:srgbClr val="000000"/>
                </a:solidFill>
                <a:latin typeface="微软雅黑" panose="020B0503020204020204" pitchFamily="34" charset="-122"/>
                <a:ea typeface="微软雅黑" panose="020B0503020204020204" pitchFamily="34" charset="-122"/>
              </a:rPr>
              <a:t>ID</a:t>
            </a:r>
            <a:r>
              <a:rPr lang="zh-CN" altLang="en-US" sz="1050" dirty="0">
                <a:solidFill>
                  <a:srgbClr val="000000"/>
                </a:solidFill>
                <a:latin typeface="微软雅黑" panose="020B0503020204020204" pitchFamily="34" charset="-122"/>
                <a:ea typeface="微软雅黑" panose="020B0503020204020204" pitchFamily="34" charset="-122"/>
              </a:rPr>
              <a:t>作为集群全局资源</a:t>
            </a:r>
            <a:endParaRPr lang="en-US" altLang="zh-CN" sz="1050" dirty="0">
              <a:solidFill>
                <a:srgbClr val="000000"/>
              </a:solidFill>
              <a:latin typeface="微软雅黑" panose="020B0503020204020204" pitchFamily="34" charset="-122"/>
              <a:ea typeface="微软雅黑" panose="020B0503020204020204" pitchFamily="34" charset="-122"/>
            </a:endParaRPr>
          </a:p>
          <a:p>
            <a:pPr marL="171450" indent="-171450">
              <a:lnSpc>
                <a:spcPct val="130000"/>
              </a:lnSpc>
              <a:buFont typeface="Arial" panose="020B0604020202020204" pitchFamily="34" charset="0"/>
              <a:buChar char="•"/>
            </a:pPr>
            <a:endParaRPr lang="en-US" altLang="zh-CN" sz="1200" dirty="0">
              <a:solidFill>
                <a:prstClr val="black"/>
              </a:solidFill>
              <a:latin typeface="微软雅黑" panose="020B0503020204020204" pitchFamily="34" charset="-122"/>
              <a:ea typeface="微软雅黑" panose="020B0503020204020204" pitchFamily="34" charset="-122"/>
            </a:endParaRPr>
          </a:p>
          <a:p>
            <a:pPr marL="303724" indent="-303724">
              <a:lnSpc>
                <a:spcPct val="130000"/>
              </a:lnSpc>
              <a:buFont typeface="Wingdings" panose="05000000000000000000" pitchFamily="2" charset="2"/>
              <a:buChar char="n"/>
            </a:pPr>
            <a:r>
              <a:rPr lang="zh-CN" altLang="en-US" sz="1400" b="1" dirty="0">
                <a:latin typeface="微软雅黑" panose="020B0503020204020204" pitchFamily="34" charset="-122"/>
                <a:ea typeface="微软雅黑" panose="020B0503020204020204" pitchFamily="34" charset="-122"/>
              </a:rPr>
              <a:t>原地更新块级</a:t>
            </a:r>
            <a:r>
              <a:rPr lang="en-US" altLang="zh-CN" sz="1400" b="1" dirty="0">
                <a:latin typeface="微软雅黑" panose="020B0503020204020204" pitchFamily="34" charset="-122"/>
                <a:ea typeface="微软雅黑" panose="020B0503020204020204" pitchFamily="34" charset="-122"/>
              </a:rPr>
              <a:t>MVCC</a:t>
            </a:r>
            <a:r>
              <a:rPr lang="zh-CN" altLang="en-US" sz="1400" b="1" dirty="0">
                <a:latin typeface="微软雅黑" panose="020B0503020204020204" pitchFamily="34" charset="-122"/>
                <a:ea typeface="微软雅黑" panose="020B0503020204020204" pitchFamily="34" charset="-122"/>
              </a:rPr>
              <a:t>，支持基于</a:t>
            </a:r>
            <a:r>
              <a:rPr lang="en-US" altLang="zh-CN" sz="1400" b="1" dirty="0">
                <a:latin typeface="微软雅黑" panose="020B0503020204020204" pitchFamily="34" charset="-122"/>
                <a:ea typeface="微软雅黑" panose="020B0503020204020204" pitchFamily="34" charset="-122"/>
              </a:rPr>
              <a:t>UNDO</a:t>
            </a:r>
            <a:r>
              <a:rPr lang="zh-CN" altLang="en-US" sz="1400" b="1" dirty="0">
                <a:latin typeface="微软雅黑" panose="020B0503020204020204" pitchFamily="34" charset="-122"/>
                <a:ea typeface="微软雅黑" panose="020B0503020204020204" pitchFamily="34" charset="-122"/>
              </a:rPr>
              <a:t>的页面一致性读（</a:t>
            </a:r>
            <a:r>
              <a:rPr lang="en-US" altLang="zh-CN" sz="1400" b="1" dirty="0">
                <a:latin typeface="微软雅黑" panose="020B0503020204020204" pitchFamily="34" charset="-122"/>
                <a:ea typeface="微软雅黑" panose="020B0503020204020204" pitchFamily="34" charset="-122"/>
              </a:rPr>
              <a:t>PCR</a:t>
            </a:r>
            <a:r>
              <a:rPr lang="zh-CN" altLang="en-US" sz="1400" b="1" dirty="0">
                <a:latin typeface="微软雅黑" panose="020B0503020204020204" pitchFamily="34" charset="-122"/>
                <a:ea typeface="微软雅黑" panose="020B0503020204020204" pitchFamily="34" charset="-122"/>
              </a:rPr>
              <a:t>）</a:t>
            </a:r>
            <a:endParaRPr lang="en-US" altLang="zh-CN" sz="1400" b="1" dirty="0">
              <a:latin typeface="微软雅黑" panose="020B0503020204020204" pitchFamily="34" charset="-122"/>
              <a:ea typeface="微软雅黑" panose="020B0503020204020204" pitchFamily="34" charset="-122"/>
            </a:endParaRPr>
          </a:p>
          <a:p>
            <a:pPr marL="171450" indent="-171450">
              <a:lnSpc>
                <a:spcPct val="150000"/>
              </a:lnSpc>
              <a:buFont typeface="Arial" panose="020B0604020202020204" pitchFamily="34" charset="0"/>
              <a:buChar char="•"/>
            </a:pPr>
            <a:r>
              <a:rPr lang="zh-CN" altLang="en-US" sz="1050" dirty="0">
                <a:latin typeface="微软雅黑" panose="020B0503020204020204" pitchFamily="34" charset="-122"/>
                <a:ea typeface="微软雅黑" panose="020B0503020204020204" pitchFamily="34" charset="-122"/>
              </a:rPr>
              <a:t>基于</a:t>
            </a:r>
            <a:r>
              <a:rPr lang="en-US" altLang="zh-CN" sz="1050" dirty="0">
                <a:latin typeface="微软雅黑" panose="020B0503020204020204" pitchFamily="34" charset="-122"/>
                <a:ea typeface="微软雅黑" panose="020B0503020204020204" pitchFamily="34" charset="-122"/>
              </a:rPr>
              <a:t>UNDO</a:t>
            </a:r>
            <a:r>
              <a:rPr lang="zh-CN" altLang="en-US" sz="1050" dirty="0">
                <a:latin typeface="微软雅黑" panose="020B0503020204020204" pitchFamily="34" charset="-122"/>
                <a:ea typeface="微软雅黑" panose="020B0503020204020204" pitchFamily="34" charset="-122"/>
              </a:rPr>
              <a:t>空间保存数据历史版本记录，数据页面</a:t>
            </a:r>
            <a:r>
              <a:rPr lang="en-US" altLang="zh-CN" sz="1050" dirty="0" err="1">
                <a:latin typeface="微软雅黑" panose="020B0503020204020204" pitchFamily="34" charset="-122"/>
                <a:ea typeface="微软雅黑" panose="020B0503020204020204" pitchFamily="34" charset="-122"/>
              </a:rPr>
              <a:t>inplace</a:t>
            </a:r>
            <a:r>
              <a:rPr lang="en-US" altLang="zh-CN" sz="1050" dirty="0">
                <a:latin typeface="微软雅黑" panose="020B0503020204020204" pitchFamily="34" charset="-122"/>
                <a:ea typeface="微软雅黑" panose="020B0503020204020204" pitchFamily="34" charset="-122"/>
              </a:rPr>
              <a:t>-update</a:t>
            </a:r>
            <a:r>
              <a:rPr lang="zh-CN" altLang="en-US" sz="1050" dirty="0">
                <a:latin typeface="微软雅黑" panose="020B0503020204020204" pitchFamily="34" charset="-122"/>
                <a:ea typeface="微软雅黑" panose="020B0503020204020204" pitchFamily="34" charset="-122"/>
              </a:rPr>
              <a:t>，数据页面不膨胀；</a:t>
            </a:r>
            <a:endParaRPr lang="en-US" altLang="zh-CN" sz="1050" dirty="0">
              <a:latin typeface="微软雅黑" panose="020B0503020204020204" pitchFamily="34" charset="-122"/>
              <a:ea typeface="微软雅黑" panose="020B0503020204020204" pitchFamily="34" charset="-122"/>
            </a:endParaRPr>
          </a:p>
          <a:p>
            <a:pPr marL="171450" indent="-171450">
              <a:lnSpc>
                <a:spcPct val="150000"/>
              </a:lnSpc>
              <a:buFont typeface="Arial" panose="020B0604020202020204" pitchFamily="34" charset="0"/>
              <a:buChar char="•"/>
            </a:pPr>
            <a:r>
              <a:rPr lang="zh-CN" altLang="en-US" sz="1050" dirty="0">
                <a:latin typeface="微软雅黑" panose="020B0503020204020204" pitchFamily="34" charset="-122"/>
                <a:ea typeface="微软雅黑" panose="020B0503020204020204" pitchFamily="34" charset="-122"/>
              </a:rPr>
              <a:t>基于</a:t>
            </a:r>
            <a:r>
              <a:rPr lang="en-US" altLang="zh-CN" sz="1050" dirty="0">
                <a:latin typeface="微软雅黑" panose="020B0503020204020204" pitchFamily="34" charset="-122"/>
                <a:ea typeface="微软雅黑" panose="020B0503020204020204" pitchFamily="34" charset="-122"/>
              </a:rPr>
              <a:t>UNDO</a:t>
            </a:r>
            <a:r>
              <a:rPr lang="zh-CN" altLang="en-US" sz="1050" dirty="0">
                <a:latin typeface="微软雅黑" panose="020B0503020204020204" pitchFamily="34" charset="-122"/>
                <a:ea typeface="微软雅黑" panose="020B0503020204020204" pitchFamily="34" charset="-122"/>
              </a:rPr>
              <a:t>记录构建指定快照的一致性页面，当前版本页面只需访问一次，减少对当前页面的读写访问冲突；</a:t>
            </a:r>
            <a:endParaRPr lang="en-US" altLang="zh-CN" sz="1050" dirty="0">
              <a:latin typeface="微软雅黑" panose="020B0503020204020204" pitchFamily="34" charset="-122"/>
              <a:ea typeface="微软雅黑" panose="020B0503020204020204" pitchFamily="34" charset="-122"/>
            </a:endParaRPr>
          </a:p>
          <a:p>
            <a:pPr marL="171450" indent="-171450">
              <a:lnSpc>
                <a:spcPct val="150000"/>
              </a:lnSpc>
              <a:buFont typeface="Arial" panose="020B0604020202020204" pitchFamily="34" charset="0"/>
              <a:buChar char="•"/>
            </a:pPr>
            <a:r>
              <a:rPr lang="zh-CN" altLang="en-US" sz="1050" dirty="0">
                <a:latin typeface="微软雅黑" panose="020B0503020204020204" pitchFamily="34" charset="-122"/>
                <a:ea typeface="微软雅黑" panose="020B0503020204020204" pitchFamily="34" charset="-122"/>
              </a:rPr>
              <a:t>节点间以</a:t>
            </a:r>
            <a:r>
              <a:rPr lang="en-US" altLang="zh-CN" sz="1050" dirty="0">
                <a:latin typeface="微软雅黑" panose="020B0503020204020204" pitchFamily="34" charset="-122"/>
                <a:ea typeface="微软雅黑" panose="020B0503020204020204" pitchFamily="34" charset="-122"/>
              </a:rPr>
              <a:t>CR</a:t>
            </a:r>
            <a:r>
              <a:rPr lang="zh-CN" altLang="en-US" sz="1050" dirty="0">
                <a:latin typeface="微软雅黑" panose="020B0503020204020204" pitchFamily="34" charset="-122"/>
                <a:ea typeface="微软雅黑" panose="020B0503020204020204" pitchFamily="34" charset="-122"/>
              </a:rPr>
              <a:t>页面粒度传递，不按数据行传递，极大减少交互次数；</a:t>
            </a:r>
            <a:endParaRPr lang="en-US" altLang="zh-CN" sz="1050" dirty="0">
              <a:latin typeface="微软雅黑" panose="020B0503020204020204" pitchFamily="34" charset="-122"/>
              <a:ea typeface="微软雅黑" panose="020B0503020204020204" pitchFamily="34" charset="-122"/>
            </a:endParaRPr>
          </a:p>
          <a:p>
            <a:endParaRPr lang="en-US" altLang="zh-CN" sz="1400" dirty="0">
              <a:solidFill>
                <a:prstClr val="black"/>
              </a:solidFill>
              <a:latin typeface="微软雅黑" panose="020B0503020204020204" pitchFamily="34" charset="-122"/>
              <a:ea typeface="微软雅黑" panose="020B0503020204020204" pitchFamily="34" charset="-122"/>
            </a:endParaRPr>
          </a:p>
          <a:p>
            <a:pPr marL="303724" indent="-303724">
              <a:lnSpc>
                <a:spcPct val="130000"/>
              </a:lnSpc>
              <a:buFont typeface="Wingdings" panose="05000000000000000000" pitchFamily="2" charset="2"/>
              <a:buChar char="n"/>
            </a:pPr>
            <a:r>
              <a:rPr lang="zh-CN" altLang="en-US" sz="1400" b="1" dirty="0">
                <a:latin typeface="微软雅黑" panose="020B0503020204020204" pitchFamily="34" charset="-122"/>
                <a:ea typeface="微软雅黑" panose="020B0503020204020204" pitchFamily="34" charset="-122"/>
              </a:rPr>
              <a:t>基于页面事务槽的行锁机制，去除物理行锁</a:t>
            </a:r>
            <a:endParaRPr lang="en-US" altLang="zh-CN" sz="1400" b="1" dirty="0">
              <a:latin typeface="微软雅黑" panose="020B0503020204020204" pitchFamily="34" charset="-122"/>
              <a:ea typeface="微软雅黑" panose="020B0503020204020204" pitchFamily="34" charset="-122"/>
            </a:endParaRPr>
          </a:p>
          <a:p>
            <a:pPr marL="171450" indent="-171450">
              <a:lnSpc>
                <a:spcPct val="150000"/>
              </a:lnSpc>
              <a:buFont typeface="Arial" panose="020B0604020202020204" pitchFamily="34" charset="0"/>
              <a:buChar char="•"/>
            </a:pPr>
            <a:r>
              <a:rPr lang="zh-CN" altLang="en-US" sz="1050" dirty="0">
                <a:latin typeface="微软雅黑" panose="020B0503020204020204" pitchFamily="34" charset="-122"/>
                <a:ea typeface="微软雅黑" panose="020B0503020204020204" pitchFamily="34" charset="-122"/>
              </a:rPr>
              <a:t>页面支持物理事务槽，事务提交时在页面事务槽回填</a:t>
            </a:r>
            <a:r>
              <a:rPr lang="en-US" altLang="zh-CN" sz="1050" dirty="0">
                <a:latin typeface="微软雅黑" panose="020B0503020204020204" pitchFamily="34" charset="-122"/>
                <a:ea typeface="微软雅黑" panose="020B0503020204020204" pitchFamily="34" charset="-122"/>
              </a:rPr>
              <a:t>SCN</a:t>
            </a:r>
            <a:r>
              <a:rPr lang="zh-CN" altLang="en-US" sz="1050" dirty="0">
                <a:latin typeface="微软雅黑" panose="020B0503020204020204" pitchFamily="34" charset="-122"/>
                <a:ea typeface="微软雅黑" panose="020B0503020204020204" pitchFamily="34" charset="-122"/>
              </a:rPr>
              <a:t>和事务状态，事务信息随页面跨节点传输被转移；</a:t>
            </a:r>
            <a:endParaRPr lang="en-US" altLang="zh-CN" sz="1050" dirty="0">
              <a:latin typeface="微软雅黑" panose="020B0503020204020204" pitchFamily="34" charset="-122"/>
              <a:ea typeface="微软雅黑" panose="020B0503020204020204" pitchFamily="34" charset="-122"/>
            </a:endParaRPr>
          </a:p>
          <a:p>
            <a:pPr marL="171450" indent="-171450">
              <a:lnSpc>
                <a:spcPct val="150000"/>
              </a:lnSpc>
              <a:buFont typeface="Arial" panose="020B0604020202020204" pitchFamily="34" charset="0"/>
              <a:buChar char="•"/>
            </a:pPr>
            <a:r>
              <a:rPr lang="zh-CN" altLang="en-US" sz="1050" dirty="0">
                <a:latin typeface="微软雅黑" panose="020B0503020204020204" pitchFamily="34" charset="-122"/>
                <a:ea typeface="微软雅黑" panose="020B0503020204020204" pitchFamily="34" charset="-122"/>
              </a:rPr>
              <a:t>不需要行锁和事务锁控制，提升事务并行执行效率</a:t>
            </a:r>
            <a:endParaRPr lang="en-US" altLang="zh-CN" sz="1050" dirty="0">
              <a:latin typeface="微软雅黑" panose="020B0503020204020204" pitchFamily="34" charset="-122"/>
              <a:ea typeface="微软雅黑" panose="020B0503020204020204" pitchFamily="34" charset="-122"/>
            </a:endParaRPr>
          </a:p>
          <a:p>
            <a:pPr marL="171450" indent="-171450">
              <a:lnSpc>
                <a:spcPct val="150000"/>
              </a:lnSpc>
              <a:buFont typeface="Arial" panose="020B0604020202020204" pitchFamily="34" charset="0"/>
              <a:buChar char="•"/>
            </a:pPr>
            <a:r>
              <a:rPr lang="zh-CN" altLang="en-US" sz="1050" dirty="0">
                <a:latin typeface="微软雅黑" panose="020B0503020204020204" pitchFamily="34" charset="-122"/>
                <a:ea typeface="微软雅黑" panose="020B0503020204020204" pitchFamily="34" charset="-122"/>
              </a:rPr>
              <a:t>支持事务表统一管理事务状态</a:t>
            </a:r>
            <a:endParaRPr lang="en-US" altLang="zh-CN" sz="1050" dirty="0">
              <a:latin typeface="微软雅黑" panose="020B0503020204020204" pitchFamily="34" charset="-122"/>
              <a:ea typeface="微软雅黑" panose="020B0503020204020204" pitchFamily="34" charset="-122"/>
            </a:endParaRPr>
          </a:p>
        </p:txBody>
      </p:sp>
      <p:grpSp>
        <p:nvGrpSpPr>
          <p:cNvPr id="52" name="组合 51">
            <a:extLst>
              <a:ext uri="{FF2B5EF4-FFF2-40B4-BE49-F238E27FC236}">
                <a16:creationId xmlns:a16="http://schemas.microsoft.com/office/drawing/2014/main" id="{C572C3EA-6DAE-480A-9E06-8811AEA9D6C9}"/>
              </a:ext>
            </a:extLst>
          </p:cNvPr>
          <p:cNvGrpSpPr/>
          <p:nvPr/>
        </p:nvGrpSpPr>
        <p:grpSpPr>
          <a:xfrm>
            <a:off x="527137" y="1349714"/>
            <a:ext cx="4882261" cy="4367692"/>
            <a:chOff x="527137" y="1349714"/>
            <a:chExt cx="4882261" cy="3784121"/>
          </a:xfrm>
        </p:grpSpPr>
        <p:sp>
          <p:nvSpPr>
            <p:cNvPr id="53" name="矩形 52">
              <a:extLst>
                <a:ext uri="{FF2B5EF4-FFF2-40B4-BE49-F238E27FC236}">
                  <a16:creationId xmlns:a16="http://schemas.microsoft.com/office/drawing/2014/main" id="{64115D84-0630-4876-B2E4-AADA73472B50}"/>
                </a:ext>
              </a:extLst>
            </p:cNvPr>
            <p:cNvSpPr/>
            <p:nvPr/>
          </p:nvSpPr>
          <p:spPr bwMode="auto">
            <a:xfrm>
              <a:off x="527137" y="1349714"/>
              <a:ext cx="4882261" cy="780131"/>
            </a:xfrm>
            <a:prstGeom prst="rect">
              <a:avLst/>
            </a:prstGeom>
            <a:solidFill>
              <a:srgbClr val="FFFFFF">
                <a:lumMod val="20000"/>
                <a:lumOff val="80000"/>
              </a:srgbClr>
            </a:solidFill>
            <a:ln w="9525" cap="flat" cmpd="sng" algn="ctr">
              <a:solidFill>
                <a:srgbClr val="000000"/>
              </a:solidFill>
              <a:prstDash val="solid"/>
              <a:round/>
              <a:headEnd type="none" w="med" len="med"/>
              <a:tailEnd type="none" w="med" len="med"/>
            </a:ln>
            <a:effectLst/>
          </p:spPr>
          <p:txBody>
            <a:bodyPr vert="horz" wrap="square" lIns="97189" tIns="48595" rIns="97189" bIns="48595" numCol="1" rtlCol="0" anchor="t" anchorCtr="0" compatLnSpc="1">
              <a:prstTxWarp prst="textNoShape">
                <a:avLst/>
              </a:prstTxWarp>
            </a:bodyPr>
            <a:lstStyle/>
            <a:p>
              <a:pPr algn="ctr"/>
              <a:r>
                <a:rPr lang="zh-CN" altLang="en-US" sz="1280" b="1">
                  <a:solidFill>
                    <a:srgbClr val="000000"/>
                  </a:solidFill>
                  <a:latin typeface="微软雅黑" panose="020B0503020204020204" pitchFamily="34" charset="-122"/>
                  <a:ea typeface="微软雅黑" panose="020B0503020204020204" pitchFamily="34" charset="-122"/>
                </a:rPr>
                <a:t>实例管理</a:t>
              </a:r>
              <a:endParaRPr lang="zh-CN" altLang="en-US" sz="1280" b="1" dirty="0">
                <a:solidFill>
                  <a:srgbClr val="000000"/>
                </a:solidFill>
                <a:latin typeface="微软雅黑" panose="020B0503020204020204" pitchFamily="34" charset="-122"/>
                <a:ea typeface="微软雅黑" panose="020B0503020204020204" pitchFamily="34" charset="-122"/>
              </a:endParaRPr>
            </a:p>
          </p:txBody>
        </p:sp>
        <p:sp>
          <p:nvSpPr>
            <p:cNvPr id="54" name="矩形 53">
              <a:extLst>
                <a:ext uri="{FF2B5EF4-FFF2-40B4-BE49-F238E27FC236}">
                  <a16:creationId xmlns:a16="http://schemas.microsoft.com/office/drawing/2014/main" id="{C44EF2BA-C386-4B20-98F1-F1ADC6B35C24}"/>
                </a:ext>
              </a:extLst>
            </p:cNvPr>
            <p:cNvSpPr/>
            <p:nvPr/>
          </p:nvSpPr>
          <p:spPr bwMode="auto">
            <a:xfrm>
              <a:off x="527137" y="3540618"/>
              <a:ext cx="4882261" cy="1593217"/>
            </a:xfrm>
            <a:prstGeom prst="rect">
              <a:avLst/>
            </a:prstGeom>
            <a:solidFill>
              <a:srgbClr val="FFCC99">
                <a:lumMod val="20000"/>
                <a:lumOff val="80000"/>
              </a:srgbClr>
            </a:solidFill>
            <a:ln w="28575" cap="flat" cmpd="sng" algn="ctr">
              <a:solidFill>
                <a:srgbClr val="FF0000"/>
              </a:solidFill>
              <a:prstDash val="solid"/>
              <a:round/>
              <a:headEnd type="none" w="med" len="med"/>
              <a:tailEnd type="none" w="med" len="med"/>
            </a:ln>
            <a:effectLst/>
          </p:spPr>
          <p:txBody>
            <a:bodyPr vert="horz" wrap="square" lIns="97189" tIns="48595" rIns="97189" bIns="48595" numCol="1" rtlCol="0" anchor="t" anchorCtr="0" compatLnSpc="1">
              <a:prstTxWarp prst="textNoShape">
                <a:avLst/>
              </a:prstTxWarp>
            </a:bodyPr>
            <a:lstStyle/>
            <a:p>
              <a:pPr algn="ctr"/>
              <a:r>
                <a:rPr lang="zh-CN" altLang="en-US" sz="1280" b="1" dirty="0">
                  <a:solidFill>
                    <a:srgbClr val="000000"/>
                  </a:solidFill>
                  <a:latin typeface="微软雅黑" panose="020B0503020204020204" pitchFamily="34" charset="-122"/>
                  <a:ea typeface="微软雅黑" panose="020B0503020204020204" pitchFamily="34" charset="-122"/>
                </a:rPr>
                <a:t>存储引擎</a:t>
              </a:r>
            </a:p>
          </p:txBody>
        </p:sp>
        <p:sp>
          <p:nvSpPr>
            <p:cNvPr id="55" name="矩形 54">
              <a:extLst>
                <a:ext uri="{FF2B5EF4-FFF2-40B4-BE49-F238E27FC236}">
                  <a16:creationId xmlns:a16="http://schemas.microsoft.com/office/drawing/2014/main" id="{6BAB5790-7FF9-4E4B-A5BA-C2F5C0D9E97A}"/>
                </a:ext>
              </a:extLst>
            </p:cNvPr>
            <p:cNvSpPr/>
            <p:nvPr/>
          </p:nvSpPr>
          <p:spPr bwMode="auto">
            <a:xfrm>
              <a:off x="527137" y="2419912"/>
              <a:ext cx="4882261" cy="682992"/>
            </a:xfrm>
            <a:prstGeom prst="rect">
              <a:avLst/>
            </a:prstGeom>
            <a:solidFill>
              <a:srgbClr val="FFFFFF">
                <a:lumMod val="20000"/>
                <a:lumOff val="80000"/>
              </a:srgbClr>
            </a:solidFill>
            <a:ln w="9525" cap="flat" cmpd="sng" algn="ctr">
              <a:solidFill>
                <a:srgbClr val="000000"/>
              </a:solidFill>
              <a:prstDash val="solid"/>
              <a:round/>
              <a:headEnd type="none" w="med" len="med"/>
              <a:tailEnd type="none" w="med" len="med"/>
            </a:ln>
            <a:effectLst/>
          </p:spPr>
          <p:txBody>
            <a:bodyPr vert="horz" wrap="square" lIns="97189" tIns="48595" rIns="97189" bIns="48595" numCol="1" rtlCol="0" anchor="t" anchorCtr="0" compatLnSpc="1">
              <a:prstTxWarp prst="textNoShape">
                <a:avLst/>
              </a:prstTxWarp>
            </a:bodyPr>
            <a:lstStyle/>
            <a:p>
              <a:pPr algn="ctr"/>
              <a:r>
                <a:rPr lang="en-US" altLang="zh-CN" sz="1280" b="1">
                  <a:solidFill>
                    <a:srgbClr val="000000"/>
                  </a:solidFill>
                  <a:latin typeface="微软雅黑" panose="020B0503020204020204" pitchFamily="34" charset="-122"/>
                  <a:ea typeface="微软雅黑" panose="020B0503020204020204" pitchFamily="34" charset="-122"/>
                </a:rPr>
                <a:t>SQL</a:t>
              </a:r>
              <a:r>
                <a:rPr lang="zh-CN" altLang="en-US" sz="1280" b="1">
                  <a:solidFill>
                    <a:srgbClr val="000000"/>
                  </a:solidFill>
                  <a:latin typeface="微软雅黑" panose="020B0503020204020204" pitchFamily="34" charset="-122"/>
                  <a:ea typeface="微软雅黑" panose="020B0503020204020204" pitchFamily="34" charset="-122"/>
                </a:rPr>
                <a:t>引擎</a:t>
              </a:r>
              <a:endParaRPr lang="zh-CN" altLang="en-US" sz="1280" b="1" dirty="0">
                <a:solidFill>
                  <a:srgbClr val="000000"/>
                </a:solidFill>
                <a:latin typeface="微软雅黑" panose="020B0503020204020204" pitchFamily="34" charset="-122"/>
                <a:ea typeface="微软雅黑" panose="020B0503020204020204" pitchFamily="34" charset="-122"/>
              </a:endParaRPr>
            </a:p>
          </p:txBody>
        </p:sp>
        <p:sp>
          <p:nvSpPr>
            <p:cNvPr id="56" name="圆角矩形 10">
              <a:extLst>
                <a:ext uri="{FF2B5EF4-FFF2-40B4-BE49-F238E27FC236}">
                  <a16:creationId xmlns:a16="http://schemas.microsoft.com/office/drawing/2014/main" id="{F983FADF-0315-468A-882A-51113B4E405A}"/>
                </a:ext>
              </a:extLst>
            </p:cNvPr>
            <p:cNvSpPr/>
            <p:nvPr/>
          </p:nvSpPr>
          <p:spPr bwMode="auto">
            <a:xfrm>
              <a:off x="858227" y="1699662"/>
              <a:ext cx="1136092" cy="327078"/>
            </a:xfrm>
            <a:prstGeom prst="roundRect">
              <a:avLst/>
            </a:prstGeom>
            <a:noFill/>
            <a:ln w="9525" cap="flat" cmpd="sng" algn="ctr">
              <a:solidFill>
                <a:srgbClr val="000000"/>
              </a:solidFill>
              <a:prstDash val="solid"/>
              <a:round/>
              <a:headEnd type="none" w="med" len="med"/>
              <a:tailEnd type="none" w="med" len="med"/>
            </a:ln>
            <a:effectLst/>
          </p:spPr>
          <p:txBody>
            <a:bodyPr vert="horz" wrap="square" lIns="97189" tIns="48595" rIns="97189" bIns="48595" numCol="1" rtlCol="0" anchor="t" anchorCtr="0" compatLnSpc="1">
              <a:prstTxWarp prst="textNoShape">
                <a:avLst/>
              </a:prstTxWarp>
            </a:bodyPr>
            <a:lstStyle/>
            <a:p>
              <a:pPr algn="ctr" eaLnBrk="0" fontAlgn="base" hangingPunct="0">
                <a:spcBef>
                  <a:spcPct val="0"/>
                </a:spcBef>
                <a:spcAft>
                  <a:spcPct val="0"/>
                </a:spcAft>
                <a:defRPr/>
              </a:pPr>
              <a:r>
                <a:rPr lang="zh-CN" altLang="en-US" sz="1275" kern="0" dirty="0">
                  <a:solidFill>
                    <a:srgbClr val="000000"/>
                  </a:solidFill>
                  <a:latin typeface="微软雅黑" panose="020B0503020204020204" pitchFamily="34" charset="-122"/>
                  <a:ea typeface="微软雅黑" panose="020B0503020204020204" pitchFamily="34" charset="-122"/>
                </a:rPr>
                <a:t>监听器</a:t>
              </a:r>
            </a:p>
          </p:txBody>
        </p:sp>
        <p:sp>
          <p:nvSpPr>
            <p:cNvPr id="57" name="圆角矩形 11">
              <a:extLst>
                <a:ext uri="{FF2B5EF4-FFF2-40B4-BE49-F238E27FC236}">
                  <a16:creationId xmlns:a16="http://schemas.microsoft.com/office/drawing/2014/main" id="{2422D90C-2670-4088-A3AE-537523655DED}"/>
                </a:ext>
              </a:extLst>
            </p:cNvPr>
            <p:cNvSpPr/>
            <p:nvPr/>
          </p:nvSpPr>
          <p:spPr bwMode="auto">
            <a:xfrm>
              <a:off x="2354811" y="1699662"/>
              <a:ext cx="1204736" cy="327078"/>
            </a:xfrm>
            <a:prstGeom prst="roundRect">
              <a:avLst/>
            </a:prstGeom>
            <a:noFill/>
            <a:ln w="9525" cap="flat" cmpd="sng" algn="ctr">
              <a:solidFill>
                <a:srgbClr val="000000"/>
              </a:solidFill>
              <a:prstDash val="solid"/>
              <a:round/>
              <a:headEnd type="none" w="med" len="med"/>
              <a:tailEnd type="none" w="med" len="med"/>
            </a:ln>
            <a:effectLst/>
          </p:spPr>
          <p:txBody>
            <a:bodyPr vert="horz" wrap="square" lIns="97189" tIns="48595" rIns="97189" bIns="48595" numCol="1" rtlCol="0" anchor="t" anchorCtr="0" compatLnSpc="1">
              <a:prstTxWarp prst="textNoShape">
                <a:avLst/>
              </a:prstTxWarp>
            </a:bodyPr>
            <a:lstStyle/>
            <a:p>
              <a:pPr algn="ctr" eaLnBrk="0" fontAlgn="base" hangingPunct="0">
                <a:spcBef>
                  <a:spcPct val="0"/>
                </a:spcBef>
                <a:spcAft>
                  <a:spcPct val="0"/>
                </a:spcAft>
                <a:defRPr/>
              </a:pPr>
              <a:r>
                <a:rPr lang="en-US" altLang="zh-CN" sz="1063" kern="0" dirty="0">
                  <a:solidFill>
                    <a:srgbClr val="000000"/>
                  </a:solidFill>
                  <a:latin typeface="微软雅黑" panose="020B0503020204020204" pitchFamily="34" charset="-122"/>
                  <a:ea typeface="微软雅黑" panose="020B0503020204020204" pitchFamily="34" charset="-122"/>
                </a:rPr>
                <a:t>Thread Pool</a:t>
              </a:r>
              <a:endParaRPr lang="zh-CN" altLang="en-US" sz="1063" kern="0" dirty="0">
                <a:solidFill>
                  <a:srgbClr val="000000"/>
                </a:solidFill>
                <a:latin typeface="微软雅黑" panose="020B0503020204020204" pitchFamily="34" charset="-122"/>
                <a:ea typeface="微软雅黑" panose="020B0503020204020204" pitchFamily="34" charset="-122"/>
              </a:endParaRPr>
            </a:p>
          </p:txBody>
        </p:sp>
        <p:sp>
          <p:nvSpPr>
            <p:cNvPr id="58" name="圆角矩形 15">
              <a:extLst>
                <a:ext uri="{FF2B5EF4-FFF2-40B4-BE49-F238E27FC236}">
                  <a16:creationId xmlns:a16="http://schemas.microsoft.com/office/drawing/2014/main" id="{827F5846-FAEB-4499-BBF6-1377165A3B42}"/>
                </a:ext>
              </a:extLst>
            </p:cNvPr>
            <p:cNvSpPr/>
            <p:nvPr/>
          </p:nvSpPr>
          <p:spPr bwMode="auto">
            <a:xfrm>
              <a:off x="3920039" y="1703463"/>
              <a:ext cx="1136092" cy="327078"/>
            </a:xfrm>
            <a:prstGeom prst="roundRect">
              <a:avLst/>
            </a:prstGeom>
            <a:noFill/>
            <a:ln w="9525" cap="flat" cmpd="sng" algn="ctr">
              <a:solidFill>
                <a:srgbClr val="000000"/>
              </a:solidFill>
              <a:prstDash val="solid"/>
              <a:round/>
              <a:headEnd type="none" w="med" len="med"/>
              <a:tailEnd type="none" w="med" len="med"/>
            </a:ln>
            <a:effectLst/>
          </p:spPr>
          <p:txBody>
            <a:bodyPr vert="horz" wrap="square" lIns="97189" tIns="48595" rIns="97189" bIns="48595" numCol="1" rtlCol="0" anchor="t" anchorCtr="0" compatLnSpc="1">
              <a:prstTxWarp prst="textNoShape">
                <a:avLst/>
              </a:prstTxWarp>
            </a:bodyPr>
            <a:lstStyle/>
            <a:p>
              <a:pPr algn="ctr" eaLnBrk="0" fontAlgn="base" hangingPunct="0">
                <a:spcBef>
                  <a:spcPct val="0"/>
                </a:spcBef>
                <a:spcAft>
                  <a:spcPct val="0"/>
                </a:spcAft>
                <a:defRPr/>
              </a:pPr>
              <a:r>
                <a:rPr lang="en-US" altLang="zh-CN" sz="957" kern="0" dirty="0">
                  <a:solidFill>
                    <a:srgbClr val="000000"/>
                  </a:solidFill>
                  <a:latin typeface="微软雅黑" panose="020B0503020204020204" pitchFamily="34" charset="-122"/>
                  <a:ea typeface="微软雅黑" panose="020B0503020204020204" pitchFamily="34" charset="-122"/>
                </a:rPr>
                <a:t>Shared Pool</a:t>
              </a:r>
              <a:endParaRPr lang="zh-CN" altLang="en-US" sz="957" kern="0" dirty="0">
                <a:solidFill>
                  <a:srgbClr val="000000"/>
                </a:solidFill>
                <a:latin typeface="微软雅黑" panose="020B0503020204020204" pitchFamily="34" charset="-122"/>
                <a:ea typeface="微软雅黑" panose="020B0503020204020204" pitchFamily="34" charset="-122"/>
              </a:endParaRPr>
            </a:p>
          </p:txBody>
        </p:sp>
        <p:sp>
          <p:nvSpPr>
            <p:cNvPr id="59" name="圆角矩形 17">
              <a:extLst>
                <a:ext uri="{FF2B5EF4-FFF2-40B4-BE49-F238E27FC236}">
                  <a16:creationId xmlns:a16="http://schemas.microsoft.com/office/drawing/2014/main" id="{2A1F0D17-0F31-44F1-AD08-311D095C0375}"/>
                </a:ext>
              </a:extLst>
            </p:cNvPr>
            <p:cNvSpPr/>
            <p:nvPr/>
          </p:nvSpPr>
          <p:spPr bwMode="auto">
            <a:xfrm>
              <a:off x="733100" y="2653600"/>
              <a:ext cx="900000" cy="327078"/>
            </a:xfrm>
            <a:prstGeom prst="roundRect">
              <a:avLst/>
            </a:prstGeom>
            <a:noFill/>
            <a:ln w="9525" cap="flat" cmpd="sng" algn="ctr">
              <a:solidFill>
                <a:srgbClr val="000000"/>
              </a:solidFill>
              <a:prstDash val="solid"/>
              <a:round/>
              <a:headEnd type="none" w="med" len="med"/>
              <a:tailEnd type="none" w="med" len="med"/>
            </a:ln>
            <a:effectLst/>
          </p:spPr>
          <p:txBody>
            <a:bodyPr vert="horz" wrap="square" lIns="97189" tIns="48595" rIns="97189" bIns="48595" numCol="1" rtlCol="0" anchor="t" anchorCtr="0" compatLnSpc="1">
              <a:prstTxWarp prst="textNoShape">
                <a:avLst/>
              </a:prstTxWarp>
            </a:bodyPr>
            <a:lstStyle/>
            <a:p>
              <a:pPr algn="ctr" eaLnBrk="0" fontAlgn="base" hangingPunct="0">
                <a:spcBef>
                  <a:spcPct val="0"/>
                </a:spcBef>
                <a:spcAft>
                  <a:spcPct val="0"/>
                </a:spcAft>
                <a:defRPr/>
              </a:pPr>
              <a:r>
                <a:rPr lang="zh-CN" altLang="en-US" sz="1169" kern="0" dirty="0">
                  <a:solidFill>
                    <a:srgbClr val="000000"/>
                  </a:solidFill>
                  <a:latin typeface="微软雅黑" panose="020B0503020204020204" pitchFamily="34" charset="-122"/>
                  <a:ea typeface="微软雅黑" panose="020B0503020204020204" pitchFamily="34" charset="-122"/>
                </a:rPr>
                <a:t>语法解析</a:t>
              </a:r>
            </a:p>
          </p:txBody>
        </p:sp>
        <p:sp>
          <p:nvSpPr>
            <p:cNvPr id="60" name="圆角矩形 18">
              <a:extLst>
                <a:ext uri="{FF2B5EF4-FFF2-40B4-BE49-F238E27FC236}">
                  <a16:creationId xmlns:a16="http://schemas.microsoft.com/office/drawing/2014/main" id="{B0CF96CD-B595-49B2-851F-2AD1677736B2}"/>
                </a:ext>
              </a:extLst>
            </p:cNvPr>
            <p:cNvSpPr/>
            <p:nvPr/>
          </p:nvSpPr>
          <p:spPr bwMode="auto">
            <a:xfrm>
              <a:off x="1905155" y="2653600"/>
              <a:ext cx="900000" cy="327078"/>
            </a:xfrm>
            <a:prstGeom prst="roundRect">
              <a:avLst/>
            </a:prstGeom>
            <a:noFill/>
            <a:ln w="9525" cap="flat" cmpd="sng" algn="ctr">
              <a:solidFill>
                <a:srgbClr val="000000"/>
              </a:solidFill>
              <a:prstDash val="solid"/>
              <a:round/>
              <a:headEnd type="none" w="med" len="med"/>
              <a:tailEnd type="none" w="med" len="med"/>
            </a:ln>
            <a:effectLst/>
          </p:spPr>
          <p:txBody>
            <a:bodyPr vert="horz" wrap="square" lIns="97189" tIns="48595" rIns="97189" bIns="48595" numCol="1" rtlCol="0" anchor="t" anchorCtr="0" compatLnSpc="1">
              <a:prstTxWarp prst="textNoShape">
                <a:avLst/>
              </a:prstTxWarp>
            </a:bodyPr>
            <a:lstStyle/>
            <a:p>
              <a:pPr algn="ctr" eaLnBrk="0" fontAlgn="base" hangingPunct="0">
                <a:spcBef>
                  <a:spcPct val="0"/>
                </a:spcBef>
                <a:spcAft>
                  <a:spcPct val="0"/>
                </a:spcAft>
                <a:defRPr/>
              </a:pPr>
              <a:r>
                <a:rPr lang="zh-CN" altLang="en-US" sz="1169" kern="0" dirty="0">
                  <a:solidFill>
                    <a:srgbClr val="000000"/>
                  </a:solidFill>
                  <a:latin typeface="微软雅黑" panose="020B0503020204020204" pitchFamily="34" charset="-122"/>
                  <a:ea typeface="微软雅黑" panose="020B0503020204020204" pitchFamily="34" charset="-122"/>
                </a:rPr>
                <a:t>语义分析</a:t>
              </a:r>
            </a:p>
          </p:txBody>
        </p:sp>
        <p:cxnSp>
          <p:nvCxnSpPr>
            <p:cNvPr id="61" name="直接箭头连接符 60">
              <a:extLst>
                <a:ext uri="{FF2B5EF4-FFF2-40B4-BE49-F238E27FC236}">
                  <a16:creationId xmlns:a16="http://schemas.microsoft.com/office/drawing/2014/main" id="{E9E1D303-0265-4CC3-96F7-DADD1BFF9093}"/>
                </a:ext>
              </a:extLst>
            </p:cNvPr>
            <p:cNvCxnSpPr/>
            <p:nvPr/>
          </p:nvCxnSpPr>
          <p:spPr bwMode="auto">
            <a:xfrm flipV="1">
              <a:off x="3114774" y="3092779"/>
              <a:ext cx="0" cy="439220"/>
            </a:xfrm>
            <a:prstGeom prst="straightConnector1">
              <a:avLst/>
            </a:prstGeom>
            <a:solidFill>
              <a:srgbClr val="FFCC66"/>
            </a:solidFill>
            <a:ln w="9525" cap="flat" cmpd="sng" algn="ctr">
              <a:solidFill>
                <a:srgbClr val="000000"/>
              </a:solidFill>
              <a:prstDash val="solid"/>
              <a:round/>
              <a:headEnd type="none" w="med" len="med"/>
              <a:tailEnd type="triangle"/>
            </a:ln>
            <a:effectLst/>
          </p:spPr>
        </p:cxnSp>
        <p:sp>
          <p:nvSpPr>
            <p:cNvPr id="62" name="圆角矩形 23">
              <a:extLst>
                <a:ext uri="{FF2B5EF4-FFF2-40B4-BE49-F238E27FC236}">
                  <a16:creationId xmlns:a16="http://schemas.microsoft.com/office/drawing/2014/main" id="{76671281-38AE-44FC-9948-31D647564A5C}"/>
                </a:ext>
              </a:extLst>
            </p:cNvPr>
            <p:cNvSpPr/>
            <p:nvPr/>
          </p:nvSpPr>
          <p:spPr bwMode="auto">
            <a:xfrm>
              <a:off x="734696" y="3842567"/>
              <a:ext cx="1338437" cy="327078"/>
            </a:xfrm>
            <a:prstGeom prst="roundRect">
              <a:avLst/>
            </a:prstGeom>
            <a:noFill/>
            <a:ln w="9525" cap="flat" cmpd="sng" algn="ctr">
              <a:solidFill>
                <a:srgbClr val="000000"/>
              </a:solidFill>
              <a:prstDash val="solid"/>
              <a:round/>
              <a:headEnd type="none" w="med" len="med"/>
              <a:tailEnd type="none" w="med" len="med"/>
            </a:ln>
            <a:effectLst/>
          </p:spPr>
          <p:txBody>
            <a:bodyPr vert="horz" wrap="square" lIns="97189" tIns="48595" rIns="97189" bIns="48595" numCol="1" rtlCol="0" anchor="t" anchorCtr="0" compatLnSpc="1">
              <a:prstTxWarp prst="textNoShape">
                <a:avLst/>
              </a:prstTxWarp>
            </a:bodyPr>
            <a:lstStyle/>
            <a:p>
              <a:pPr algn="ctr" eaLnBrk="0" fontAlgn="base" hangingPunct="0">
                <a:spcBef>
                  <a:spcPct val="0"/>
                </a:spcBef>
                <a:spcAft>
                  <a:spcPct val="0"/>
                </a:spcAft>
                <a:defRPr/>
              </a:pPr>
              <a:r>
                <a:rPr lang="zh-CN" altLang="en-US" sz="1275" kern="0" dirty="0">
                  <a:solidFill>
                    <a:srgbClr val="000000"/>
                  </a:solidFill>
                  <a:latin typeface="微软雅黑" panose="020B0503020204020204" pitchFamily="34" charset="-122"/>
                  <a:ea typeface="微软雅黑" panose="020B0503020204020204" pitchFamily="34" charset="-122"/>
                </a:rPr>
                <a:t>堆表</a:t>
              </a:r>
              <a:r>
                <a:rPr lang="en-US" altLang="zh-CN" sz="1275" kern="0" dirty="0">
                  <a:solidFill>
                    <a:srgbClr val="000000"/>
                  </a:solidFill>
                  <a:latin typeface="微软雅黑" panose="020B0503020204020204" pitchFamily="34" charset="-122"/>
                  <a:ea typeface="微软雅黑" panose="020B0503020204020204" pitchFamily="34" charset="-122"/>
                </a:rPr>
                <a:t>&amp;</a:t>
              </a:r>
              <a:r>
                <a:rPr lang="zh-CN" altLang="en-US" sz="1275" kern="0" dirty="0">
                  <a:solidFill>
                    <a:srgbClr val="000000"/>
                  </a:solidFill>
                  <a:latin typeface="微软雅黑" panose="020B0503020204020204" pitchFamily="34" charset="-122"/>
                  <a:ea typeface="微软雅黑" panose="020B0503020204020204" pitchFamily="34" charset="-122"/>
                </a:rPr>
                <a:t>索引</a:t>
              </a:r>
            </a:p>
          </p:txBody>
        </p:sp>
        <p:sp>
          <p:nvSpPr>
            <p:cNvPr id="63" name="圆角矩形 24">
              <a:extLst>
                <a:ext uri="{FF2B5EF4-FFF2-40B4-BE49-F238E27FC236}">
                  <a16:creationId xmlns:a16="http://schemas.microsoft.com/office/drawing/2014/main" id="{2F7D4DB8-3ED4-4456-8868-A68B25064151}"/>
                </a:ext>
              </a:extLst>
            </p:cNvPr>
            <p:cNvSpPr/>
            <p:nvPr/>
          </p:nvSpPr>
          <p:spPr bwMode="auto">
            <a:xfrm>
              <a:off x="3808663" y="3838272"/>
              <a:ext cx="1338437" cy="530887"/>
            </a:xfrm>
            <a:prstGeom prst="roundRect">
              <a:avLst/>
            </a:prstGeom>
            <a:noFill/>
            <a:ln w="9525" cap="flat" cmpd="sng" algn="ctr">
              <a:solidFill>
                <a:srgbClr val="000000"/>
              </a:solidFill>
              <a:prstDash val="solid"/>
              <a:round/>
              <a:headEnd type="none" w="med" len="med"/>
              <a:tailEnd type="none" w="med" len="med"/>
            </a:ln>
            <a:effectLst/>
          </p:spPr>
          <p:txBody>
            <a:bodyPr vert="horz" wrap="square" lIns="97189" tIns="48595" rIns="97189" bIns="48595" numCol="1" rtlCol="0" anchor="t" anchorCtr="0" compatLnSpc="1">
              <a:prstTxWarp prst="textNoShape">
                <a:avLst/>
              </a:prstTxWarp>
            </a:bodyPr>
            <a:lstStyle/>
            <a:p>
              <a:pPr algn="ctr" eaLnBrk="0" fontAlgn="base" hangingPunct="0">
                <a:spcBef>
                  <a:spcPct val="0"/>
                </a:spcBef>
                <a:spcAft>
                  <a:spcPct val="0"/>
                </a:spcAft>
              </a:pPr>
              <a:r>
                <a:rPr lang="zh-CN" altLang="en-US" sz="1275" kern="0" dirty="0">
                  <a:solidFill>
                    <a:srgbClr val="000000"/>
                  </a:solidFill>
                  <a:latin typeface="微软雅黑" panose="020B0503020204020204" pitchFamily="34" charset="-122"/>
                  <a:ea typeface="微软雅黑" panose="020B0503020204020204" pitchFamily="34" charset="-122"/>
                </a:rPr>
                <a:t>基于</a:t>
              </a:r>
              <a:r>
                <a:rPr lang="en-US" altLang="zh-CN" sz="1275" kern="0" dirty="0">
                  <a:solidFill>
                    <a:srgbClr val="000000"/>
                  </a:solidFill>
                  <a:latin typeface="微软雅黑" panose="020B0503020204020204" pitchFamily="34" charset="-122"/>
                  <a:ea typeface="微软雅黑" panose="020B0503020204020204" pitchFamily="34" charset="-122"/>
                </a:rPr>
                <a:t>SCN</a:t>
              </a:r>
              <a:r>
                <a:rPr lang="zh-CN" altLang="en-US" sz="1275" kern="0" dirty="0">
                  <a:solidFill>
                    <a:srgbClr val="000000"/>
                  </a:solidFill>
                  <a:latin typeface="微软雅黑" panose="020B0503020204020204" pitchFamily="34" charset="-122"/>
                  <a:ea typeface="微软雅黑" panose="020B0503020204020204" pitchFamily="34" charset="-122"/>
                </a:rPr>
                <a:t>作可见性判断</a:t>
              </a:r>
            </a:p>
          </p:txBody>
        </p:sp>
        <p:sp>
          <p:nvSpPr>
            <p:cNvPr id="64" name="圆角矩形 25">
              <a:extLst>
                <a:ext uri="{FF2B5EF4-FFF2-40B4-BE49-F238E27FC236}">
                  <a16:creationId xmlns:a16="http://schemas.microsoft.com/office/drawing/2014/main" id="{DF8C2DB3-0F2B-4C97-9F9E-9BF902C9CD90}"/>
                </a:ext>
              </a:extLst>
            </p:cNvPr>
            <p:cNvSpPr/>
            <p:nvPr/>
          </p:nvSpPr>
          <p:spPr bwMode="auto">
            <a:xfrm>
              <a:off x="735625" y="4290419"/>
              <a:ext cx="1337508" cy="327078"/>
            </a:xfrm>
            <a:prstGeom prst="roundRect">
              <a:avLst/>
            </a:prstGeom>
            <a:noFill/>
            <a:ln w="9525" cap="flat" cmpd="sng" algn="ctr">
              <a:solidFill>
                <a:srgbClr val="000000"/>
              </a:solidFill>
              <a:prstDash val="solid"/>
              <a:round/>
              <a:headEnd type="none" w="med" len="med"/>
              <a:tailEnd type="none" w="med" len="med"/>
            </a:ln>
            <a:effectLst/>
          </p:spPr>
          <p:txBody>
            <a:bodyPr vert="horz" wrap="square" lIns="97189" tIns="48595" rIns="97189" bIns="48595" numCol="1" rtlCol="0" anchor="t" anchorCtr="0" compatLnSpc="1">
              <a:prstTxWarp prst="textNoShape">
                <a:avLst/>
              </a:prstTxWarp>
            </a:bodyPr>
            <a:lstStyle/>
            <a:p>
              <a:pPr algn="ctr" eaLnBrk="0" fontAlgn="base" hangingPunct="0">
                <a:spcBef>
                  <a:spcPct val="0"/>
                </a:spcBef>
                <a:spcAft>
                  <a:spcPct val="0"/>
                </a:spcAft>
                <a:defRPr/>
              </a:pPr>
              <a:r>
                <a:rPr lang="en-US" altLang="zh-CN" sz="1275" kern="0" dirty="0">
                  <a:solidFill>
                    <a:srgbClr val="000000"/>
                  </a:solidFill>
                  <a:latin typeface="微软雅黑" panose="020B0503020204020204" pitchFamily="34" charset="-122"/>
                  <a:ea typeface="微软雅黑" panose="020B0503020204020204" pitchFamily="34" charset="-122"/>
                </a:rPr>
                <a:t>Buffer</a:t>
              </a:r>
              <a:r>
                <a:rPr lang="zh-CN" altLang="en-US" sz="1275" kern="0" dirty="0">
                  <a:solidFill>
                    <a:srgbClr val="000000"/>
                  </a:solidFill>
                  <a:latin typeface="微软雅黑" panose="020B0503020204020204" pitchFamily="34" charset="-122"/>
                  <a:ea typeface="微软雅黑" panose="020B0503020204020204" pitchFamily="34" charset="-122"/>
                </a:rPr>
                <a:t>管理</a:t>
              </a:r>
            </a:p>
          </p:txBody>
        </p:sp>
        <p:sp>
          <p:nvSpPr>
            <p:cNvPr id="65" name="圆角矩形 26">
              <a:extLst>
                <a:ext uri="{FF2B5EF4-FFF2-40B4-BE49-F238E27FC236}">
                  <a16:creationId xmlns:a16="http://schemas.microsoft.com/office/drawing/2014/main" id="{67E73AE6-5133-434B-9045-FAA17A6E9FDF}"/>
                </a:ext>
              </a:extLst>
            </p:cNvPr>
            <p:cNvSpPr/>
            <p:nvPr/>
          </p:nvSpPr>
          <p:spPr bwMode="auto">
            <a:xfrm>
              <a:off x="2253697" y="4290419"/>
              <a:ext cx="1338437" cy="327078"/>
            </a:xfrm>
            <a:prstGeom prst="roundRect">
              <a:avLst/>
            </a:prstGeom>
            <a:noFill/>
            <a:ln w="9525" cap="flat" cmpd="sng" algn="ctr">
              <a:solidFill>
                <a:srgbClr val="000000"/>
              </a:solidFill>
              <a:prstDash val="solid"/>
              <a:round/>
              <a:headEnd type="none" w="med" len="med"/>
              <a:tailEnd type="none" w="med" len="med"/>
            </a:ln>
            <a:effectLst/>
          </p:spPr>
          <p:txBody>
            <a:bodyPr vert="horz" wrap="square" lIns="97189" tIns="48595" rIns="97189" bIns="48595" numCol="1" rtlCol="0" anchor="t" anchorCtr="0" compatLnSpc="1">
              <a:prstTxWarp prst="textNoShape">
                <a:avLst/>
              </a:prstTxWarp>
            </a:bodyPr>
            <a:lstStyle/>
            <a:p>
              <a:pPr algn="ctr" eaLnBrk="0" fontAlgn="base" hangingPunct="0">
                <a:spcBef>
                  <a:spcPct val="0"/>
                </a:spcBef>
                <a:spcAft>
                  <a:spcPct val="0"/>
                </a:spcAft>
              </a:pPr>
              <a:r>
                <a:rPr lang="en-US" altLang="zh-CN" sz="1275" kern="0" dirty="0" err="1">
                  <a:solidFill>
                    <a:srgbClr val="000000"/>
                  </a:solidFill>
                  <a:latin typeface="微软雅黑" panose="020B0503020204020204" pitchFamily="34" charset="-122"/>
                  <a:ea typeface="微软雅黑" panose="020B0503020204020204" pitchFamily="34" charset="-122"/>
                </a:rPr>
                <a:t>Undo&amp;PCR</a:t>
              </a:r>
              <a:endParaRPr lang="zh-CN" altLang="en-US" sz="1275" kern="0" dirty="0">
                <a:solidFill>
                  <a:srgbClr val="000000"/>
                </a:solidFill>
                <a:latin typeface="微软雅黑" panose="020B0503020204020204" pitchFamily="34" charset="-122"/>
                <a:ea typeface="微软雅黑" panose="020B0503020204020204" pitchFamily="34" charset="-122"/>
              </a:endParaRPr>
            </a:p>
          </p:txBody>
        </p:sp>
        <p:sp>
          <p:nvSpPr>
            <p:cNvPr id="66" name="圆角矩形 27">
              <a:extLst>
                <a:ext uri="{FF2B5EF4-FFF2-40B4-BE49-F238E27FC236}">
                  <a16:creationId xmlns:a16="http://schemas.microsoft.com/office/drawing/2014/main" id="{1547FC23-520E-4BA4-A41A-80CE2F5FCA2F}"/>
                </a:ext>
              </a:extLst>
            </p:cNvPr>
            <p:cNvSpPr/>
            <p:nvPr/>
          </p:nvSpPr>
          <p:spPr bwMode="auto">
            <a:xfrm>
              <a:off x="734695" y="4717888"/>
              <a:ext cx="1338437" cy="327078"/>
            </a:xfrm>
            <a:prstGeom prst="roundRect">
              <a:avLst/>
            </a:prstGeom>
            <a:noFill/>
            <a:ln w="9525" cap="flat" cmpd="sng" algn="ctr">
              <a:solidFill>
                <a:srgbClr val="000000"/>
              </a:solidFill>
              <a:prstDash val="solid"/>
              <a:round/>
              <a:headEnd type="none" w="med" len="med"/>
              <a:tailEnd type="none" w="med" len="med"/>
            </a:ln>
            <a:effectLst/>
          </p:spPr>
          <p:txBody>
            <a:bodyPr vert="horz" wrap="square" lIns="97189" tIns="48595" rIns="97189" bIns="48595" numCol="1" rtlCol="0" anchor="t" anchorCtr="0" compatLnSpc="1">
              <a:prstTxWarp prst="textNoShape">
                <a:avLst/>
              </a:prstTxWarp>
            </a:bodyPr>
            <a:lstStyle/>
            <a:p>
              <a:pPr algn="ctr" eaLnBrk="0" fontAlgn="base" hangingPunct="0">
                <a:spcBef>
                  <a:spcPct val="0"/>
                </a:spcBef>
                <a:spcAft>
                  <a:spcPct val="0"/>
                </a:spcAft>
                <a:defRPr/>
              </a:pPr>
              <a:r>
                <a:rPr lang="zh-CN" altLang="en-US" sz="1275" kern="0" dirty="0">
                  <a:solidFill>
                    <a:srgbClr val="000000"/>
                  </a:solidFill>
                  <a:latin typeface="微软雅黑" panose="020B0503020204020204" pitchFamily="34" charset="-122"/>
                  <a:ea typeface="微软雅黑" panose="020B0503020204020204" pitchFamily="34" charset="-122"/>
                </a:rPr>
                <a:t>段页式</a:t>
              </a:r>
            </a:p>
          </p:txBody>
        </p:sp>
        <p:sp>
          <p:nvSpPr>
            <p:cNvPr id="67" name="圆角矩形 30">
              <a:extLst>
                <a:ext uri="{FF2B5EF4-FFF2-40B4-BE49-F238E27FC236}">
                  <a16:creationId xmlns:a16="http://schemas.microsoft.com/office/drawing/2014/main" id="{5A303029-BB8A-4019-ABDB-658072C9518B}"/>
                </a:ext>
              </a:extLst>
            </p:cNvPr>
            <p:cNvSpPr/>
            <p:nvPr/>
          </p:nvSpPr>
          <p:spPr bwMode="auto">
            <a:xfrm>
              <a:off x="2255276" y="4717888"/>
              <a:ext cx="1338437" cy="327078"/>
            </a:xfrm>
            <a:prstGeom prst="roundRect">
              <a:avLst/>
            </a:prstGeom>
            <a:noFill/>
            <a:ln w="9525" cap="flat" cmpd="sng" algn="ctr">
              <a:solidFill>
                <a:srgbClr val="000000"/>
              </a:solidFill>
              <a:prstDash val="solid"/>
              <a:round/>
              <a:headEnd type="none" w="med" len="med"/>
              <a:tailEnd type="none" w="med" len="med"/>
            </a:ln>
            <a:effectLst/>
          </p:spPr>
          <p:txBody>
            <a:bodyPr vert="horz" wrap="square" lIns="97189" tIns="48595" rIns="97189" bIns="48595" numCol="1" rtlCol="0" anchor="t" anchorCtr="0" compatLnSpc="1">
              <a:prstTxWarp prst="textNoShape">
                <a:avLst/>
              </a:prstTxWarp>
            </a:bodyPr>
            <a:lstStyle/>
            <a:p>
              <a:pPr algn="ctr" eaLnBrk="0" fontAlgn="base" hangingPunct="0">
                <a:spcBef>
                  <a:spcPct val="0"/>
                </a:spcBef>
                <a:spcAft>
                  <a:spcPct val="0"/>
                </a:spcAft>
                <a:defRPr/>
              </a:pPr>
              <a:r>
                <a:rPr lang="en-US" altLang="zh-CN" sz="1275" kern="0" dirty="0">
                  <a:solidFill>
                    <a:srgbClr val="000000"/>
                  </a:solidFill>
                  <a:latin typeface="微软雅黑" panose="020B0503020204020204" pitchFamily="34" charset="-122"/>
                  <a:ea typeface="微软雅黑" panose="020B0503020204020204" pitchFamily="34" charset="-122"/>
                </a:rPr>
                <a:t>Redo&amp;</a:t>
              </a:r>
              <a:r>
                <a:rPr lang="zh-CN" altLang="en-US" sz="1275" kern="0" dirty="0">
                  <a:solidFill>
                    <a:srgbClr val="000000"/>
                  </a:solidFill>
                  <a:latin typeface="微软雅黑" panose="020B0503020204020204" pitchFamily="34" charset="-122"/>
                  <a:ea typeface="微软雅黑" panose="020B0503020204020204" pitchFamily="34" charset="-122"/>
                </a:rPr>
                <a:t>检查点</a:t>
              </a:r>
            </a:p>
          </p:txBody>
        </p:sp>
        <p:sp>
          <p:nvSpPr>
            <p:cNvPr id="68" name="文本框 67">
              <a:extLst>
                <a:ext uri="{FF2B5EF4-FFF2-40B4-BE49-F238E27FC236}">
                  <a16:creationId xmlns:a16="http://schemas.microsoft.com/office/drawing/2014/main" id="{A2902B25-E692-40D2-A3BC-3EAE6857FE64}"/>
                </a:ext>
              </a:extLst>
            </p:cNvPr>
            <p:cNvSpPr txBox="1"/>
            <p:nvPr/>
          </p:nvSpPr>
          <p:spPr>
            <a:xfrm>
              <a:off x="720128" y="3162512"/>
              <a:ext cx="2552917" cy="264047"/>
            </a:xfrm>
            <a:prstGeom prst="rect">
              <a:avLst/>
            </a:prstGeom>
            <a:noFill/>
          </p:spPr>
          <p:txBody>
            <a:bodyPr wrap="square" rtlCol="0">
              <a:spAutoFit/>
            </a:bodyPr>
            <a:lstStyle/>
            <a:p>
              <a:r>
                <a:rPr lang="zh-CN" altLang="en-US" sz="1116" dirty="0">
                  <a:solidFill>
                    <a:srgbClr val="000000"/>
                  </a:solidFill>
                  <a:latin typeface="微软雅黑" panose="020B0503020204020204" pitchFamily="34" charset="-122"/>
                  <a:ea typeface="微软雅黑" panose="020B0503020204020204" pitchFamily="34" charset="-122"/>
                </a:rPr>
                <a:t>通过</a:t>
              </a:r>
              <a:r>
                <a:rPr lang="en-US" altLang="zh-CN" sz="1116" dirty="0">
                  <a:solidFill>
                    <a:srgbClr val="000000"/>
                  </a:solidFill>
                  <a:latin typeface="微软雅黑" panose="020B0503020204020204" pitchFamily="34" charset="-122"/>
                  <a:ea typeface="微软雅黑" panose="020B0503020204020204" pitchFamily="34" charset="-122"/>
                </a:rPr>
                <a:t>session</a:t>
              </a:r>
              <a:r>
                <a:rPr lang="zh-CN" altLang="en-US" sz="1116" dirty="0">
                  <a:solidFill>
                    <a:srgbClr val="000000"/>
                  </a:solidFill>
                  <a:latin typeface="微软雅黑" panose="020B0503020204020204" pitchFamily="34" charset="-122"/>
                  <a:ea typeface="微软雅黑" panose="020B0503020204020204" pitchFamily="34" charset="-122"/>
                </a:rPr>
                <a:t>，</a:t>
              </a:r>
              <a:r>
                <a:rPr lang="en-US" altLang="zh-CN" sz="1116" dirty="0">
                  <a:solidFill>
                    <a:srgbClr val="000000"/>
                  </a:solidFill>
                  <a:latin typeface="微软雅黑" panose="020B0503020204020204" pitchFamily="34" charset="-122"/>
                  <a:ea typeface="微软雅黑" panose="020B0503020204020204" pitchFamily="34" charset="-122"/>
                </a:rPr>
                <a:t>cursor</a:t>
              </a:r>
              <a:r>
                <a:rPr lang="zh-CN" altLang="en-US" sz="1116" dirty="0">
                  <a:solidFill>
                    <a:srgbClr val="000000"/>
                  </a:solidFill>
                  <a:latin typeface="微软雅黑" panose="020B0503020204020204" pitchFamily="34" charset="-122"/>
                  <a:ea typeface="微软雅黑" panose="020B0503020204020204" pitchFamily="34" charset="-122"/>
                </a:rPr>
                <a:t>传递信息</a:t>
              </a:r>
            </a:p>
          </p:txBody>
        </p:sp>
        <p:sp>
          <p:nvSpPr>
            <p:cNvPr id="69" name="文本框 68">
              <a:extLst>
                <a:ext uri="{FF2B5EF4-FFF2-40B4-BE49-F238E27FC236}">
                  <a16:creationId xmlns:a16="http://schemas.microsoft.com/office/drawing/2014/main" id="{E43D39D1-85AA-49D9-8C05-210660CD6959}"/>
                </a:ext>
              </a:extLst>
            </p:cNvPr>
            <p:cNvSpPr txBox="1"/>
            <p:nvPr/>
          </p:nvSpPr>
          <p:spPr>
            <a:xfrm>
              <a:off x="922883" y="2130338"/>
              <a:ext cx="2001771" cy="264047"/>
            </a:xfrm>
            <a:prstGeom prst="rect">
              <a:avLst/>
            </a:prstGeom>
            <a:noFill/>
          </p:spPr>
          <p:txBody>
            <a:bodyPr wrap="square" rtlCol="0">
              <a:spAutoFit/>
            </a:bodyPr>
            <a:lstStyle/>
            <a:p>
              <a:r>
                <a:rPr lang="zh-CN" altLang="en-US" sz="1116" dirty="0">
                  <a:solidFill>
                    <a:srgbClr val="000000"/>
                  </a:solidFill>
                  <a:latin typeface="微软雅黑" panose="020B0503020204020204" pitchFamily="34" charset="-122"/>
                  <a:ea typeface="微软雅黑" panose="020B0503020204020204" pitchFamily="34" charset="-122"/>
                </a:rPr>
                <a:t>通过</a:t>
              </a:r>
              <a:r>
                <a:rPr lang="en-US" altLang="zh-CN" sz="1116" dirty="0">
                  <a:solidFill>
                    <a:srgbClr val="000000"/>
                  </a:solidFill>
                  <a:latin typeface="微软雅黑" panose="020B0503020204020204" pitchFamily="34" charset="-122"/>
                  <a:ea typeface="微软雅黑" panose="020B0503020204020204" pitchFamily="34" charset="-122"/>
                </a:rPr>
                <a:t>session</a:t>
              </a:r>
              <a:r>
                <a:rPr lang="zh-CN" altLang="en-US" sz="1116" dirty="0">
                  <a:solidFill>
                    <a:srgbClr val="000000"/>
                  </a:solidFill>
                  <a:latin typeface="微软雅黑" panose="020B0503020204020204" pitchFamily="34" charset="-122"/>
                  <a:ea typeface="微软雅黑" panose="020B0503020204020204" pitchFamily="34" charset="-122"/>
                </a:rPr>
                <a:t>传递信息</a:t>
              </a:r>
            </a:p>
          </p:txBody>
        </p:sp>
        <p:cxnSp>
          <p:nvCxnSpPr>
            <p:cNvPr id="70" name="直接箭头连接符 69">
              <a:extLst>
                <a:ext uri="{FF2B5EF4-FFF2-40B4-BE49-F238E27FC236}">
                  <a16:creationId xmlns:a16="http://schemas.microsoft.com/office/drawing/2014/main" id="{EB6E5BEA-405C-4817-A2DF-E6593AA9DAFF}"/>
                </a:ext>
              </a:extLst>
            </p:cNvPr>
            <p:cNvCxnSpPr/>
            <p:nvPr/>
          </p:nvCxnSpPr>
          <p:spPr bwMode="auto">
            <a:xfrm>
              <a:off x="3266873" y="3110510"/>
              <a:ext cx="1878" cy="421489"/>
            </a:xfrm>
            <a:prstGeom prst="straightConnector1">
              <a:avLst/>
            </a:prstGeom>
            <a:solidFill>
              <a:srgbClr val="FFCC66"/>
            </a:solidFill>
            <a:ln w="9525" cap="flat" cmpd="sng" algn="ctr">
              <a:solidFill>
                <a:srgbClr val="000000"/>
              </a:solidFill>
              <a:prstDash val="solid"/>
              <a:round/>
              <a:headEnd type="none" w="med" len="med"/>
              <a:tailEnd type="triangle"/>
            </a:ln>
            <a:effectLst/>
          </p:spPr>
        </p:cxnSp>
        <p:cxnSp>
          <p:nvCxnSpPr>
            <p:cNvPr id="71" name="直接箭头连接符 70">
              <a:extLst>
                <a:ext uri="{FF2B5EF4-FFF2-40B4-BE49-F238E27FC236}">
                  <a16:creationId xmlns:a16="http://schemas.microsoft.com/office/drawing/2014/main" id="{A84F8AF2-815B-48FD-9833-F05130914FCF}"/>
                </a:ext>
              </a:extLst>
            </p:cNvPr>
            <p:cNvCxnSpPr/>
            <p:nvPr/>
          </p:nvCxnSpPr>
          <p:spPr bwMode="auto">
            <a:xfrm flipV="1">
              <a:off x="3069268" y="2141735"/>
              <a:ext cx="0" cy="267844"/>
            </a:xfrm>
            <a:prstGeom prst="straightConnector1">
              <a:avLst/>
            </a:prstGeom>
            <a:solidFill>
              <a:srgbClr val="FFCC66"/>
            </a:solidFill>
            <a:ln w="9525" cap="flat" cmpd="sng" algn="ctr">
              <a:solidFill>
                <a:srgbClr val="000000"/>
              </a:solidFill>
              <a:prstDash val="solid"/>
              <a:round/>
              <a:headEnd type="none" w="med" len="med"/>
              <a:tailEnd type="triangle"/>
            </a:ln>
            <a:effectLst/>
          </p:spPr>
        </p:cxnSp>
        <p:cxnSp>
          <p:nvCxnSpPr>
            <p:cNvPr id="72" name="直接箭头连接符 71">
              <a:extLst>
                <a:ext uri="{FF2B5EF4-FFF2-40B4-BE49-F238E27FC236}">
                  <a16:creationId xmlns:a16="http://schemas.microsoft.com/office/drawing/2014/main" id="{7BB9A122-67D3-4010-96C4-D160E28644AC}"/>
                </a:ext>
              </a:extLst>
            </p:cNvPr>
            <p:cNvCxnSpPr/>
            <p:nvPr/>
          </p:nvCxnSpPr>
          <p:spPr bwMode="auto">
            <a:xfrm>
              <a:off x="3228416" y="2130604"/>
              <a:ext cx="1878" cy="267844"/>
            </a:xfrm>
            <a:prstGeom prst="straightConnector1">
              <a:avLst/>
            </a:prstGeom>
            <a:solidFill>
              <a:srgbClr val="FFCC66"/>
            </a:solidFill>
            <a:ln w="9525" cap="flat" cmpd="sng" algn="ctr">
              <a:solidFill>
                <a:srgbClr val="000000"/>
              </a:solidFill>
              <a:prstDash val="solid"/>
              <a:round/>
              <a:headEnd type="none" w="med" len="med"/>
              <a:tailEnd type="triangle"/>
            </a:ln>
            <a:effectLst/>
          </p:spPr>
        </p:cxnSp>
        <p:sp>
          <p:nvSpPr>
            <p:cNvPr id="73" name="圆角矩形 18">
              <a:extLst>
                <a:ext uri="{FF2B5EF4-FFF2-40B4-BE49-F238E27FC236}">
                  <a16:creationId xmlns:a16="http://schemas.microsoft.com/office/drawing/2014/main" id="{B6EFCE86-99CF-459F-A2A8-946BB46ADD8B}"/>
                </a:ext>
              </a:extLst>
            </p:cNvPr>
            <p:cNvSpPr/>
            <p:nvPr/>
          </p:nvSpPr>
          <p:spPr bwMode="auto">
            <a:xfrm>
              <a:off x="3072103" y="2653897"/>
              <a:ext cx="900000" cy="327078"/>
            </a:xfrm>
            <a:prstGeom prst="roundRect">
              <a:avLst/>
            </a:prstGeom>
            <a:noFill/>
            <a:ln w="9525" cap="flat" cmpd="sng" algn="ctr">
              <a:solidFill>
                <a:srgbClr val="000000"/>
              </a:solidFill>
              <a:prstDash val="solid"/>
              <a:round/>
              <a:headEnd type="none" w="med" len="med"/>
              <a:tailEnd type="none" w="med" len="med"/>
            </a:ln>
            <a:effectLst/>
          </p:spPr>
          <p:txBody>
            <a:bodyPr vert="horz" wrap="square" lIns="97189" tIns="48595" rIns="97189" bIns="48595" numCol="1" rtlCol="0" anchor="t" anchorCtr="0" compatLnSpc="1">
              <a:prstTxWarp prst="textNoShape">
                <a:avLst/>
              </a:prstTxWarp>
            </a:bodyPr>
            <a:lstStyle/>
            <a:p>
              <a:pPr algn="ctr" eaLnBrk="0" fontAlgn="base" hangingPunct="0">
                <a:spcBef>
                  <a:spcPct val="0"/>
                </a:spcBef>
                <a:spcAft>
                  <a:spcPct val="0"/>
                </a:spcAft>
                <a:defRPr/>
              </a:pPr>
              <a:r>
                <a:rPr lang="zh-CN" altLang="en-US" sz="1169" kern="0" dirty="0">
                  <a:solidFill>
                    <a:srgbClr val="000000"/>
                  </a:solidFill>
                  <a:latin typeface="微软雅黑" panose="020B0503020204020204" pitchFamily="34" charset="-122"/>
                  <a:ea typeface="微软雅黑" panose="020B0503020204020204" pitchFamily="34" charset="-122"/>
                </a:rPr>
                <a:t>优化器</a:t>
              </a:r>
            </a:p>
          </p:txBody>
        </p:sp>
        <p:sp>
          <p:nvSpPr>
            <p:cNvPr id="74" name="圆角矩形 18">
              <a:extLst>
                <a:ext uri="{FF2B5EF4-FFF2-40B4-BE49-F238E27FC236}">
                  <a16:creationId xmlns:a16="http://schemas.microsoft.com/office/drawing/2014/main" id="{EBEFF113-C704-414B-AFF6-150DF0CA522E}"/>
                </a:ext>
              </a:extLst>
            </p:cNvPr>
            <p:cNvSpPr/>
            <p:nvPr/>
          </p:nvSpPr>
          <p:spPr bwMode="auto">
            <a:xfrm>
              <a:off x="4249860" y="2653600"/>
              <a:ext cx="900000" cy="327078"/>
            </a:xfrm>
            <a:prstGeom prst="roundRect">
              <a:avLst/>
            </a:prstGeom>
            <a:noFill/>
            <a:ln w="9525" cap="flat" cmpd="sng" algn="ctr">
              <a:solidFill>
                <a:srgbClr val="000000"/>
              </a:solidFill>
              <a:prstDash val="solid"/>
              <a:round/>
              <a:headEnd type="none" w="med" len="med"/>
              <a:tailEnd type="none" w="med" len="med"/>
            </a:ln>
            <a:effectLst/>
          </p:spPr>
          <p:txBody>
            <a:bodyPr vert="horz" wrap="square" lIns="97189" tIns="48595" rIns="97189" bIns="48595" numCol="1" rtlCol="0" anchor="t" anchorCtr="0" compatLnSpc="1">
              <a:prstTxWarp prst="textNoShape">
                <a:avLst/>
              </a:prstTxWarp>
            </a:bodyPr>
            <a:lstStyle/>
            <a:p>
              <a:pPr algn="ctr" eaLnBrk="0" fontAlgn="base" hangingPunct="0">
                <a:spcBef>
                  <a:spcPct val="0"/>
                </a:spcBef>
                <a:spcAft>
                  <a:spcPct val="0"/>
                </a:spcAft>
                <a:defRPr/>
              </a:pPr>
              <a:r>
                <a:rPr lang="zh-CN" altLang="en-US" sz="1169" kern="0" dirty="0">
                  <a:solidFill>
                    <a:srgbClr val="000000"/>
                  </a:solidFill>
                  <a:latin typeface="微软雅黑" panose="020B0503020204020204" pitchFamily="34" charset="-122"/>
                  <a:ea typeface="微软雅黑" panose="020B0503020204020204" pitchFamily="34" charset="-122"/>
                </a:rPr>
                <a:t>执行器</a:t>
              </a:r>
            </a:p>
          </p:txBody>
        </p:sp>
        <p:sp>
          <p:nvSpPr>
            <p:cNvPr id="75" name="圆角矩形 24">
              <a:extLst>
                <a:ext uri="{FF2B5EF4-FFF2-40B4-BE49-F238E27FC236}">
                  <a16:creationId xmlns:a16="http://schemas.microsoft.com/office/drawing/2014/main" id="{C25C32AD-862F-4D14-A1EC-F9FE0DCFBD01}"/>
                </a:ext>
              </a:extLst>
            </p:cNvPr>
            <p:cNvSpPr/>
            <p:nvPr/>
          </p:nvSpPr>
          <p:spPr bwMode="auto">
            <a:xfrm>
              <a:off x="2255435" y="3837188"/>
              <a:ext cx="1338437" cy="327078"/>
            </a:xfrm>
            <a:prstGeom prst="roundRect">
              <a:avLst/>
            </a:prstGeom>
            <a:noFill/>
            <a:ln w="9525" cap="flat" cmpd="sng" algn="ctr">
              <a:solidFill>
                <a:srgbClr val="000000"/>
              </a:solidFill>
              <a:prstDash val="solid"/>
              <a:round/>
              <a:headEnd type="none" w="med" len="med"/>
              <a:tailEnd type="none" w="med" len="med"/>
            </a:ln>
            <a:effectLst/>
          </p:spPr>
          <p:txBody>
            <a:bodyPr vert="horz" wrap="square" lIns="97189" tIns="48595" rIns="97189" bIns="48595" numCol="1" rtlCol="0" anchor="t" anchorCtr="0" compatLnSpc="1">
              <a:prstTxWarp prst="textNoShape">
                <a:avLst/>
              </a:prstTxWarp>
            </a:bodyPr>
            <a:lstStyle/>
            <a:p>
              <a:pPr algn="ctr" eaLnBrk="0" fontAlgn="base" hangingPunct="0">
                <a:spcBef>
                  <a:spcPct val="0"/>
                </a:spcBef>
                <a:spcAft>
                  <a:spcPct val="0"/>
                </a:spcAft>
              </a:pPr>
              <a:r>
                <a:rPr lang="zh-CN" altLang="en-US" sz="1275" kern="0" dirty="0">
                  <a:solidFill>
                    <a:srgbClr val="000000"/>
                  </a:solidFill>
                  <a:latin typeface="微软雅黑" panose="020B0503020204020204" pitchFamily="34" charset="-122"/>
                  <a:ea typeface="微软雅黑" panose="020B0503020204020204" pitchFamily="34" charset="-122"/>
                </a:rPr>
                <a:t>原地更新</a:t>
              </a:r>
            </a:p>
          </p:txBody>
        </p:sp>
        <p:sp>
          <p:nvSpPr>
            <p:cNvPr id="76" name="圆角矩形 24">
              <a:extLst>
                <a:ext uri="{FF2B5EF4-FFF2-40B4-BE49-F238E27FC236}">
                  <a16:creationId xmlns:a16="http://schemas.microsoft.com/office/drawing/2014/main" id="{C427339C-6844-41E3-96FA-0ECCD2E2B8B0}"/>
                </a:ext>
              </a:extLst>
            </p:cNvPr>
            <p:cNvSpPr/>
            <p:nvPr/>
          </p:nvSpPr>
          <p:spPr bwMode="auto">
            <a:xfrm>
              <a:off x="3808663" y="4490580"/>
              <a:ext cx="1338437" cy="530887"/>
            </a:xfrm>
            <a:prstGeom prst="roundRect">
              <a:avLst/>
            </a:prstGeom>
            <a:noFill/>
            <a:ln w="9525" cap="flat" cmpd="sng" algn="ctr">
              <a:solidFill>
                <a:srgbClr val="000000"/>
              </a:solidFill>
              <a:prstDash val="solid"/>
              <a:round/>
              <a:headEnd type="none" w="med" len="med"/>
              <a:tailEnd type="none" w="med" len="med"/>
            </a:ln>
            <a:effectLst/>
          </p:spPr>
          <p:txBody>
            <a:bodyPr vert="horz" wrap="square" lIns="97189" tIns="48595" rIns="97189" bIns="48595" numCol="1" rtlCol="0" anchor="t" anchorCtr="0" compatLnSpc="1">
              <a:prstTxWarp prst="textNoShape">
                <a:avLst/>
              </a:prstTxWarp>
            </a:bodyPr>
            <a:lstStyle/>
            <a:p>
              <a:pPr algn="ctr" eaLnBrk="0" fontAlgn="base" hangingPunct="0">
                <a:spcBef>
                  <a:spcPct val="0"/>
                </a:spcBef>
                <a:spcAft>
                  <a:spcPct val="0"/>
                </a:spcAft>
              </a:pPr>
              <a:r>
                <a:rPr lang="zh-CN" altLang="en-US" sz="1275" kern="0" dirty="0">
                  <a:solidFill>
                    <a:srgbClr val="000000"/>
                  </a:solidFill>
                  <a:latin typeface="微软雅黑" panose="020B0503020204020204" pitchFamily="34" charset="-122"/>
                  <a:ea typeface="微软雅黑" panose="020B0503020204020204" pitchFamily="34" charset="-122"/>
                </a:rPr>
                <a:t>基于页面事务槽的行锁机制</a:t>
              </a:r>
            </a:p>
          </p:txBody>
        </p:sp>
      </p:grpSp>
      <p:sp>
        <p:nvSpPr>
          <p:cNvPr id="77" name="流程图: 联系 111">
            <a:extLst>
              <a:ext uri="{FF2B5EF4-FFF2-40B4-BE49-F238E27FC236}">
                <a16:creationId xmlns:a16="http://schemas.microsoft.com/office/drawing/2014/main" id="{94B53416-71EE-4AFC-9311-4BB5FE9D59D2}"/>
              </a:ext>
            </a:extLst>
          </p:cNvPr>
          <p:cNvSpPr/>
          <p:nvPr/>
        </p:nvSpPr>
        <p:spPr>
          <a:xfrm>
            <a:off x="3792103" y="4264433"/>
            <a:ext cx="180000" cy="180000"/>
          </a:xfrm>
          <a:prstGeom prst="flowChartConnector">
            <a:avLst/>
          </a:prstGeom>
          <a:solidFill>
            <a:srgbClr val="C00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altLang="zh-CN" sz="1200" b="1" kern="0" dirty="0">
                <a:solidFill>
                  <a:srgbClr val="FFFFFF"/>
                </a:solidFill>
                <a:latin typeface="微软雅黑" panose="020B0503020204020204" pitchFamily="34" charset="-122"/>
                <a:ea typeface="微软雅黑" panose="020B0503020204020204" pitchFamily="34" charset="-122"/>
              </a:rPr>
              <a:t>1</a:t>
            </a:r>
            <a:endParaRPr lang="zh-CN" altLang="en-US" sz="1200" b="1" kern="0" dirty="0">
              <a:solidFill>
                <a:srgbClr val="FFFFFF"/>
              </a:solidFill>
              <a:latin typeface="微软雅黑" panose="020B0503020204020204" pitchFamily="34" charset="-122"/>
              <a:ea typeface="微软雅黑" panose="020B0503020204020204" pitchFamily="34" charset="-122"/>
            </a:endParaRPr>
          </a:p>
        </p:txBody>
      </p:sp>
      <p:sp>
        <p:nvSpPr>
          <p:cNvPr id="78" name="流程图: 联系 111">
            <a:extLst>
              <a:ext uri="{FF2B5EF4-FFF2-40B4-BE49-F238E27FC236}">
                <a16:creationId xmlns:a16="http://schemas.microsoft.com/office/drawing/2014/main" id="{A409F329-D71B-46CE-8A41-BBD302CF18D0}"/>
              </a:ext>
            </a:extLst>
          </p:cNvPr>
          <p:cNvSpPr/>
          <p:nvPr/>
        </p:nvSpPr>
        <p:spPr>
          <a:xfrm>
            <a:off x="2283159" y="4771047"/>
            <a:ext cx="180000" cy="180000"/>
          </a:xfrm>
          <a:prstGeom prst="flowChartConnector">
            <a:avLst/>
          </a:prstGeom>
          <a:solidFill>
            <a:srgbClr val="C00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altLang="zh-CN" sz="1200" b="1" kern="0" dirty="0">
                <a:solidFill>
                  <a:srgbClr val="FFFFFF"/>
                </a:solidFill>
                <a:latin typeface="微软雅黑" panose="020B0503020204020204" pitchFamily="34" charset="-122"/>
                <a:ea typeface="微软雅黑" panose="020B0503020204020204" pitchFamily="34" charset="-122"/>
              </a:rPr>
              <a:t>2</a:t>
            </a:r>
            <a:endParaRPr lang="zh-CN" altLang="en-US" sz="1200" b="1" kern="0" dirty="0">
              <a:solidFill>
                <a:srgbClr val="FFFFFF"/>
              </a:solidFill>
              <a:latin typeface="微软雅黑" panose="020B0503020204020204" pitchFamily="34" charset="-122"/>
              <a:ea typeface="微软雅黑" panose="020B0503020204020204" pitchFamily="34" charset="-122"/>
            </a:endParaRPr>
          </a:p>
        </p:txBody>
      </p:sp>
      <p:sp>
        <p:nvSpPr>
          <p:cNvPr id="79" name="流程图: 联系 111">
            <a:extLst>
              <a:ext uri="{FF2B5EF4-FFF2-40B4-BE49-F238E27FC236}">
                <a16:creationId xmlns:a16="http://schemas.microsoft.com/office/drawing/2014/main" id="{B612304A-1B6E-4AE8-ACA5-DCF9170E0A54}"/>
              </a:ext>
            </a:extLst>
          </p:cNvPr>
          <p:cNvSpPr/>
          <p:nvPr/>
        </p:nvSpPr>
        <p:spPr>
          <a:xfrm>
            <a:off x="3799635" y="5040748"/>
            <a:ext cx="180000" cy="180000"/>
          </a:xfrm>
          <a:prstGeom prst="flowChartConnector">
            <a:avLst/>
          </a:prstGeom>
          <a:solidFill>
            <a:srgbClr val="C00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altLang="zh-CN" sz="1200" b="1" kern="0" dirty="0">
                <a:solidFill>
                  <a:srgbClr val="FFFFFF"/>
                </a:solidFill>
                <a:latin typeface="微软雅黑" panose="020B0503020204020204" pitchFamily="34" charset="-122"/>
                <a:ea typeface="微软雅黑" panose="020B0503020204020204" pitchFamily="34" charset="-122"/>
              </a:rPr>
              <a:t>3</a:t>
            </a:r>
            <a:endParaRPr lang="zh-CN" altLang="en-US" sz="1200" b="1" kern="0" dirty="0">
              <a:solidFill>
                <a:srgbClr val="FFFFFF"/>
              </a:solidFill>
              <a:latin typeface="微软雅黑" panose="020B0503020204020204" pitchFamily="34" charset="-122"/>
              <a:ea typeface="微软雅黑" panose="020B0503020204020204" pitchFamily="34" charset="-122"/>
            </a:endParaRPr>
          </a:p>
        </p:txBody>
      </p:sp>
      <p:sp>
        <p:nvSpPr>
          <p:cNvPr id="80" name="流程图: 联系 111">
            <a:extLst>
              <a:ext uri="{FF2B5EF4-FFF2-40B4-BE49-F238E27FC236}">
                <a16:creationId xmlns:a16="http://schemas.microsoft.com/office/drawing/2014/main" id="{83E77E4F-5245-4647-A11D-D5E55D8F727F}"/>
              </a:ext>
            </a:extLst>
          </p:cNvPr>
          <p:cNvSpPr/>
          <p:nvPr/>
        </p:nvSpPr>
        <p:spPr>
          <a:xfrm>
            <a:off x="5938648" y="2091377"/>
            <a:ext cx="180000" cy="180000"/>
          </a:xfrm>
          <a:prstGeom prst="flowChartConnector">
            <a:avLst/>
          </a:prstGeom>
          <a:solidFill>
            <a:srgbClr val="C00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altLang="zh-CN" sz="1200" b="1" kern="0" dirty="0">
                <a:solidFill>
                  <a:srgbClr val="FFFFFF"/>
                </a:solidFill>
                <a:latin typeface="微软雅黑" panose="020B0503020204020204" pitchFamily="34" charset="-122"/>
                <a:ea typeface="微软雅黑" panose="020B0503020204020204" pitchFamily="34" charset="-122"/>
              </a:rPr>
              <a:t>1</a:t>
            </a:r>
            <a:endParaRPr lang="zh-CN" altLang="en-US" sz="1200" b="1" kern="0" dirty="0">
              <a:solidFill>
                <a:srgbClr val="FFFFFF"/>
              </a:solidFill>
              <a:latin typeface="微软雅黑" panose="020B0503020204020204" pitchFamily="34" charset="-122"/>
              <a:ea typeface="微软雅黑" panose="020B0503020204020204" pitchFamily="34" charset="-122"/>
            </a:endParaRPr>
          </a:p>
        </p:txBody>
      </p:sp>
      <p:sp>
        <p:nvSpPr>
          <p:cNvPr id="81" name="流程图: 联系 111">
            <a:extLst>
              <a:ext uri="{FF2B5EF4-FFF2-40B4-BE49-F238E27FC236}">
                <a16:creationId xmlns:a16="http://schemas.microsoft.com/office/drawing/2014/main" id="{3FF31EC9-3B95-47EC-8BF6-0D0F335480B7}"/>
              </a:ext>
            </a:extLst>
          </p:cNvPr>
          <p:cNvSpPr/>
          <p:nvPr/>
        </p:nvSpPr>
        <p:spPr>
          <a:xfrm>
            <a:off x="5938648" y="3071751"/>
            <a:ext cx="180000" cy="180000"/>
          </a:xfrm>
          <a:prstGeom prst="flowChartConnector">
            <a:avLst/>
          </a:prstGeom>
          <a:solidFill>
            <a:srgbClr val="C00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altLang="zh-CN" sz="1200" b="1" kern="0" dirty="0">
                <a:solidFill>
                  <a:srgbClr val="FFFFFF"/>
                </a:solidFill>
                <a:latin typeface="微软雅黑" panose="020B0503020204020204" pitchFamily="34" charset="-122"/>
                <a:ea typeface="微软雅黑" panose="020B0503020204020204" pitchFamily="34" charset="-122"/>
              </a:rPr>
              <a:t>2</a:t>
            </a:r>
            <a:endParaRPr lang="zh-CN" altLang="en-US" sz="1200" b="1" kern="0" dirty="0">
              <a:solidFill>
                <a:srgbClr val="FFFFFF"/>
              </a:solidFill>
              <a:latin typeface="微软雅黑" panose="020B0503020204020204" pitchFamily="34" charset="-122"/>
              <a:ea typeface="微软雅黑" panose="020B0503020204020204" pitchFamily="34" charset="-122"/>
            </a:endParaRPr>
          </a:p>
        </p:txBody>
      </p:sp>
      <p:sp>
        <p:nvSpPr>
          <p:cNvPr id="82" name="流程图: 联系 111">
            <a:extLst>
              <a:ext uri="{FF2B5EF4-FFF2-40B4-BE49-F238E27FC236}">
                <a16:creationId xmlns:a16="http://schemas.microsoft.com/office/drawing/2014/main" id="{603A161F-F3F7-4334-BFA3-8216C5117C3A}"/>
              </a:ext>
            </a:extLst>
          </p:cNvPr>
          <p:cNvSpPr/>
          <p:nvPr/>
        </p:nvSpPr>
        <p:spPr>
          <a:xfrm>
            <a:off x="5947485" y="4537113"/>
            <a:ext cx="180000" cy="180000"/>
          </a:xfrm>
          <a:prstGeom prst="flowChartConnector">
            <a:avLst/>
          </a:prstGeom>
          <a:solidFill>
            <a:srgbClr val="C00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altLang="zh-CN" sz="1200" b="1" kern="0" dirty="0">
                <a:solidFill>
                  <a:srgbClr val="FFFFFF"/>
                </a:solidFill>
                <a:latin typeface="微软雅黑" panose="020B0503020204020204" pitchFamily="34" charset="-122"/>
                <a:ea typeface="微软雅黑" panose="020B0503020204020204" pitchFamily="34" charset="-122"/>
              </a:rPr>
              <a:t>3</a:t>
            </a:r>
            <a:endParaRPr lang="zh-CN" altLang="en-US" sz="1200" b="1" kern="0" dirty="0">
              <a:solidFill>
                <a:srgbClr val="FFFFFF"/>
              </a:solidFill>
              <a:latin typeface="微软雅黑" panose="020B0503020204020204" pitchFamily="34" charset="-122"/>
              <a:ea typeface="微软雅黑" panose="020B0503020204020204" pitchFamily="34" charset="-122"/>
            </a:endParaRPr>
          </a:p>
        </p:txBody>
      </p:sp>
      <p:sp>
        <p:nvSpPr>
          <p:cNvPr id="5" name="矩形: 圆角 4">
            <a:extLst>
              <a:ext uri="{FF2B5EF4-FFF2-40B4-BE49-F238E27FC236}">
                <a16:creationId xmlns:a16="http://schemas.microsoft.com/office/drawing/2014/main" id="{B3A3624C-BED0-4F56-A791-61D62F05D6DF}"/>
              </a:ext>
            </a:extLst>
          </p:cNvPr>
          <p:cNvSpPr/>
          <p:nvPr/>
        </p:nvSpPr>
        <p:spPr>
          <a:xfrm>
            <a:off x="6166156" y="1272884"/>
            <a:ext cx="1367447" cy="566999"/>
          </a:xfrm>
          <a:prstGeom prst="round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41" name="矩形: 圆角 40">
            <a:extLst>
              <a:ext uri="{FF2B5EF4-FFF2-40B4-BE49-F238E27FC236}">
                <a16:creationId xmlns:a16="http://schemas.microsoft.com/office/drawing/2014/main" id="{B2CC3583-28BD-4AEF-BF4D-5FF7C2B5320A}"/>
              </a:ext>
            </a:extLst>
          </p:cNvPr>
          <p:cNvSpPr/>
          <p:nvPr/>
        </p:nvSpPr>
        <p:spPr>
          <a:xfrm>
            <a:off x="7873641" y="1272884"/>
            <a:ext cx="1367447" cy="566999"/>
          </a:xfrm>
          <a:prstGeom prst="round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42" name="矩形: 圆角 41">
            <a:extLst>
              <a:ext uri="{FF2B5EF4-FFF2-40B4-BE49-F238E27FC236}">
                <a16:creationId xmlns:a16="http://schemas.microsoft.com/office/drawing/2014/main" id="{55B9065E-86F4-47CE-B24C-F93DE2F57C79}"/>
              </a:ext>
            </a:extLst>
          </p:cNvPr>
          <p:cNvSpPr/>
          <p:nvPr/>
        </p:nvSpPr>
        <p:spPr>
          <a:xfrm>
            <a:off x="9594355" y="1272885"/>
            <a:ext cx="1367447" cy="554428"/>
          </a:xfrm>
          <a:prstGeom prst="round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1400" b="1" dirty="0">
                <a:solidFill>
                  <a:srgbClr val="C00000"/>
                </a:solidFill>
                <a:latin typeface="微软雅黑" panose="020B0503020204020204" pitchFamily="34" charset="-122"/>
                <a:ea typeface="微软雅黑" panose="020B0503020204020204" pitchFamily="34" charset="-122"/>
              </a:rPr>
              <a:t>行锁机制契合</a:t>
            </a:r>
          </a:p>
        </p:txBody>
      </p:sp>
      <p:sp>
        <p:nvSpPr>
          <p:cNvPr id="6" name="文本框 5">
            <a:extLst>
              <a:ext uri="{FF2B5EF4-FFF2-40B4-BE49-F238E27FC236}">
                <a16:creationId xmlns:a16="http://schemas.microsoft.com/office/drawing/2014/main" id="{F443A440-34E1-42B8-9D2F-52DB3AB60FC5}"/>
              </a:ext>
            </a:extLst>
          </p:cNvPr>
          <p:cNvSpPr txBox="1"/>
          <p:nvPr/>
        </p:nvSpPr>
        <p:spPr>
          <a:xfrm>
            <a:off x="6384450" y="1355661"/>
            <a:ext cx="997786" cy="430887"/>
          </a:xfrm>
          <a:prstGeom prst="rect">
            <a:avLst/>
          </a:prstGeom>
          <a:noFill/>
        </p:spPr>
        <p:txBody>
          <a:bodyPr wrap="square" lIns="0" tIns="0" rIns="0" bIns="0" rtlCol="0">
            <a:spAutoFit/>
          </a:bodyPr>
          <a:lstStyle/>
          <a:p>
            <a:pPr algn="ctr"/>
            <a:r>
              <a:rPr kumimoji="1" lang="zh-CN" altLang="en-US" sz="1400" b="1" dirty="0">
                <a:solidFill>
                  <a:srgbClr val="C00000"/>
                </a:solidFill>
                <a:latin typeface="Microsoft YaHei" panose="020B0503020204020204" pitchFamily="34" charset="-122"/>
                <a:ea typeface="Microsoft YaHei" panose="020B0503020204020204" pitchFamily="34" charset="-122"/>
              </a:rPr>
              <a:t>可见性判断唯一标识</a:t>
            </a:r>
          </a:p>
        </p:txBody>
      </p:sp>
      <p:sp>
        <p:nvSpPr>
          <p:cNvPr id="44" name="文本框 43">
            <a:extLst>
              <a:ext uri="{FF2B5EF4-FFF2-40B4-BE49-F238E27FC236}">
                <a16:creationId xmlns:a16="http://schemas.microsoft.com/office/drawing/2014/main" id="{D871290C-0C59-40AE-9103-BDC4282D5C15}"/>
              </a:ext>
            </a:extLst>
          </p:cNvPr>
          <p:cNvSpPr txBox="1"/>
          <p:nvPr/>
        </p:nvSpPr>
        <p:spPr>
          <a:xfrm>
            <a:off x="7997533" y="1342109"/>
            <a:ext cx="1132891" cy="430887"/>
          </a:xfrm>
          <a:prstGeom prst="rect">
            <a:avLst/>
          </a:prstGeom>
          <a:noFill/>
        </p:spPr>
        <p:txBody>
          <a:bodyPr wrap="square" lIns="0" tIns="0" rIns="0" bIns="0" rtlCol="0">
            <a:spAutoFit/>
          </a:bodyPr>
          <a:lstStyle/>
          <a:p>
            <a:pPr algn="ctr"/>
            <a:r>
              <a:rPr kumimoji="1" lang="zh-CN" altLang="en-US" sz="1400" b="1" dirty="0">
                <a:solidFill>
                  <a:srgbClr val="C00000"/>
                </a:solidFill>
                <a:latin typeface="Microsoft YaHei" panose="020B0503020204020204" pitchFamily="34" charset="-122"/>
                <a:ea typeface="Microsoft YaHei" panose="020B0503020204020204" pitchFamily="34" charset="-122"/>
              </a:rPr>
              <a:t>页面级多版本并发控制</a:t>
            </a:r>
          </a:p>
        </p:txBody>
      </p:sp>
    </p:spTree>
    <p:extLst>
      <p:ext uri="{BB962C8B-B14F-4D97-AF65-F5344CB8AC3E}">
        <p14:creationId xmlns:p14="http://schemas.microsoft.com/office/powerpoint/2010/main" val="21652094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6D68B372-35A5-48B5-91B1-DABC7958A30A}"/>
              </a:ext>
            </a:extLst>
          </p:cNvPr>
          <p:cNvSpPr/>
          <p:nvPr/>
        </p:nvSpPr>
        <p:spPr>
          <a:xfrm>
            <a:off x="2371476" y="2303925"/>
            <a:ext cx="1713889" cy="1423147"/>
          </a:xfrm>
          <a:prstGeom prst="rect">
            <a:avLst/>
          </a:prstGeom>
          <a:solidFill>
            <a:schemeClr val="bg1">
              <a:lumMod val="9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zh-CN" altLang="en-US" kern="0">
              <a:solidFill>
                <a:prstClr val="white"/>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4" name="标题 1">
            <a:extLst>
              <a:ext uri="{FF2B5EF4-FFF2-40B4-BE49-F238E27FC236}">
                <a16:creationId xmlns:a16="http://schemas.microsoft.com/office/drawing/2014/main" id="{3E3E06AC-0634-42CE-85B1-E2A24B801D28}"/>
              </a:ext>
            </a:extLst>
          </p:cNvPr>
          <p:cNvSpPr>
            <a:spLocks noGrp="1"/>
          </p:cNvSpPr>
          <p:nvPr>
            <p:custDataLst>
              <p:tags r:id="rId1"/>
            </p:custDataLst>
          </p:nvPr>
        </p:nvSpPr>
        <p:spPr>
          <a:xfrm>
            <a:off x="550733" y="681317"/>
            <a:ext cx="10579883" cy="789533"/>
          </a:xfrm>
          <a:prstGeom prst="rect">
            <a:avLst/>
          </a:prstGeom>
        </p:spPr>
        <p:txBody>
          <a:bodyPr vert="horz" lIns="120000" tIns="62400" rIns="120000" bIns="62400" rtlCol="0" anchor="ctr" anchorCtr="0">
            <a:normAutofit/>
          </a:bodyPr>
          <a:lstStyle>
            <a:lvl1pPr algn="l" defTabSz="685800" rtl="0" eaLnBrk="1" fontAlgn="auto" latinLnBrk="0" hangingPunct="1">
              <a:lnSpc>
                <a:spcPct val="100000"/>
              </a:lnSpc>
              <a:spcBef>
                <a:spcPct val="0"/>
              </a:spcBef>
              <a:buNone/>
              <a:defRPr sz="2700" b="1" u="none" strike="noStrike" kern="1200" cap="none" spc="300" normalizeH="0" baseline="0">
                <a:solidFill>
                  <a:sysClr val="windowText" lastClr="000000">
                    <a:lumMod val="85000"/>
                    <a:lumOff val="15000"/>
                  </a:sysClr>
                </a:solidFill>
                <a:uFillTx/>
                <a:latin typeface="Arial" panose="020B0604020202020204" pitchFamily="34" charset="0"/>
                <a:ea typeface="微软雅黑" panose="020B0503020204020204" charset="-122"/>
                <a:cs typeface="+mn-ea"/>
              </a:defRPr>
            </a:lvl1pPr>
          </a:lstStyle>
          <a:p>
            <a:pPr defTabSz="914377"/>
            <a:r>
              <a:rPr lang="zh-CN" altLang="en-US" sz="4000" spc="400" dirty="0">
                <a:latin typeface="微软雅黑" panose="020B0503020204020204" pitchFamily="34" charset="-122"/>
                <a:ea typeface="微软雅黑" panose="020B0503020204020204" pitchFamily="34" charset="-122"/>
              </a:rPr>
              <a:t>目录</a:t>
            </a:r>
          </a:p>
        </p:txBody>
      </p:sp>
      <p:sp>
        <p:nvSpPr>
          <p:cNvPr id="6" name="矩形 5">
            <a:extLst>
              <a:ext uri="{FF2B5EF4-FFF2-40B4-BE49-F238E27FC236}">
                <a16:creationId xmlns:a16="http://schemas.microsoft.com/office/drawing/2014/main" id="{B4971A59-BEB4-436B-80EF-65BD62CDFAC3}"/>
              </a:ext>
            </a:extLst>
          </p:cNvPr>
          <p:cNvSpPr/>
          <p:nvPr/>
        </p:nvSpPr>
        <p:spPr>
          <a:xfrm>
            <a:off x="412752" y="2303925"/>
            <a:ext cx="1713889" cy="1423147"/>
          </a:xfrm>
          <a:prstGeom prst="rect">
            <a:avLst/>
          </a:prstGeom>
          <a:solidFill>
            <a:schemeClr val="bg1">
              <a:lumMod val="9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zh-CN" altLang="en-US" kern="0">
              <a:solidFill>
                <a:prstClr val="white"/>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7" name="文本框 6">
            <a:extLst>
              <a:ext uri="{FF2B5EF4-FFF2-40B4-BE49-F238E27FC236}">
                <a16:creationId xmlns:a16="http://schemas.microsoft.com/office/drawing/2014/main" id="{991371C5-E275-4AFE-B9F6-D44AE6D35666}"/>
              </a:ext>
            </a:extLst>
          </p:cNvPr>
          <p:cNvSpPr txBox="1"/>
          <p:nvPr/>
        </p:nvSpPr>
        <p:spPr>
          <a:xfrm>
            <a:off x="542543" y="2383776"/>
            <a:ext cx="643558" cy="615553"/>
          </a:xfrm>
          <a:prstGeom prst="rect">
            <a:avLst/>
          </a:prstGeom>
          <a:noFill/>
        </p:spPr>
        <p:txBody>
          <a:bodyPr wrap="square" lIns="0" tIns="0" rIns="0" bIns="0" rtlCol="0">
            <a:spAutoFit/>
          </a:bodyPr>
          <a:lstStyle>
            <a:defPPr>
              <a:defRPr lang="en-US"/>
            </a:defPPr>
            <a:lvl1pPr>
              <a:defRPr sz="4000" b="1">
                <a:solidFill>
                  <a:srgbClr val="666666"/>
                </a:solidFill>
                <a:latin typeface="Arial" panose="020B0604020202020204" pitchFamily="34" charset="0"/>
                <a:ea typeface="Microsoft YaHei" panose="020B0503020204020204" pitchFamily="34" charset="-122"/>
                <a:cs typeface="+mn-ea"/>
              </a:defRPr>
            </a:lvl1pPr>
          </a:lstStyle>
          <a:p>
            <a:pPr marL="0" marR="0" lvl="0" indent="0" algn="l" defTabSz="914478" rtl="0" eaLnBrk="1" fontAlgn="auto" latinLnBrk="0" hangingPunct="1">
              <a:lnSpc>
                <a:spcPct val="100000"/>
              </a:lnSpc>
              <a:spcBef>
                <a:spcPts val="0"/>
              </a:spcBef>
              <a:spcAft>
                <a:spcPts val="0"/>
              </a:spcAft>
              <a:buClrTx/>
              <a:buSzTx/>
              <a:buFontTx/>
              <a:buNone/>
              <a:tabLst/>
              <a:defRPr/>
            </a:pPr>
            <a:r>
              <a:rPr lang="en-US" altLang="zh-CN" dirty="0">
                <a:latin typeface="微软雅黑" panose="020B0503020204020204" pitchFamily="34" charset="-122"/>
                <a:ea typeface="微软雅黑" panose="020B0503020204020204" pitchFamily="34" charset="-122"/>
                <a:sym typeface="Arial" panose="020B0604020202020204" pitchFamily="34" charset="0"/>
              </a:rPr>
              <a:t>01</a:t>
            </a: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8" name="文本框 7">
            <a:extLst>
              <a:ext uri="{FF2B5EF4-FFF2-40B4-BE49-F238E27FC236}">
                <a16:creationId xmlns:a16="http://schemas.microsoft.com/office/drawing/2014/main" id="{6FCACE9E-BE00-4706-8886-6B85C5133E53}"/>
              </a:ext>
            </a:extLst>
          </p:cNvPr>
          <p:cNvSpPr txBox="1"/>
          <p:nvPr/>
        </p:nvSpPr>
        <p:spPr>
          <a:xfrm>
            <a:off x="802105" y="3008255"/>
            <a:ext cx="1233871" cy="553998"/>
          </a:xfrm>
          <a:prstGeom prst="rect">
            <a:avLst/>
          </a:prstGeom>
          <a:noFill/>
        </p:spPr>
        <p:txBody>
          <a:bodyPr wrap="square" lIns="0" tIns="0" rIns="0" bIns="0" rtlCol="0">
            <a:spAutoFit/>
          </a:bodyPr>
          <a:lstStyle>
            <a:defPPr>
              <a:defRPr lang="en-US"/>
            </a:defPPr>
            <a:lvl1pPr>
              <a:defRPr>
                <a:solidFill>
                  <a:srgbClr val="666666"/>
                </a:solidFill>
                <a:latin typeface="Arial" panose="020B0604020202020204" pitchFamily="34" charset="0"/>
                <a:ea typeface="Microsoft YaHei" panose="020B0503020204020204" pitchFamily="34" charset="-122"/>
                <a:cs typeface="Arial" panose="020B0604020202020204" pitchFamily="34" charset="0"/>
              </a:defRPr>
            </a:lvl1pPr>
          </a:lstStyle>
          <a:p>
            <a:pPr lvl="0">
              <a:defRPr/>
            </a:pPr>
            <a:r>
              <a:rPr lang="en-US" altLang="zh-CN" dirty="0">
                <a:latin typeface="微软雅黑" panose="020B0503020204020204" pitchFamily="34" charset="-122"/>
                <a:ea typeface="微软雅黑" panose="020B0503020204020204" pitchFamily="34" charset="-122"/>
                <a:sym typeface="Arial" panose="020B0604020202020204" pitchFamily="34" charset="0"/>
              </a:rPr>
              <a:t>openGauss </a:t>
            </a:r>
            <a:r>
              <a:rPr lang="zh-CN" altLang="en-US" dirty="0">
                <a:latin typeface="微软雅黑" panose="020B0503020204020204" pitchFamily="34" charset="-122"/>
                <a:ea typeface="微软雅黑" panose="020B0503020204020204" pitchFamily="34" charset="-122"/>
                <a:sym typeface="Arial" panose="020B0604020202020204" pitchFamily="34" charset="0"/>
              </a:rPr>
              <a:t>总体架构</a:t>
            </a:r>
          </a:p>
        </p:txBody>
      </p:sp>
      <p:sp>
        <p:nvSpPr>
          <p:cNvPr id="9" name="文本框 8">
            <a:extLst>
              <a:ext uri="{FF2B5EF4-FFF2-40B4-BE49-F238E27FC236}">
                <a16:creationId xmlns:a16="http://schemas.microsoft.com/office/drawing/2014/main" id="{FB0919E2-7957-498C-8B8E-F5F19996D27E}"/>
              </a:ext>
            </a:extLst>
          </p:cNvPr>
          <p:cNvSpPr txBox="1"/>
          <p:nvPr/>
        </p:nvSpPr>
        <p:spPr>
          <a:xfrm>
            <a:off x="2446882" y="2383776"/>
            <a:ext cx="643558" cy="615553"/>
          </a:xfrm>
          <a:prstGeom prst="rect">
            <a:avLst/>
          </a:prstGeom>
          <a:noFill/>
        </p:spPr>
        <p:txBody>
          <a:bodyPr wrap="square" lIns="0" tIns="0" rIns="0" bIns="0" rtlCol="0">
            <a:spAutoFit/>
          </a:bodyPr>
          <a:lstStyle>
            <a:defPPr>
              <a:defRPr lang="en-US"/>
            </a:defPPr>
            <a:lvl1pPr>
              <a:defRPr sz="4000" b="1">
                <a:solidFill>
                  <a:srgbClr val="666666"/>
                </a:solidFill>
                <a:latin typeface="Arial" panose="020B0604020202020204" pitchFamily="34" charset="0"/>
                <a:ea typeface="Microsoft YaHei" panose="020B0503020204020204" pitchFamily="34" charset="-122"/>
                <a:cs typeface="+mn-ea"/>
              </a:defRPr>
            </a:lvl1pPr>
          </a:lstStyle>
          <a:p>
            <a:pPr>
              <a:defRPr/>
            </a:pPr>
            <a:r>
              <a:rPr lang="en-US" altLang="zh-CN" dirty="0">
                <a:latin typeface="微软雅黑" panose="020B0503020204020204" pitchFamily="34" charset="-122"/>
                <a:ea typeface="微软雅黑" panose="020B0503020204020204" pitchFamily="34" charset="-122"/>
                <a:sym typeface="Arial" panose="020B0604020202020204" pitchFamily="34" charset="0"/>
              </a:rPr>
              <a:t>02</a:t>
            </a: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0" name="文本框 9">
            <a:extLst>
              <a:ext uri="{FF2B5EF4-FFF2-40B4-BE49-F238E27FC236}">
                <a16:creationId xmlns:a16="http://schemas.microsoft.com/office/drawing/2014/main" id="{AA121249-4B92-4EC9-8D21-6A27D06C1884}"/>
              </a:ext>
            </a:extLst>
          </p:cNvPr>
          <p:cNvSpPr txBox="1"/>
          <p:nvPr/>
        </p:nvSpPr>
        <p:spPr>
          <a:xfrm>
            <a:off x="2766151" y="2945097"/>
            <a:ext cx="1433930" cy="553998"/>
          </a:xfrm>
          <a:prstGeom prst="rect">
            <a:avLst/>
          </a:prstGeom>
          <a:noFill/>
        </p:spPr>
        <p:txBody>
          <a:bodyPr wrap="square" lIns="0" tIns="0" rIns="0" bIns="0" rtlCol="0">
            <a:spAutoFit/>
          </a:bodyPr>
          <a:lstStyle>
            <a:defPPr>
              <a:defRPr lang="en-US"/>
            </a:defPPr>
            <a:lvl1pPr>
              <a:defRPr>
                <a:solidFill>
                  <a:srgbClr val="666666"/>
                </a:solidFill>
                <a:latin typeface="Arial" panose="020B0604020202020204" pitchFamily="34" charset="0"/>
                <a:ea typeface="Microsoft YaHei" panose="020B0503020204020204" pitchFamily="34" charset="-122"/>
                <a:cs typeface="Arial" panose="020B0604020202020204" pitchFamily="34" charset="0"/>
              </a:defRPr>
            </a:lvl1pPr>
          </a:lstStyle>
          <a:p>
            <a:pPr lvl="0">
              <a:defRPr/>
            </a:pPr>
            <a:r>
              <a:rPr lang="en-US" altLang="zh-CN" dirty="0">
                <a:latin typeface="微软雅黑" panose="020B0503020204020204" pitchFamily="34" charset="-122"/>
                <a:ea typeface="微软雅黑" panose="020B0503020204020204" pitchFamily="34" charset="-122"/>
                <a:sym typeface="Arial" panose="020B0604020202020204" pitchFamily="34" charset="0"/>
              </a:rPr>
              <a:t>openGauss </a:t>
            </a:r>
            <a:r>
              <a:rPr lang="zh-CN" altLang="en-US" dirty="0">
                <a:latin typeface="微软雅黑" panose="020B0503020204020204" pitchFamily="34" charset="-122"/>
                <a:ea typeface="微软雅黑" panose="020B0503020204020204" pitchFamily="34" charset="-122"/>
                <a:sym typeface="Arial" panose="020B0604020202020204" pitchFamily="34" charset="0"/>
              </a:rPr>
              <a:t>内核特性</a:t>
            </a:r>
          </a:p>
        </p:txBody>
      </p:sp>
      <p:sp>
        <p:nvSpPr>
          <p:cNvPr id="21" name="矩形 20">
            <a:extLst>
              <a:ext uri="{FF2B5EF4-FFF2-40B4-BE49-F238E27FC236}">
                <a16:creationId xmlns:a16="http://schemas.microsoft.com/office/drawing/2014/main" id="{D2C663CB-42B8-4ED7-95C8-51CBD40BDF99}"/>
              </a:ext>
            </a:extLst>
          </p:cNvPr>
          <p:cNvSpPr/>
          <p:nvPr/>
        </p:nvSpPr>
        <p:spPr>
          <a:xfrm>
            <a:off x="6182574" y="2303925"/>
            <a:ext cx="1713889" cy="1423147"/>
          </a:xfrm>
          <a:prstGeom prst="rect">
            <a:avLst/>
          </a:prstGeom>
          <a:solidFill>
            <a:srgbClr val="C00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zh-CN" altLang="en-US" kern="0">
              <a:solidFill>
                <a:prstClr val="white"/>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2" name="文本框 21">
            <a:extLst>
              <a:ext uri="{FF2B5EF4-FFF2-40B4-BE49-F238E27FC236}">
                <a16:creationId xmlns:a16="http://schemas.microsoft.com/office/drawing/2014/main" id="{79C348E4-E1E5-47AB-BF01-DB643ADBCAEA}"/>
              </a:ext>
            </a:extLst>
          </p:cNvPr>
          <p:cNvSpPr txBox="1"/>
          <p:nvPr/>
        </p:nvSpPr>
        <p:spPr>
          <a:xfrm>
            <a:off x="6257980" y="2383776"/>
            <a:ext cx="643558" cy="615553"/>
          </a:xfrm>
          <a:prstGeom prst="rect">
            <a:avLst/>
          </a:prstGeom>
          <a:noFill/>
        </p:spPr>
        <p:txBody>
          <a:bodyPr wrap="square" lIns="0" tIns="0" rIns="0" bIns="0" rtlCol="0">
            <a:spAutoFit/>
          </a:bodyPr>
          <a:lstStyle>
            <a:defPPr>
              <a:defRPr lang="en-US"/>
            </a:defPPr>
            <a:lvl1pPr>
              <a:defRPr sz="4000" b="1">
                <a:solidFill>
                  <a:srgbClr val="666666"/>
                </a:solidFill>
                <a:latin typeface="Arial" panose="020B0604020202020204" pitchFamily="34" charset="0"/>
                <a:ea typeface="Microsoft YaHei" panose="020B0503020204020204" pitchFamily="34" charset="-122"/>
                <a:cs typeface="+mn-ea"/>
              </a:defRPr>
            </a:lvl1pPr>
          </a:lstStyle>
          <a:p>
            <a:pPr marL="0" marR="0" lvl="0" indent="0" algn="l" defTabSz="914478"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Arial" panose="020B0604020202020204" pitchFamily="34" charset="0"/>
              </a:rPr>
              <a:t>04</a:t>
            </a:r>
            <a:endParaRPr kumimoji="0" lang="zh-CN" altLang="en-US" sz="4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23" name="文本框 22">
            <a:extLst>
              <a:ext uri="{FF2B5EF4-FFF2-40B4-BE49-F238E27FC236}">
                <a16:creationId xmlns:a16="http://schemas.microsoft.com/office/drawing/2014/main" id="{AF4D6E40-9512-4DE0-BEDE-AA6365D614C2}"/>
              </a:ext>
            </a:extLst>
          </p:cNvPr>
          <p:cNvSpPr txBox="1"/>
          <p:nvPr/>
        </p:nvSpPr>
        <p:spPr>
          <a:xfrm>
            <a:off x="6577249" y="2945097"/>
            <a:ext cx="1433930" cy="553998"/>
          </a:xfrm>
          <a:prstGeom prst="rect">
            <a:avLst/>
          </a:prstGeom>
          <a:noFill/>
        </p:spPr>
        <p:txBody>
          <a:bodyPr wrap="square" lIns="0" tIns="0" rIns="0" bIns="0" rtlCol="0">
            <a:spAutoFit/>
          </a:bodyPr>
          <a:lstStyle>
            <a:defPPr>
              <a:defRPr lang="en-US"/>
            </a:defPPr>
            <a:lvl1pPr>
              <a:defRPr>
                <a:solidFill>
                  <a:srgbClr val="666666"/>
                </a:solidFill>
                <a:latin typeface="Arial" panose="020B0604020202020204" pitchFamily="34" charset="0"/>
                <a:ea typeface="Microsoft YaHei" panose="020B0503020204020204" pitchFamily="34" charset="-122"/>
                <a:cs typeface="Arial" panose="020B0604020202020204" pitchFamily="34" charset="0"/>
              </a:defRPr>
            </a:lvl1pPr>
          </a:lstStyle>
          <a:p>
            <a:pPr>
              <a:defRPr/>
            </a:pPr>
            <a:r>
              <a:rPr lang="en-US" altLang="zh-CN"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openGauss </a:t>
            </a:r>
            <a:r>
              <a:rPr lang="en-US" altLang="zh-CN" dirty="0" err="1">
                <a:solidFill>
                  <a:schemeClr val="bg1"/>
                </a:solidFill>
                <a:latin typeface="微软雅黑" panose="020B0503020204020204" pitchFamily="34" charset="-122"/>
                <a:ea typeface="微软雅黑" panose="020B0503020204020204" pitchFamily="34" charset="-122"/>
              </a:rPr>
              <a:t>DataPod</a:t>
            </a:r>
            <a:endParaRPr lang="zh-CN" altLang="en-US"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4" name="矩形 23">
            <a:extLst>
              <a:ext uri="{FF2B5EF4-FFF2-40B4-BE49-F238E27FC236}">
                <a16:creationId xmlns:a16="http://schemas.microsoft.com/office/drawing/2014/main" id="{E2D2D08F-66F5-43DB-955B-8B71A8C7D6DE}"/>
              </a:ext>
            </a:extLst>
          </p:cNvPr>
          <p:cNvSpPr/>
          <p:nvPr/>
        </p:nvSpPr>
        <p:spPr>
          <a:xfrm>
            <a:off x="8171046" y="2303925"/>
            <a:ext cx="1713889" cy="1423147"/>
          </a:xfrm>
          <a:prstGeom prst="rect">
            <a:avLst/>
          </a:prstGeom>
          <a:solidFill>
            <a:schemeClr val="bg1">
              <a:lumMod val="9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5" name="文本框 24">
            <a:extLst>
              <a:ext uri="{FF2B5EF4-FFF2-40B4-BE49-F238E27FC236}">
                <a16:creationId xmlns:a16="http://schemas.microsoft.com/office/drawing/2014/main" id="{45FDE5C5-9C1A-4AAE-BA1F-2CA9B9FCC3FD}"/>
              </a:ext>
            </a:extLst>
          </p:cNvPr>
          <p:cNvSpPr txBox="1"/>
          <p:nvPr/>
        </p:nvSpPr>
        <p:spPr>
          <a:xfrm>
            <a:off x="8246452" y="2383776"/>
            <a:ext cx="643558" cy="615553"/>
          </a:xfrm>
          <a:prstGeom prst="rect">
            <a:avLst/>
          </a:prstGeom>
          <a:noFill/>
        </p:spPr>
        <p:txBody>
          <a:bodyPr wrap="square" lIns="0" tIns="0" rIns="0" bIns="0" rtlCol="0">
            <a:spAutoFit/>
          </a:bodyPr>
          <a:lstStyle>
            <a:defPPr>
              <a:defRPr lang="en-US"/>
            </a:defPPr>
            <a:lvl1pPr>
              <a:defRPr sz="4000" b="1">
                <a:solidFill>
                  <a:srgbClr val="666666"/>
                </a:solidFill>
                <a:latin typeface="Arial" panose="020B0604020202020204" pitchFamily="34" charset="0"/>
                <a:ea typeface="Microsoft YaHei" panose="020B0503020204020204" pitchFamily="34" charset="-122"/>
                <a:cs typeface="+mn-ea"/>
              </a:defRPr>
            </a:lvl1pPr>
          </a:lstStyle>
          <a:p>
            <a:pPr marL="0" marR="0" lvl="0" indent="0" algn="l" defTabSz="914478"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sym typeface="Arial" panose="020B0604020202020204" pitchFamily="34" charset="0"/>
              </a:rPr>
              <a:t>05</a:t>
            </a:r>
            <a:endParaRPr kumimoji="0" lang="zh-CN" altLang="en-US" sz="4000" b="1" i="0" u="none" strike="noStrike" kern="120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26" name="文本框 25">
            <a:extLst>
              <a:ext uri="{FF2B5EF4-FFF2-40B4-BE49-F238E27FC236}">
                <a16:creationId xmlns:a16="http://schemas.microsoft.com/office/drawing/2014/main" id="{DAE4E1EF-EECE-4EED-8B11-8FE32BC848F2}"/>
              </a:ext>
            </a:extLst>
          </p:cNvPr>
          <p:cNvSpPr txBox="1"/>
          <p:nvPr/>
        </p:nvSpPr>
        <p:spPr>
          <a:xfrm>
            <a:off x="8565721" y="2945097"/>
            <a:ext cx="1319214" cy="553998"/>
          </a:xfrm>
          <a:prstGeom prst="rect">
            <a:avLst/>
          </a:prstGeom>
          <a:noFill/>
        </p:spPr>
        <p:txBody>
          <a:bodyPr wrap="square" lIns="0" tIns="0" rIns="0" bIns="0" rtlCol="0">
            <a:spAutoFit/>
          </a:bodyPr>
          <a:lstStyle>
            <a:defPPr>
              <a:defRPr lang="en-US"/>
            </a:defPPr>
            <a:lvl1pPr>
              <a:defRPr>
                <a:solidFill>
                  <a:srgbClr val="666666"/>
                </a:solidFill>
                <a:latin typeface="Arial" panose="020B0604020202020204" pitchFamily="34" charset="0"/>
                <a:ea typeface="Microsoft YaHei" panose="020B0503020204020204" pitchFamily="34" charset="-122"/>
                <a:cs typeface="Arial" panose="020B0604020202020204" pitchFamily="34" charset="0"/>
              </a:defRPr>
            </a:lvl1pPr>
          </a:lstStyle>
          <a:p>
            <a:pPr lvl="0">
              <a:defRPr/>
            </a:pPr>
            <a:r>
              <a:rPr lang="en-US" altLang="zh-CN" dirty="0">
                <a:latin typeface="微软雅黑" panose="020B0503020204020204" pitchFamily="34" charset="-122"/>
                <a:ea typeface="微软雅黑" panose="020B0503020204020204" pitchFamily="34" charset="-122"/>
                <a:sym typeface="Arial" panose="020B0604020202020204" pitchFamily="34" charset="0"/>
              </a:rPr>
              <a:t>openGauss </a:t>
            </a:r>
            <a:r>
              <a:rPr lang="en-US" altLang="zh-CN" dirty="0" err="1">
                <a:latin typeface="微软雅黑" panose="020B0503020204020204" pitchFamily="34" charset="-122"/>
                <a:ea typeface="微软雅黑" panose="020B0503020204020204" pitchFamily="34" charset="-122"/>
              </a:rPr>
              <a:t>DataKit</a:t>
            </a: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27" name="直接连接符 26">
            <a:extLst>
              <a:ext uri="{FF2B5EF4-FFF2-40B4-BE49-F238E27FC236}">
                <a16:creationId xmlns:a16="http://schemas.microsoft.com/office/drawing/2014/main" id="{EA16392C-84B4-46F3-B9F2-D425B8596F11}"/>
              </a:ext>
            </a:extLst>
          </p:cNvPr>
          <p:cNvCxnSpPr/>
          <p:nvPr/>
        </p:nvCxnSpPr>
        <p:spPr>
          <a:xfrm>
            <a:off x="412752" y="3792066"/>
            <a:ext cx="17138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19EA81C7-3B1F-4A9F-BC6B-EC559CF3B81C}"/>
              </a:ext>
            </a:extLst>
          </p:cNvPr>
          <p:cNvCxnSpPr/>
          <p:nvPr/>
        </p:nvCxnSpPr>
        <p:spPr>
          <a:xfrm>
            <a:off x="8171046" y="3792066"/>
            <a:ext cx="17138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0070AF7B-A478-4DDD-BEB2-C8EF09400DAF}"/>
              </a:ext>
            </a:extLst>
          </p:cNvPr>
          <p:cNvCxnSpPr/>
          <p:nvPr/>
        </p:nvCxnSpPr>
        <p:spPr>
          <a:xfrm>
            <a:off x="6181889" y="3792065"/>
            <a:ext cx="17138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EFEB0749-475F-4625-855B-82F3EDF0E83D}"/>
              </a:ext>
            </a:extLst>
          </p:cNvPr>
          <p:cNvCxnSpPr/>
          <p:nvPr/>
        </p:nvCxnSpPr>
        <p:spPr>
          <a:xfrm>
            <a:off x="2371476" y="3792065"/>
            <a:ext cx="1713889"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id="{1C392E42-31B0-467A-8390-9AF0D8E79241}"/>
              </a:ext>
            </a:extLst>
          </p:cNvPr>
          <p:cNvSpPr/>
          <p:nvPr/>
        </p:nvSpPr>
        <p:spPr>
          <a:xfrm>
            <a:off x="10055720" y="2303925"/>
            <a:ext cx="1713889" cy="1423147"/>
          </a:xfrm>
          <a:prstGeom prst="rect">
            <a:avLst/>
          </a:prstGeom>
          <a:solidFill>
            <a:schemeClr val="bg1">
              <a:lumMod val="9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3" name="文本框 32">
            <a:extLst>
              <a:ext uri="{FF2B5EF4-FFF2-40B4-BE49-F238E27FC236}">
                <a16:creationId xmlns:a16="http://schemas.microsoft.com/office/drawing/2014/main" id="{1C27A769-67C2-4A2F-9661-A4C24C5564C5}"/>
              </a:ext>
            </a:extLst>
          </p:cNvPr>
          <p:cNvSpPr txBox="1"/>
          <p:nvPr/>
        </p:nvSpPr>
        <p:spPr>
          <a:xfrm>
            <a:off x="10131126" y="2383776"/>
            <a:ext cx="643558" cy="615553"/>
          </a:xfrm>
          <a:prstGeom prst="rect">
            <a:avLst/>
          </a:prstGeom>
          <a:noFill/>
        </p:spPr>
        <p:txBody>
          <a:bodyPr wrap="square" lIns="0" tIns="0" rIns="0" bIns="0" rtlCol="0">
            <a:spAutoFit/>
          </a:bodyPr>
          <a:lstStyle>
            <a:defPPr>
              <a:defRPr lang="en-US"/>
            </a:defPPr>
            <a:lvl1pPr>
              <a:defRPr sz="4000" b="1">
                <a:solidFill>
                  <a:srgbClr val="666666"/>
                </a:solidFill>
                <a:latin typeface="Arial" panose="020B0604020202020204" pitchFamily="34" charset="0"/>
                <a:ea typeface="Microsoft YaHei" panose="020B0503020204020204" pitchFamily="34" charset="-122"/>
                <a:cs typeface="+mn-ea"/>
              </a:defRPr>
            </a:lvl1pPr>
          </a:lstStyle>
          <a:p>
            <a:pPr marL="0" marR="0" lvl="0" indent="0" algn="l" defTabSz="914478"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sym typeface="Arial" panose="020B0604020202020204" pitchFamily="34" charset="0"/>
              </a:rPr>
              <a:t>06</a:t>
            </a:r>
            <a:endParaRPr kumimoji="0" lang="zh-CN" altLang="en-US" sz="4000" b="1" i="0" u="none" strike="noStrike" kern="120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34" name="文本框 33">
            <a:extLst>
              <a:ext uri="{FF2B5EF4-FFF2-40B4-BE49-F238E27FC236}">
                <a16:creationId xmlns:a16="http://schemas.microsoft.com/office/drawing/2014/main" id="{DB160B3F-D1B9-40DF-80BD-03CBB781E36E}"/>
              </a:ext>
            </a:extLst>
          </p:cNvPr>
          <p:cNvSpPr txBox="1"/>
          <p:nvPr/>
        </p:nvSpPr>
        <p:spPr>
          <a:xfrm>
            <a:off x="10450395" y="2945097"/>
            <a:ext cx="1319214" cy="553998"/>
          </a:xfrm>
          <a:prstGeom prst="rect">
            <a:avLst/>
          </a:prstGeom>
          <a:noFill/>
        </p:spPr>
        <p:txBody>
          <a:bodyPr wrap="square" lIns="0" tIns="0" rIns="0" bIns="0" rtlCol="0">
            <a:spAutoFit/>
          </a:bodyPr>
          <a:lstStyle>
            <a:defPPr>
              <a:defRPr lang="en-US"/>
            </a:defPPr>
            <a:lvl1pPr>
              <a:defRPr>
                <a:solidFill>
                  <a:srgbClr val="666666"/>
                </a:solidFill>
                <a:latin typeface="Arial" panose="020B0604020202020204" pitchFamily="34" charset="0"/>
                <a:ea typeface="Microsoft YaHei" panose="020B0503020204020204" pitchFamily="34" charset="-122"/>
                <a:cs typeface="Arial" panose="020B0604020202020204" pitchFamily="34" charset="0"/>
              </a:defRPr>
            </a:lvl1pPr>
          </a:lstStyle>
          <a:p>
            <a:pPr lvl="0">
              <a:defRPr/>
            </a:pPr>
            <a:r>
              <a:rPr lang="en-US" altLang="zh-CN" dirty="0">
                <a:latin typeface="微软雅黑" panose="020B0503020204020204" pitchFamily="34" charset="-122"/>
                <a:ea typeface="微软雅黑" panose="020B0503020204020204" pitchFamily="34" charset="-122"/>
                <a:sym typeface="Arial" panose="020B0604020202020204" pitchFamily="34" charset="0"/>
              </a:rPr>
              <a:t>openGauss</a:t>
            </a:r>
            <a:r>
              <a:rPr lang="zh-CN" altLang="en-US" dirty="0">
                <a:latin typeface="微软雅黑" panose="020B0503020204020204" pitchFamily="34" charset="-122"/>
                <a:ea typeface="微软雅黑" panose="020B0503020204020204" pitchFamily="34" charset="-122"/>
              </a:rPr>
              <a:t>基准测试</a:t>
            </a: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35" name="直接连接符 34">
            <a:extLst>
              <a:ext uri="{FF2B5EF4-FFF2-40B4-BE49-F238E27FC236}">
                <a16:creationId xmlns:a16="http://schemas.microsoft.com/office/drawing/2014/main" id="{F3ECA4FD-0524-49D7-9010-40E6F00562A9}"/>
              </a:ext>
            </a:extLst>
          </p:cNvPr>
          <p:cNvCxnSpPr/>
          <p:nvPr/>
        </p:nvCxnSpPr>
        <p:spPr>
          <a:xfrm>
            <a:off x="10055720" y="3792066"/>
            <a:ext cx="1713889"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矩形 36">
            <a:extLst>
              <a:ext uri="{FF2B5EF4-FFF2-40B4-BE49-F238E27FC236}">
                <a16:creationId xmlns:a16="http://schemas.microsoft.com/office/drawing/2014/main" id="{52ADE0C5-7D5A-4BD3-B4AD-AFA103AFD287}"/>
              </a:ext>
            </a:extLst>
          </p:cNvPr>
          <p:cNvSpPr/>
          <p:nvPr/>
        </p:nvSpPr>
        <p:spPr>
          <a:xfrm>
            <a:off x="4291899" y="2303925"/>
            <a:ext cx="1713889" cy="1423147"/>
          </a:xfrm>
          <a:prstGeom prst="rect">
            <a:avLst/>
          </a:prstGeom>
          <a:solidFill>
            <a:schemeClr val="bg1">
              <a:lumMod val="9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8" name="文本框 37">
            <a:extLst>
              <a:ext uri="{FF2B5EF4-FFF2-40B4-BE49-F238E27FC236}">
                <a16:creationId xmlns:a16="http://schemas.microsoft.com/office/drawing/2014/main" id="{962DBC08-CE91-41DE-8F1D-34931B877F09}"/>
              </a:ext>
            </a:extLst>
          </p:cNvPr>
          <p:cNvSpPr txBox="1"/>
          <p:nvPr/>
        </p:nvSpPr>
        <p:spPr>
          <a:xfrm>
            <a:off x="4367305" y="2383776"/>
            <a:ext cx="643558" cy="615553"/>
          </a:xfrm>
          <a:prstGeom prst="rect">
            <a:avLst/>
          </a:prstGeom>
          <a:noFill/>
        </p:spPr>
        <p:txBody>
          <a:bodyPr wrap="square" lIns="0" tIns="0" rIns="0" bIns="0" rtlCol="0">
            <a:spAutoFit/>
          </a:bodyPr>
          <a:lstStyle>
            <a:defPPr>
              <a:defRPr lang="en-US"/>
            </a:defPPr>
            <a:lvl1pPr>
              <a:defRPr sz="4000" b="1">
                <a:solidFill>
                  <a:srgbClr val="666666"/>
                </a:solidFill>
                <a:latin typeface="Arial" panose="020B0604020202020204" pitchFamily="34" charset="0"/>
                <a:ea typeface="Microsoft YaHei" panose="020B0503020204020204" pitchFamily="34" charset="-122"/>
                <a:cs typeface="+mn-ea"/>
              </a:defRPr>
            </a:lvl1pPr>
          </a:lstStyle>
          <a:p>
            <a:pPr marL="0" marR="0" lvl="0" indent="0" algn="l" defTabSz="914478"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sym typeface="Arial" panose="020B0604020202020204" pitchFamily="34" charset="0"/>
              </a:rPr>
              <a:t>03</a:t>
            </a:r>
            <a:endParaRPr kumimoji="0" lang="zh-CN" altLang="en-US" sz="4000" b="1" i="0" u="none" strike="noStrike" kern="120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39" name="直接连接符 38">
            <a:extLst>
              <a:ext uri="{FF2B5EF4-FFF2-40B4-BE49-F238E27FC236}">
                <a16:creationId xmlns:a16="http://schemas.microsoft.com/office/drawing/2014/main" id="{37272F64-7132-4892-AE22-C42C021B8D32}"/>
              </a:ext>
            </a:extLst>
          </p:cNvPr>
          <p:cNvCxnSpPr/>
          <p:nvPr/>
        </p:nvCxnSpPr>
        <p:spPr>
          <a:xfrm>
            <a:off x="4291899" y="3792066"/>
            <a:ext cx="1713889" cy="0"/>
          </a:xfrm>
          <a:prstGeom prst="line">
            <a:avLst/>
          </a:prstGeom>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B115BB45-DE8D-4786-BF30-4E70557509E0}"/>
              </a:ext>
            </a:extLst>
          </p:cNvPr>
          <p:cNvSpPr txBox="1"/>
          <p:nvPr/>
        </p:nvSpPr>
        <p:spPr>
          <a:xfrm>
            <a:off x="4613167" y="2996925"/>
            <a:ext cx="1433930" cy="276999"/>
          </a:xfrm>
          <a:prstGeom prst="rect">
            <a:avLst/>
          </a:prstGeom>
          <a:noFill/>
        </p:spPr>
        <p:txBody>
          <a:bodyPr wrap="square" lIns="0" tIns="0" rIns="0" bIns="0" rtlCol="0">
            <a:spAutoFit/>
          </a:bodyPr>
          <a:lstStyle>
            <a:defPPr>
              <a:defRPr lang="en-US"/>
            </a:defPPr>
            <a:lvl1pPr>
              <a:defRPr>
                <a:solidFill>
                  <a:srgbClr val="666666"/>
                </a:solidFill>
                <a:latin typeface="Arial" panose="020B0604020202020204" pitchFamily="34" charset="0"/>
                <a:ea typeface="Microsoft YaHei" panose="020B0503020204020204" pitchFamily="34" charset="-122"/>
                <a:cs typeface="Arial" panose="020B0604020202020204" pitchFamily="34" charset="0"/>
              </a:defRPr>
            </a:lvl1pPr>
          </a:lstStyle>
          <a:p>
            <a:pPr>
              <a:defRPr/>
            </a:pPr>
            <a:r>
              <a:rPr lang="en-US" altLang="zh-CN" dirty="0" err="1">
                <a:latin typeface="微软雅黑" panose="020B0503020204020204" pitchFamily="34" charset="-122"/>
                <a:ea typeface="微软雅黑" panose="020B0503020204020204" pitchFamily="34" charset="-122"/>
                <a:sym typeface="Arial" panose="020B0604020202020204" pitchFamily="34" charset="0"/>
              </a:rPr>
              <a:t>oGRAC</a:t>
            </a: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386280770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48">
            <a:extLst>
              <a:ext uri="{FF2B5EF4-FFF2-40B4-BE49-F238E27FC236}">
                <a16:creationId xmlns:a16="http://schemas.microsoft.com/office/drawing/2014/main" id="{14929A48-5A74-4CC4-91B8-FF463A9614B0}"/>
              </a:ext>
            </a:extLst>
          </p:cNvPr>
          <p:cNvSpPr/>
          <p:nvPr/>
        </p:nvSpPr>
        <p:spPr>
          <a:xfrm>
            <a:off x="7013158" y="4524522"/>
            <a:ext cx="4210449" cy="1860235"/>
          </a:xfrm>
          <a:prstGeom prst="rect">
            <a:avLst/>
          </a:prstGeom>
          <a:gradFill>
            <a:gsLst>
              <a:gs pos="0">
                <a:schemeClr val="bg1">
                  <a:lumMod val="85000"/>
                  <a:alpha val="5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a:solidFill>
                <a:prstClr val="white"/>
              </a:solidFill>
              <a:latin typeface="微软雅黑" panose="020B0503020204020204" pitchFamily="34" charset="-122"/>
              <a:ea typeface="微软雅黑" panose="020B0503020204020204" pitchFamily="34" charset="-122"/>
            </a:endParaRPr>
          </a:p>
        </p:txBody>
      </p:sp>
      <p:sp>
        <p:nvSpPr>
          <p:cNvPr id="48" name="矩形 47">
            <a:extLst>
              <a:ext uri="{FF2B5EF4-FFF2-40B4-BE49-F238E27FC236}">
                <a16:creationId xmlns:a16="http://schemas.microsoft.com/office/drawing/2014/main" id="{FD605257-0788-4FFA-96B2-A727FBCD4F25}"/>
              </a:ext>
            </a:extLst>
          </p:cNvPr>
          <p:cNvSpPr/>
          <p:nvPr/>
        </p:nvSpPr>
        <p:spPr>
          <a:xfrm>
            <a:off x="7013158" y="2990281"/>
            <a:ext cx="4210449" cy="1536000"/>
          </a:xfrm>
          <a:prstGeom prst="rect">
            <a:avLst/>
          </a:prstGeom>
          <a:gradFill>
            <a:gsLst>
              <a:gs pos="0">
                <a:schemeClr val="bg1">
                  <a:lumMod val="85000"/>
                  <a:alpha val="5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a:solidFill>
                <a:prstClr val="white"/>
              </a:solidFill>
              <a:latin typeface="微软雅黑" panose="020B0503020204020204" pitchFamily="34" charset="-122"/>
              <a:ea typeface="微软雅黑" panose="020B0503020204020204" pitchFamily="34" charset="-122"/>
            </a:endParaRPr>
          </a:p>
        </p:txBody>
      </p:sp>
      <p:sp>
        <p:nvSpPr>
          <p:cNvPr id="47" name="矩形 46">
            <a:extLst>
              <a:ext uri="{FF2B5EF4-FFF2-40B4-BE49-F238E27FC236}">
                <a16:creationId xmlns:a16="http://schemas.microsoft.com/office/drawing/2014/main" id="{3F38A955-EDB3-4704-9D18-FA1CB334820B}"/>
              </a:ext>
            </a:extLst>
          </p:cNvPr>
          <p:cNvSpPr/>
          <p:nvPr/>
        </p:nvSpPr>
        <p:spPr>
          <a:xfrm>
            <a:off x="7013158" y="1168677"/>
            <a:ext cx="4210449" cy="1811635"/>
          </a:xfrm>
          <a:prstGeom prst="rect">
            <a:avLst/>
          </a:prstGeom>
          <a:gradFill>
            <a:gsLst>
              <a:gs pos="0">
                <a:schemeClr val="bg1">
                  <a:lumMod val="85000"/>
                  <a:alpha val="5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a:solidFill>
                <a:prstClr val="white"/>
              </a:solidFill>
              <a:latin typeface="微软雅黑" panose="020B0503020204020204" pitchFamily="34" charset="-122"/>
              <a:ea typeface="微软雅黑" panose="020B0503020204020204" pitchFamily="34" charset="-122"/>
            </a:endParaRPr>
          </a:p>
        </p:txBody>
      </p:sp>
      <p:sp>
        <p:nvSpPr>
          <p:cNvPr id="4" name="标题 1">
            <a:extLst>
              <a:ext uri="{FF2B5EF4-FFF2-40B4-BE49-F238E27FC236}">
                <a16:creationId xmlns:a16="http://schemas.microsoft.com/office/drawing/2014/main" id="{3E3E06AC-0634-42CE-85B1-E2A24B801D28}"/>
              </a:ext>
            </a:extLst>
          </p:cNvPr>
          <p:cNvSpPr>
            <a:spLocks noGrp="1"/>
          </p:cNvSpPr>
          <p:nvPr>
            <p:custDataLst>
              <p:tags r:id="rId1"/>
            </p:custDataLst>
          </p:nvPr>
        </p:nvSpPr>
        <p:spPr>
          <a:xfrm>
            <a:off x="0" y="357834"/>
            <a:ext cx="12196763" cy="586729"/>
          </a:xfrm>
          <a:prstGeom prst="rect">
            <a:avLst/>
          </a:prstGeom>
        </p:spPr>
        <p:txBody>
          <a:bodyPr vert="horz" lIns="120000" tIns="62400" rIns="120000" bIns="62400" rtlCol="0" anchor="ctr" anchorCtr="0">
            <a:normAutofit/>
          </a:bodyPr>
          <a:lstStyle>
            <a:lvl1pPr algn="l" defTabSz="685800" rtl="0" eaLnBrk="1" fontAlgn="auto" latinLnBrk="0" hangingPunct="1">
              <a:lnSpc>
                <a:spcPct val="100000"/>
              </a:lnSpc>
              <a:spcBef>
                <a:spcPct val="0"/>
              </a:spcBef>
              <a:buNone/>
              <a:defRPr sz="2700" b="1" u="none" strike="noStrike" kern="1200" cap="none" spc="300" normalizeH="0" baseline="0">
                <a:solidFill>
                  <a:sysClr val="windowText" lastClr="000000">
                    <a:lumMod val="85000"/>
                    <a:lumOff val="15000"/>
                  </a:sysClr>
                </a:solidFill>
                <a:uFillTx/>
                <a:latin typeface="Arial" panose="020B0604020202020204" pitchFamily="34" charset="0"/>
                <a:ea typeface="微软雅黑" panose="020B0503020204020204" charset="-122"/>
                <a:cs typeface="+mn-ea"/>
              </a:defRPr>
            </a:lvl1pPr>
          </a:lstStyle>
          <a:p>
            <a:pPr algn="ctr" defTabSz="914377">
              <a:defRPr/>
            </a:pPr>
            <a:r>
              <a:rPr lang="en-US" altLang="zh-CN" sz="2800" b="0" spc="0" dirty="0" err="1">
                <a:latin typeface="微软雅黑" panose="020B0503020204020204" pitchFamily="34" charset="-122"/>
                <a:ea typeface="微软雅黑" panose="020B0503020204020204" pitchFamily="34" charset="-122"/>
              </a:rPr>
              <a:t>DataPod</a:t>
            </a:r>
            <a:r>
              <a:rPr lang="zh-CN" altLang="en-US" sz="2800" b="0" spc="0" dirty="0">
                <a:latin typeface="微软雅黑" panose="020B0503020204020204" pitchFamily="34" charset="-122"/>
                <a:ea typeface="微软雅黑" panose="020B0503020204020204" pitchFamily="34" charset="-122"/>
              </a:rPr>
              <a:t>：资源池化架构，软硬协同，全栈优化，透明扩展</a:t>
            </a:r>
            <a:endParaRPr lang="en-US" altLang="zh-CN" sz="2800" b="0" spc="0" dirty="0">
              <a:latin typeface="微软雅黑" panose="020B0503020204020204" pitchFamily="34" charset="-122"/>
              <a:ea typeface="微软雅黑" panose="020B0503020204020204" pitchFamily="34" charset="-122"/>
            </a:endParaRPr>
          </a:p>
        </p:txBody>
      </p:sp>
      <p:grpSp>
        <p:nvGrpSpPr>
          <p:cNvPr id="2" name="组合 1">
            <a:extLst>
              <a:ext uri="{FF2B5EF4-FFF2-40B4-BE49-F238E27FC236}">
                <a16:creationId xmlns:a16="http://schemas.microsoft.com/office/drawing/2014/main" id="{C7E088D7-D484-4E33-B603-8CFEAAFCCD86}"/>
              </a:ext>
            </a:extLst>
          </p:cNvPr>
          <p:cNvGrpSpPr/>
          <p:nvPr/>
        </p:nvGrpSpPr>
        <p:grpSpPr>
          <a:xfrm>
            <a:off x="973155" y="1324125"/>
            <a:ext cx="5541328" cy="4603205"/>
            <a:chOff x="535702" y="2398243"/>
            <a:chExt cx="3278137" cy="3236010"/>
          </a:xfrm>
        </p:grpSpPr>
        <p:sp>
          <p:nvSpPr>
            <p:cNvPr id="186" name="Rectangle 8">
              <a:extLst>
                <a:ext uri="{FF2B5EF4-FFF2-40B4-BE49-F238E27FC236}">
                  <a16:creationId xmlns:a16="http://schemas.microsoft.com/office/drawing/2014/main" id="{1EC965E4-17BE-435E-B34E-40B822462EB7}"/>
                </a:ext>
              </a:extLst>
            </p:cNvPr>
            <p:cNvSpPr/>
            <p:nvPr/>
          </p:nvSpPr>
          <p:spPr>
            <a:xfrm>
              <a:off x="1141873" y="4603496"/>
              <a:ext cx="2671966" cy="1030757"/>
            </a:xfrm>
            <a:prstGeom prst="rect">
              <a:avLst/>
            </a:prstGeom>
            <a:solidFill>
              <a:srgbClr val="FFFFFF">
                <a:lumMod val="85000"/>
                <a:alpha val="40000"/>
              </a:srgbClr>
            </a:solidFill>
            <a:ln w="3175" cap="flat">
              <a:noFill/>
              <a:miter lim="400000"/>
            </a:ln>
            <a:effectLst/>
          </p:spPr>
          <p:txBody>
            <a:bodyPr wrap="square" lIns="34941" tIns="34941" rIns="34941" bIns="34941" numCol="1" anchor="ctr">
              <a:noAutofit/>
            </a:bodyPr>
            <a:lstStyle/>
            <a:p>
              <a:pPr marL="0" marR="0" lvl="0" indent="0" algn="ctr" defTabSz="592455" eaLnBrk="1" fontAlgn="auto" latinLnBrk="0" hangingPunct="1">
                <a:lnSpc>
                  <a:spcPct val="100000"/>
                </a:lnSpc>
                <a:spcBef>
                  <a:spcPts val="0"/>
                </a:spcBef>
                <a:spcAft>
                  <a:spcPts val="0"/>
                </a:spcAft>
                <a:buClrTx/>
                <a:buSzTx/>
                <a:buFontTx/>
                <a:buNone/>
                <a:tabLst/>
                <a:defRPr/>
              </a:pPr>
              <a:endParaRPr kumimoji="0" lang="zh-CN" altLang="en-US" sz="600" b="0" i="0" u="none" strike="noStrike" kern="0" cap="none" spc="0" normalizeH="0" baseline="0" noProof="0">
                <a:ln>
                  <a:noFill/>
                </a:ln>
                <a:solidFill>
                  <a:prstClr val="black"/>
                </a:solidFill>
                <a:effectLst/>
                <a:uLnTx/>
                <a:uFillTx/>
                <a:latin typeface="微软雅黑"/>
                <a:ea typeface="微软雅黑"/>
                <a:cs typeface="+mn-ea"/>
              </a:endParaRPr>
            </a:p>
          </p:txBody>
        </p:sp>
        <p:sp>
          <p:nvSpPr>
            <p:cNvPr id="187" name="Rectangle 423">
              <a:extLst>
                <a:ext uri="{FF2B5EF4-FFF2-40B4-BE49-F238E27FC236}">
                  <a16:creationId xmlns:a16="http://schemas.microsoft.com/office/drawing/2014/main" id="{D1FA1D01-2B31-435C-A758-8A4CB1AD9D47}"/>
                </a:ext>
              </a:extLst>
            </p:cNvPr>
            <p:cNvSpPr/>
            <p:nvPr/>
          </p:nvSpPr>
          <p:spPr>
            <a:xfrm>
              <a:off x="1141873" y="3500869"/>
              <a:ext cx="2671966" cy="1030757"/>
            </a:xfrm>
            <a:prstGeom prst="rect">
              <a:avLst/>
            </a:prstGeom>
            <a:solidFill>
              <a:srgbClr val="FFFFFF">
                <a:lumMod val="85000"/>
                <a:alpha val="40000"/>
              </a:srgbClr>
            </a:solidFill>
            <a:ln w="3175" cap="flat">
              <a:noFill/>
              <a:miter lim="400000"/>
            </a:ln>
            <a:effectLst/>
          </p:spPr>
          <p:txBody>
            <a:bodyPr wrap="square" lIns="34941" tIns="34941" rIns="34941" bIns="34941" numCol="1" anchor="ctr">
              <a:noAutofit/>
            </a:bodyPr>
            <a:lstStyle/>
            <a:p>
              <a:pPr marL="0" marR="0" lvl="0" indent="0" algn="ctr" defTabSz="592455" eaLnBrk="1" fontAlgn="auto" latinLnBrk="0" hangingPunct="1">
                <a:lnSpc>
                  <a:spcPct val="100000"/>
                </a:lnSpc>
                <a:spcBef>
                  <a:spcPts val="0"/>
                </a:spcBef>
                <a:spcAft>
                  <a:spcPts val="0"/>
                </a:spcAft>
                <a:buClrTx/>
                <a:buSzTx/>
                <a:buFontTx/>
                <a:buNone/>
                <a:tabLst/>
                <a:defRPr/>
              </a:pPr>
              <a:endParaRPr kumimoji="0" lang="zh-CN" altLang="en-US" sz="600" b="0" i="0" u="none" strike="noStrike" kern="0" cap="none" spc="0" normalizeH="0" baseline="0" noProof="0">
                <a:ln>
                  <a:noFill/>
                </a:ln>
                <a:solidFill>
                  <a:prstClr val="black"/>
                </a:solidFill>
                <a:effectLst/>
                <a:uLnTx/>
                <a:uFillTx/>
                <a:latin typeface="微软雅黑"/>
                <a:ea typeface="微软雅黑"/>
                <a:cs typeface="+mn-ea"/>
              </a:endParaRPr>
            </a:p>
          </p:txBody>
        </p:sp>
        <p:sp>
          <p:nvSpPr>
            <p:cNvPr id="188" name="Rectangle 424">
              <a:extLst>
                <a:ext uri="{FF2B5EF4-FFF2-40B4-BE49-F238E27FC236}">
                  <a16:creationId xmlns:a16="http://schemas.microsoft.com/office/drawing/2014/main" id="{96DDDD29-99A6-4F29-A395-5364D544EE05}"/>
                </a:ext>
              </a:extLst>
            </p:cNvPr>
            <p:cNvSpPr/>
            <p:nvPr/>
          </p:nvSpPr>
          <p:spPr>
            <a:xfrm>
              <a:off x="1141873" y="2398243"/>
              <a:ext cx="2671966" cy="1030757"/>
            </a:xfrm>
            <a:prstGeom prst="rect">
              <a:avLst/>
            </a:prstGeom>
            <a:solidFill>
              <a:srgbClr val="FFFFFF">
                <a:lumMod val="85000"/>
                <a:alpha val="40000"/>
              </a:srgbClr>
            </a:solidFill>
            <a:ln w="3175" cap="flat">
              <a:noFill/>
              <a:miter lim="400000"/>
            </a:ln>
            <a:effectLst/>
          </p:spPr>
          <p:txBody>
            <a:bodyPr wrap="square" lIns="34941" tIns="34941" rIns="34941" bIns="34941" numCol="1" anchor="ctr">
              <a:noAutofit/>
            </a:bodyPr>
            <a:lstStyle/>
            <a:p>
              <a:pPr marL="0" marR="0" lvl="0" indent="0" algn="ctr" defTabSz="592455" eaLnBrk="1" fontAlgn="auto" latinLnBrk="0" hangingPunct="1">
                <a:lnSpc>
                  <a:spcPct val="100000"/>
                </a:lnSpc>
                <a:spcBef>
                  <a:spcPts val="0"/>
                </a:spcBef>
                <a:spcAft>
                  <a:spcPts val="0"/>
                </a:spcAft>
                <a:buClrTx/>
                <a:buSzTx/>
                <a:buFontTx/>
                <a:buNone/>
                <a:tabLst/>
                <a:defRPr/>
              </a:pPr>
              <a:endParaRPr kumimoji="0" lang="zh-CN" altLang="en-US" sz="600" b="0" i="0" u="none" strike="noStrike" kern="0" cap="none" spc="0" normalizeH="0" baseline="0" noProof="0">
                <a:ln>
                  <a:noFill/>
                </a:ln>
                <a:solidFill>
                  <a:prstClr val="black"/>
                </a:solidFill>
                <a:effectLst/>
                <a:uLnTx/>
                <a:uFillTx/>
                <a:latin typeface="微软雅黑"/>
                <a:ea typeface="微软雅黑"/>
                <a:cs typeface="+mn-ea"/>
              </a:endParaRPr>
            </a:p>
          </p:txBody>
        </p:sp>
        <p:sp>
          <p:nvSpPr>
            <p:cNvPr id="189" name="Trapezoid 5">
              <a:extLst>
                <a:ext uri="{FF2B5EF4-FFF2-40B4-BE49-F238E27FC236}">
                  <a16:creationId xmlns:a16="http://schemas.microsoft.com/office/drawing/2014/main" id="{FA4F3440-A3B3-4E85-BC58-0F6EA72AF5C0}"/>
                </a:ext>
              </a:extLst>
            </p:cNvPr>
            <p:cNvSpPr/>
            <p:nvPr/>
          </p:nvSpPr>
          <p:spPr>
            <a:xfrm>
              <a:off x="1133180" y="5235097"/>
              <a:ext cx="2671125" cy="399153"/>
            </a:xfrm>
            <a:prstGeom prst="trapezoid">
              <a:avLst>
                <a:gd name="adj" fmla="val 60789"/>
              </a:avLst>
            </a:prstGeom>
            <a:gradFill>
              <a:gsLst>
                <a:gs pos="0">
                  <a:sysClr val="window" lastClr="FFFFFF"/>
                </a:gs>
                <a:gs pos="100000">
                  <a:sysClr val="window" lastClr="FFFFFF">
                    <a:alpha val="0"/>
                  </a:sysClr>
                </a:gs>
              </a:gsLst>
              <a:lin ang="5400000" scaled="0"/>
            </a:gradFill>
            <a:ln w="6350" cap="flat" cmpd="sng" algn="ctr">
              <a:noFill/>
              <a:prstDash val="solid"/>
              <a:miter lim="800000"/>
            </a:ln>
            <a:effectLst/>
          </p:spPr>
          <p:txBody>
            <a:bodyPr lIns="87081" tIns="43540" rIns="87081" bIns="43540" anchor="ctr"/>
            <a:lstStyle/>
            <a:p>
              <a:pPr marL="0" marR="0" lvl="0" indent="0" algn="ctr" defTabSz="217719"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微软雅黑"/>
                <a:ea typeface="微软雅黑"/>
                <a:cs typeface="Arial" pitchFamily="34" charset="0"/>
              </a:endParaRPr>
            </a:p>
          </p:txBody>
        </p:sp>
        <p:sp>
          <p:nvSpPr>
            <p:cNvPr id="190" name="Trapezoid 184">
              <a:extLst>
                <a:ext uri="{FF2B5EF4-FFF2-40B4-BE49-F238E27FC236}">
                  <a16:creationId xmlns:a16="http://schemas.microsoft.com/office/drawing/2014/main" id="{F5CE077A-BF40-470E-AE64-1C00860D14D4}"/>
                </a:ext>
              </a:extLst>
            </p:cNvPr>
            <p:cNvSpPr/>
            <p:nvPr/>
          </p:nvSpPr>
          <p:spPr>
            <a:xfrm flipV="1">
              <a:off x="1133180" y="4813855"/>
              <a:ext cx="2671125" cy="399153"/>
            </a:xfrm>
            <a:prstGeom prst="trapezoid">
              <a:avLst>
                <a:gd name="adj" fmla="val 60789"/>
              </a:avLst>
            </a:prstGeom>
            <a:gradFill>
              <a:gsLst>
                <a:gs pos="0">
                  <a:sysClr val="window" lastClr="FFFFFF"/>
                </a:gs>
                <a:gs pos="100000">
                  <a:sysClr val="window" lastClr="FFFFFF">
                    <a:alpha val="0"/>
                  </a:sysClr>
                </a:gs>
              </a:gsLst>
              <a:lin ang="5400000" scaled="0"/>
            </a:gradFill>
            <a:ln w="6350" cap="flat" cmpd="sng" algn="ctr">
              <a:noFill/>
              <a:prstDash val="solid"/>
              <a:miter lim="800000"/>
            </a:ln>
            <a:effectLst/>
          </p:spPr>
          <p:txBody>
            <a:bodyPr lIns="87081" tIns="43540" rIns="87081" bIns="43540" anchor="ctr"/>
            <a:lstStyle/>
            <a:p>
              <a:pPr marL="0" marR="0" lvl="0" indent="0" algn="ctr" defTabSz="217719"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微软雅黑"/>
                <a:ea typeface="微软雅黑"/>
                <a:cs typeface="Arial" pitchFamily="34" charset="0"/>
              </a:endParaRPr>
            </a:p>
          </p:txBody>
        </p:sp>
        <p:sp>
          <p:nvSpPr>
            <p:cNvPr id="191" name="Trapezoid 185">
              <a:extLst>
                <a:ext uri="{FF2B5EF4-FFF2-40B4-BE49-F238E27FC236}">
                  <a16:creationId xmlns:a16="http://schemas.microsoft.com/office/drawing/2014/main" id="{B5F952F1-52E3-41B5-8C05-5C4282998840}"/>
                </a:ext>
              </a:extLst>
            </p:cNvPr>
            <p:cNvSpPr/>
            <p:nvPr/>
          </p:nvSpPr>
          <p:spPr>
            <a:xfrm>
              <a:off x="1133180" y="4164715"/>
              <a:ext cx="2671125" cy="399153"/>
            </a:xfrm>
            <a:prstGeom prst="trapezoid">
              <a:avLst>
                <a:gd name="adj" fmla="val 60789"/>
              </a:avLst>
            </a:prstGeom>
            <a:gradFill>
              <a:gsLst>
                <a:gs pos="0">
                  <a:sysClr val="window" lastClr="FFFFFF"/>
                </a:gs>
                <a:gs pos="100000">
                  <a:sysClr val="window" lastClr="FFFFFF">
                    <a:alpha val="0"/>
                  </a:sysClr>
                </a:gs>
              </a:gsLst>
              <a:lin ang="5400000" scaled="0"/>
            </a:gradFill>
            <a:ln w="6350" cap="flat" cmpd="sng" algn="ctr">
              <a:noFill/>
              <a:prstDash val="solid"/>
              <a:miter lim="800000"/>
            </a:ln>
            <a:effectLst/>
          </p:spPr>
          <p:txBody>
            <a:bodyPr lIns="87081" tIns="43540" rIns="87081" bIns="43540" anchor="ctr"/>
            <a:lstStyle/>
            <a:p>
              <a:pPr marL="0" marR="0" lvl="0" indent="0" algn="ctr" defTabSz="217719"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微软雅黑"/>
                <a:ea typeface="微软雅黑"/>
                <a:cs typeface="Arial" pitchFamily="34" charset="0"/>
              </a:endParaRPr>
            </a:p>
          </p:txBody>
        </p:sp>
        <p:sp>
          <p:nvSpPr>
            <p:cNvPr id="192" name="Trapezoid 186">
              <a:extLst>
                <a:ext uri="{FF2B5EF4-FFF2-40B4-BE49-F238E27FC236}">
                  <a16:creationId xmlns:a16="http://schemas.microsoft.com/office/drawing/2014/main" id="{2EFDFFFC-0888-4220-B184-E710416ACDFB}"/>
                </a:ext>
              </a:extLst>
            </p:cNvPr>
            <p:cNvSpPr/>
            <p:nvPr/>
          </p:nvSpPr>
          <p:spPr>
            <a:xfrm flipV="1">
              <a:off x="1133180" y="3743473"/>
              <a:ext cx="2671125" cy="399153"/>
            </a:xfrm>
            <a:prstGeom prst="trapezoid">
              <a:avLst>
                <a:gd name="adj" fmla="val 60789"/>
              </a:avLst>
            </a:prstGeom>
            <a:gradFill>
              <a:gsLst>
                <a:gs pos="0">
                  <a:sysClr val="window" lastClr="FFFFFF"/>
                </a:gs>
                <a:gs pos="100000">
                  <a:sysClr val="window" lastClr="FFFFFF">
                    <a:alpha val="0"/>
                  </a:sysClr>
                </a:gs>
              </a:gsLst>
              <a:lin ang="5400000" scaled="0"/>
            </a:gradFill>
            <a:ln w="6350" cap="flat" cmpd="sng" algn="ctr">
              <a:noFill/>
              <a:prstDash val="solid"/>
              <a:miter lim="800000"/>
            </a:ln>
            <a:effectLst/>
          </p:spPr>
          <p:txBody>
            <a:bodyPr lIns="87081" tIns="43540" rIns="87081" bIns="43540" anchor="ctr"/>
            <a:lstStyle/>
            <a:p>
              <a:pPr marL="0" marR="0" lvl="0" indent="0" algn="ctr" defTabSz="217719"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微软雅黑"/>
                <a:ea typeface="微软雅黑"/>
                <a:cs typeface="Arial" pitchFamily="34" charset="0"/>
              </a:endParaRPr>
            </a:p>
          </p:txBody>
        </p:sp>
        <p:sp>
          <p:nvSpPr>
            <p:cNvPr id="193" name="Trapezoid 187">
              <a:extLst>
                <a:ext uri="{FF2B5EF4-FFF2-40B4-BE49-F238E27FC236}">
                  <a16:creationId xmlns:a16="http://schemas.microsoft.com/office/drawing/2014/main" id="{87C4EC38-70C4-465D-BC06-3C09600106E8}"/>
                </a:ext>
              </a:extLst>
            </p:cNvPr>
            <p:cNvSpPr/>
            <p:nvPr/>
          </p:nvSpPr>
          <p:spPr>
            <a:xfrm>
              <a:off x="1133180" y="3069743"/>
              <a:ext cx="2671125" cy="399153"/>
            </a:xfrm>
            <a:prstGeom prst="trapezoid">
              <a:avLst>
                <a:gd name="adj" fmla="val 60789"/>
              </a:avLst>
            </a:prstGeom>
            <a:gradFill>
              <a:gsLst>
                <a:gs pos="0">
                  <a:sysClr val="window" lastClr="FFFFFF"/>
                </a:gs>
                <a:gs pos="100000">
                  <a:sysClr val="window" lastClr="FFFFFF">
                    <a:alpha val="0"/>
                  </a:sysClr>
                </a:gs>
              </a:gsLst>
              <a:lin ang="5400000" scaled="0"/>
            </a:gradFill>
            <a:ln w="6350" cap="flat" cmpd="sng" algn="ctr">
              <a:noFill/>
              <a:prstDash val="solid"/>
              <a:miter lim="800000"/>
            </a:ln>
            <a:effectLst/>
          </p:spPr>
          <p:txBody>
            <a:bodyPr lIns="87081" tIns="43540" rIns="87081" bIns="43540" anchor="ctr"/>
            <a:lstStyle/>
            <a:p>
              <a:pPr marL="0" marR="0" lvl="0" indent="0" algn="ctr" defTabSz="217719"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微软雅黑"/>
                <a:ea typeface="微软雅黑"/>
                <a:cs typeface="Arial" pitchFamily="34" charset="0"/>
              </a:endParaRPr>
            </a:p>
          </p:txBody>
        </p:sp>
        <p:sp>
          <p:nvSpPr>
            <p:cNvPr id="194" name="Trapezoid 188">
              <a:extLst>
                <a:ext uri="{FF2B5EF4-FFF2-40B4-BE49-F238E27FC236}">
                  <a16:creationId xmlns:a16="http://schemas.microsoft.com/office/drawing/2014/main" id="{EC86C4A8-4973-4F50-ACE6-4E44314923DE}"/>
                </a:ext>
              </a:extLst>
            </p:cNvPr>
            <p:cNvSpPr/>
            <p:nvPr/>
          </p:nvSpPr>
          <p:spPr>
            <a:xfrm flipV="1">
              <a:off x="1133180" y="2648501"/>
              <a:ext cx="2671125" cy="399153"/>
            </a:xfrm>
            <a:prstGeom prst="trapezoid">
              <a:avLst>
                <a:gd name="adj" fmla="val 60789"/>
              </a:avLst>
            </a:prstGeom>
            <a:gradFill>
              <a:gsLst>
                <a:gs pos="0">
                  <a:sysClr val="window" lastClr="FFFFFF"/>
                </a:gs>
                <a:gs pos="100000">
                  <a:sysClr val="window" lastClr="FFFFFF">
                    <a:alpha val="0"/>
                  </a:sysClr>
                </a:gs>
              </a:gsLst>
              <a:lin ang="5400000" scaled="0"/>
            </a:gradFill>
            <a:ln w="6350" cap="flat" cmpd="sng" algn="ctr">
              <a:noFill/>
              <a:prstDash val="solid"/>
              <a:miter lim="800000"/>
            </a:ln>
            <a:effectLst/>
          </p:spPr>
          <p:txBody>
            <a:bodyPr lIns="87081" tIns="43540" rIns="87081" bIns="43540" anchor="ctr"/>
            <a:lstStyle/>
            <a:p>
              <a:pPr marL="0" marR="0" lvl="0" indent="0" algn="ctr" defTabSz="217719"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微软雅黑"/>
                <a:ea typeface="微软雅黑"/>
                <a:cs typeface="Arial" pitchFamily="34" charset="0"/>
              </a:endParaRPr>
            </a:p>
          </p:txBody>
        </p:sp>
        <p:sp>
          <p:nvSpPr>
            <p:cNvPr id="196" name="用算力跨越空间">
              <a:extLst>
                <a:ext uri="{FF2B5EF4-FFF2-40B4-BE49-F238E27FC236}">
                  <a16:creationId xmlns:a16="http://schemas.microsoft.com/office/drawing/2014/main" id="{38E67639-A57C-4E53-AB75-85CB2297C3FC}"/>
                </a:ext>
              </a:extLst>
            </p:cNvPr>
            <p:cNvSpPr txBox="1"/>
            <p:nvPr/>
          </p:nvSpPr>
          <p:spPr>
            <a:xfrm>
              <a:off x="535702" y="5003559"/>
              <a:ext cx="557897" cy="17309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defPPr>
                <a:defRPr lang="en-US"/>
              </a:defPPr>
              <a:lvl1pPr marR="0" lvl="0" indent="0" algn="ctr" defTabSz="2678316" fontAlgn="auto" hangingPunct="0">
                <a:lnSpc>
                  <a:spcPct val="100000"/>
                </a:lnSpc>
                <a:spcBef>
                  <a:spcPts val="0"/>
                </a:spcBef>
                <a:spcAft>
                  <a:spcPts val="0"/>
                </a:spcAft>
                <a:buClrTx/>
                <a:buSzTx/>
                <a:buFontTx/>
                <a:buNone/>
                <a:tabLst/>
                <a:defRPr kumimoji="0" sz="800" b="1" i="0" u="none" strike="noStrike" kern="0" cap="none" spc="88" normalizeH="0" baseline="0">
                  <a:ln>
                    <a:noFill/>
                  </a:ln>
                  <a:gradFill flip="none" rotWithShape="1">
                    <a:gsLst>
                      <a:gs pos="0">
                        <a:srgbClr val="FFF89B"/>
                      </a:gs>
                      <a:gs pos="100000">
                        <a:srgbClr val="E3AF4B"/>
                      </a:gs>
                    </a:gsLst>
                    <a:lin ang="4618286" scaled="0"/>
                  </a:gradFill>
                  <a:effectLst/>
                  <a:uLnTx/>
                  <a:uFillTx/>
                  <a:latin typeface="微软雅黑" panose="020B0503020204020204" pitchFamily="34" charset="-122"/>
                  <a:ea typeface="微软雅黑" panose="020B0503020204020204" pitchFamily="34" charset="-122"/>
                  <a:cs typeface="FZLanTingHeiS-R-GB"/>
                </a:defRPr>
              </a:lvl1pPr>
            </a:lstStyle>
            <a:p>
              <a:pPr>
                <a:defRPr/>
              </a:pPr>
              <a:r>
                <a:rPr lang="zh-CN" altLang="en-US" sz="1600" b="0" dirty="0">
                  <a:solidFill>
                    <a:srgbClr val="C00000"/>
                  </a:solidFill>
                  <a:latin typeface="微软雅黑"/>
                  <a:ea typeface="微软雅黑"/>
                  <a:sym typeface="FZLanTingHeiS-R-GB"/>
                </a:rPr>
                <a:t>存储池化</a:t>
              </a:r>
              <a:endParaRPr sz="1600" b="0" dirty="0">
                <a:solidFill>
                  <a:srgbClr val="C00000"/>
                </a:solidFill>
                <a:latin typeface="微软雅黑"/>
                <a:ea typeface="微软雅黑"/>
                <a:sym typeface="FZLanTingHeiS-R-GB"/>
              </a:endParaRPr>
            </a:p>
          </p:txBody>
        </p:sp>
        <p:sp>
          <p:nvSpPr>
            <p:cNvPr id="197" name="用算力跨越空间">
              <a:extLst>
                <a:ext uri="{FF2B5EF4-FFF2-40B4-BE49-F238E27FC236}">
                  <a16:creationId xmlns:a16="http://schemas.microsoft.com/office/drawing/2014/main" id="{FCB0909A-C4CC-49E3-A72C-5C95885557EC}"/>
                </a:ext>
              </a:extLst>
            </p:cNvPr>
            <p:cNvSpPr txBox="1"/>
            <p:nvPr/>
          </p:nvSpPr>
          <p:spPr>
            <a:xfrm>
              <a:off x="535702" y="3967850"/>
              <a:ext cx="557897" cy="17309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defPPr>
                <a:defRPr lang="en-US"/>
              </a:defPPr>
              <a:lvl1pPr marR="0" lvl="0" indent="0" algn="ctr" defTabSz="2678316" fontAlgn="auto" hangingPunct="0">
                <a:lnSpc>
                  <a:spcPct val="100000"/>
                </a:lnSpc>
                <a:spcBef>
                  <a:spcPts val="0"/>
                </a:spcBef>
                <a:spcAft>
                  <a:spcPts val="0"/>
                </a:spcAft>
                <a:buClrTx/>
                <a:buSzTx/>
                <a:buFontTx/>
                <a:buNone/>
                <a:tabLst/>
                <a:defRPr kumimoji="0" sz="800" b="1" i="0" u="none" strike="noStrike" kern="0" cap="none" spc="88" normalizeH="0" baseline="0">
                  <a:ln>
                    <a:noFill/>
                  </a:ln>
                  <a:gradFill flip="none" rotWithShape="1">
                    <a:gsLst>
                      <a:gs pos="0">
                        <a:srgbClr val="FFF89B"/>
                      </a:gs>
                      <a:gs pos="100000">
                        <a:srgbClr val="E3AF4B"/>
                      </a:gs>
                    </a:gsLst>
                    <a:lin ang="4618286" scaled="0"/>
                  </a:gradFill>
                  <a:effectLst/>
                  <a:uLnTx/>
                  <a:uFillTx/>
                  <a:latin typeface="微软雅黑" panose="020B0503020204020204" pitchFamily="34" charset="-122"/>
                  <a:ea typeface="微软雅黑" panose="020B0503020204020204" pitchFamily="34" charset="-122"/>
                  <a:cs typeface="FZLanTingHeiS-R-GB"/>
                </a:defRPr>
              </a:lvl1pPr>
            </a:lstStyle>
            <a:p>
              <a:pPr>
                <a:defRPr/>
              </a:pPr>
              <a:r>
                <a:rPr lang="zh-CN" altLang="en-US" sz="1600" b="0" dirty="0">
                  <a:solidFill>
                    <a:srgbClr val="C00000"/>
                  </a:solidFill>
                  <a:latin typeface="微软雅黑"/>
                  <a:ea typeface="微软雅黑"/>
                  <a:sym typeface="FZLanTingHeiS-R-GB"/>
                </a:rPr>
                <a:t>内存池化</a:t>
              </a:r>
              <a:endParaRPr sz="1600" b="0" dirty="0">
                <a:solidFill>
                  <a:srgbClr val="C00000"/>
                </a:solidFill>
                <a:latin typeface="微软雅黑"/>
                <a:ea typeface="微软雅黑"/>
                <a:sym typeface="FZLanTingHeiS-R-GB"/>
              </a:endParaRPr>
            </a:p>
          </p:txBody>
        </p:sp>
        <p:sp>
          <p:nvSpPr>
            <p:cNvPr id="198" name="用算力跨越空间">
              <a:extLst>
                <a:ext uri="{FF2B5EF4-FFF2-40B4-BE49-F238E27FC236}">
                  <a16:creationId xmlns:a16="http://schemas.microsoft.com/office/drawing/2014/main" id="{5801A5EE-782A-44D5-B3EE-099E292BC36B}"/>
                </a:ext>
              </a:extLst>
            </p:cNvPr>
            <p:cNvSpPr txBox="1"/>
            <p:nvPr/>
          </p:nvSpPr>
          <p:spPr>
            <a:xfrm>
              <a:off x="535702" y="2949905"/>
              <a:ext cx="557897" cy="17309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defPPr>
                <a:defRPr lang="en-US"/>
              </a:defPPr>
              <a:lvl1pPr marR="0" lvl="0" indent="0" algn="ctr" defTabSz="2678316" fontAlgn="auto" hangingPunct="0">
                <a:lnSpc>
                  <a:spcPct val="100000"/>
                </a:lnSpc>
                <a:spcBef>
                  <a:spcPts val="0"/>
                </a:spcBef>
                <a:spcAft>
                  <a:spcPts val="0"/>
                </a:spcAft>
                <a:buClrTx/>
                <a:buSzTx/>
                <a:buFontTx/>
                <a:buNone/>
                <a:tabLst/>
                <a:defRPr kumimoji="0" sz="800" b="1" i="0" u="none" strike="noStrike" kern="0" cap="none" spc="88" normalizeH="0" baseline="0">
                  <a:ln>
                    <a:noFill/>
                  </a:ln>
                  <a:gradFill flip="none" rotWithShape="1">
                    <a:gsLst>
                      <a:gs pos="0">
                        <a:srgbClr val="FFF89B"/>
                      </a:gs>
                      <a:gs pos="100000">
                        <a:srgbClr val="E3AF4B"/>
                      </a:gs>
                    </a:gsLst>
                    <a:lin ang="4618286" scaled="0"/>
                  </a:gradFill>
                  <a:effectLst/>
                  <a:uLnTx/>
                  <a:uFillTx/>
                  <a:latin typeface="微软雅黑" panose="020B0503020204020204" pitchFamily="34" charset="-122"/>
                  <a:ea typeface="微软雅黑" panose="020B0503020204020204" pitchFamily="34" charset="-122"/>
                  <a:cs typeface="FZLanTingHeiS-R-GB"/>
                </a:defRPr>
              </a:lvl1pPr>
            </a:lstStyle>
            <a:p>
              <a:pPr>
                <a:defRPr/>
              </a:pPr>
              <a:r>
                <a:rPr lang="zh-CN" altLang="en-US" sz="1600" b="0" dirty="0">
                  <a:solidFill>
                    <a:srgbClr val="C00000"/>
                  </a:solidFill>
                  <a:latin typeface="微软雅黑"/>
                  <a:ea typeface="微软雅黑"/>
                  <a:sym typeface="FZLanTingHeiS-R-GB"/>
                </a:rPr>
                <a:t>计算池化</a:t>
              </a:r>
              <a:endParaRPr sz="1600" b="0" dirty="0">
                <a:solidFill>
                  <a:srgbClr val="C00000"/>
                </a:solidFill>
                <a:latin typeface="微软雅黑"/>
                <a:ea typeface="微软雅黑"/>
                <a:sym typeface="FZLanTingHeiS-R-GB"/>
              </a:endParaRPr>
            </a:p>
          </p:txBody>
        </p:sp>
        <p:sp>
          <p:nvSpPr>
            <p:cNvPr id="199" name="用算力跨越空间">
              <a:extLst>
                <a:ext uri="{FF2B5EF4-FFF2-40B4-BE49-F238E27FC236}">
                  <a16:creationId xmlns:a16="http://schemas.microsoft.com/office/drawing/2014/main" id="{297A0C30-8A43-4A70-A7BF-9CD374640D1C}"/>
                </a:ext>
              </a:extLst>
            </p:cNvPr>
            <p:cNvSpPr txBox="1"/>
            <p:nvPr/>
          </p:nvSpPr>
          <p:spPr>
            <a:xfrm>
              <a:off x="1949525" y="4677052"/>
              <a:ext cx="1056662" cy="25702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defPPr>
                <a:defRPr lang="en-US"/>
              </a:defPPr>
              <a:lvl1pPr marR="0" lvl="0" indent="0" algn="ctr" defTabSz="114299" fontAlgn="auto" hangingPunct="0">
                <a:lnSpc>
                  <a:spcPct val="100000"/>
                </a:lnSpc>
                <a:spcBef>
                  <a:spcPts val="0"/>
                </a:spcBef>
                <a:spcAft>
                  <a:spcPts val="0"/>
                </a:spcAft>
                <a:buClrTx/>
                <a:buSzTx/>
                <a:buFontTx/>
                <a:buNone/>
                <a:tabLst/>
                <a:defRPr kumimoji="0" sz="700" b="1" i="0" u="none" strike="noStrike" kern="0" cap="none" spc="0" normalizeH="0" baseline="0">
                  <a:ln>
                    <a:noFill/>
                  </a:ln>
                  <a:gradFill flip="none" rotWithShape="1">
                    <a:gsLst>
                      <a:gs pos="0">
                        <a:srgbClr val="FFF89B"/>
                      </a:gs>
                      <a:gs pos="100000">
                        <a:srgbClr val="E3AF4B"/>
                      </a:gs>
                    </a:gsLst>
                    <a:lin ang="4618286" scaled="0"/>
                  </a:gradFill>
                  <a:effectLst/>
                  <a:uLnTx/>
                  <a:uFillTx/>
                  <a:latin typeface="FZLanTingHeiS-R-GB"/>
                  <a:ea typeface="FZLanTingHeiS-R-GB"/>
                  <a:cs typeface="FZLanTingHeiS-R-GB"/>
                </a:defRPr>
              </a:lvl1pPr>
            </a:lstStyle>
            <a:p>
              <a:pPr>
                <a:defRPr/>
              </a:pPr>
              <a:r>
                <a:rPr lang="zh-TW" altLang="en-US" sz="1050" b="0" dirty="0">
                  <a:solidFill>
                    <a:srgbClr val="C00000"/>
                  </a:solidFill>
                  <a:latin typeface="微软雅黑"/>
                  <a:ea typeface="微软雅黑"/>
                  <a:sym typeface="FZLanTingHeiS-R-GB"/>
                </a:rPr>
                <a:t>池化</a:t>
              </a:r>
              <a:r>
                <a:rPr lang="zh-CN" altLang="en-US" sz="1050" b="0" dirty="0">
                  <a:solidFill>
                    <a:srgbClr val="C00000"/>
                  </a:solidFill>
                  <a:latin typeface="微软雅黑"/>
                  <a:ea typeface="微软雅黑"/>
                  <a:sym typeface="FZLanTingHeiS-R-GB"/>
                </a:rPr>
                <a:t>存储服务</a:t>
              </a:r>
              <a:r>
                <a:rPr lang="en-US" altLang="zh-CN" sz="1050" b="0" dirty="0">
                  <a:solidFill>
                    <a:srgbClr val="C00000"/>
                  </a:solidFill>
                  <a:latin typeface="微软雅黑"/>
                  <a:ea typeface="微软雅黑"/>
                  <a:sym typeface="FZLanTingHeiS-R-GB"/>
                </a:rPr>
                <a:t>DSS</a:t>
              </a:r>
              <a:endParaRPr sz="1050" b="0" dirty="0">
                <a:solidFill>
                  <a:srgbClr val="C00000"/>
                </a:solidFill>
                <a:latin typeface="微软雅黑"/>
                <a:ea typeface="微软雅黑"/>
                <a:sym typeface="FZLanTingHeiS-R-GB"/>
              </a:endParaRPr>
            </a:p>
          </p:txBody>
        </p:sp>
        <p:sp>
          <p:nvSpPr>
            <p:cNvPr id="200" name="用算力跨越空间">
              <a:extLst>
                <a:ext uri="{FF2B5EF4-FFF2-40B4-BE49-F238E27FC236}">
                  <a16:creationId xmlns:a16="http://schemas.microsoft.com/office/drawing/2014/main" id="{F35D14C1-8BFE-4186-A0F7-533D6E95A0D8}"/>
                </a:ext>
              </a:extLst>
            </p:cNvPr>
            <p:cNvSpPr txBox="1"/>
            <p:nvPr/>
          </p:nvSpPr>
          <p:spPr>
            <a:xfrm>
              <a:off x="1949616" y="3569584"/>
              <a:ext cx="1056481" cy="25702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defPPr>
                <a:defRPr lang="en-US"/>
              </a:defPPr>
              <a:lvl1pPr marR="0" lvl="0" indent="0" algn="ctr" defTabSz="114299" fontAlgn="auto" hangingPunct="0">
                <a:lnSpc>
                  <a:spcPct val="100000"/>
                </a:lnSpc>
                <a:spcBef>
                  <a:spcPts val="0"/>
                </a:spcBef>
                <a:spcAft>
                  <a:spcPts val="0"/>
                </a:spcAft>
                <a:buClrTx/>
                <a:buSzTx/>
                <a:buFontTx/>
                <a:buNone/>
                <a:tabLst/>
                <a:defRPr kumimoji="0" sz="700" b="1" i="0" u="none" strike="noStrike" kern="0" cap="none" spc="0" normalizeH="0" baseline="0">
                  <a:ln>
                    <a:noFill/>
                  </a:ln>
                  <a:gradFill flip="none" rotWithShape="1">
                    <a:gsLst>
                      <a:gs pos="0">
                        <a:srgbClr val="FFF89B"/>
                      </a:gs>
                      <a:gs pos="100000">
                        <a:srgbClr val="E3AF4B"/>
                      </a:gs>
                    </a:gsLst>
                    <a:lin ang="4618286" scaled="0"/>
                  </a:gradFill>
                  <a:effectLst/>
                  <a:uLnTx/>
                  <a:uFillTx/>
                  <a:latin typeface="FZLanTingHeiS-R-GB"/>
                  <a:ea typeface="FZLanTingHeiS-R-GB"/>
                  <a:cs typeface="FZLanTingHeiS-R-GB"/>
                </a:defRPr>
              </a:lvl1pPr>
            </a:lstStyle>
            <a:p>
              <a:pPr>
                <a:defRPr/>
              </a:pPr>
              <a:r>
                <a:rPr lang="zh-TW" altLang="en-US" sz="1050" b="0" dirty="0">
                  <a:solidFill>
                    <a:srgbClr val="C00000"/>
                  </a:solidFill>
                  <a:latin typeface="微软雅黑"/>
                  <a:ea typeface="微软雅黑"/>
                  <a:sym typeface="FZLanTingHeiS-R-GB"/>
                </a:rPr>
                <a:t>池化</a:t>
              </a:r>
              <a:r>
                <a:rPr lang="zh-CN" altLang="en-US" sz="1050" b="0" dirty="0">
                  <a:solidFill>
                    <a:srgbClr val="C00000"/>
                  </a:solidFill>
                  <a:latin typeface="微软雅黑"/>
                  <a:ea typeface="微软雅黑"/>
                  <a:sym typeface="FZLanTingHeiS-R-GB"/>
                </a:rPr>
                <a:t>内存服务</a:t>
              </a:r>
              <a:r>
                <a:rPr lang="en-US" altLang="zh-CN" sz="1050" b="0" dirty="0">
                  <a:solidFill>
                    <a:srgbClr val="C00000"/>
                  </a:solidFill>
                  <a:latin typeface="微软雅黑"/>
                  <a:ea typeface="微软雅黑"/>
                  <a:sym typeface="FZLanTingHeiS-R-GB"/>
                </a:rPr>
                <a:t>DMS</a:t>
              </a:r>
              <a:endParaRPr sz="1050" b="0" dirty="0">
                <a:solidFill>
                  <a:srgbClr val="C00000"/>
                </a:solidFill>
                <a:latin typeface="微软雅黑"/>
                <a:ea typeface="微软雅黑"/>
                <a:sym typeface="FZLanTingHeiS-R-GB"/>
              </a:endParaRPr>
            </a:p>
          </p:txBody>
        </p:sp>
        <p:sp>
          <p:nvSpPr>
            <p:cNvPr id="201" name="用算力跨越空间">
              <a:extLst>
                <a:ext uri="{FF2B5EF4-FFF2-40B4-BE49-F238E27FC236}">
                  <a16:creationId xmlns:a16="http://schemas.microsoft.com/office/drawing/2014/main" id="{E77A18F1-F509-4597-B979-FA37641BD91C}"/>
                </a:ext>
              </a:extLst>
            </p:cNvPr>
            <p:cNvSpPr txBox="1"/>
            <p:nvPr/>
          </p:nvSpPr>
          <p:spPr>
            <a:xfrm>
              <a:off x="1834773" y="2456670"/>
              <a:ext cx="1286166" cy="25702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defPPr>
                <a:defRPr lang="en-US"/>
              </a:defPPr>
              <a:lvl1pPr marR="0" lvl="0" indent="0" algn="ctr" defTabSz="114299" fontAlgn="auto" hangingPunct="0">
                <a:lnSpc>
                  <a:spcPct val="100000"/>
                </a:lnSpc>
                <a:spcBef>
                  <a:spcPts val="0"/>
                </a:spcBef>
                <a:spcAft>
                  <a:spcPts val="0"/>
                </a:spcAft>
                <a:buClrTx/>
                <a:buSzTx/>
                <a:buFontTx/>
                <a:buNone/>
                <a:tabLst/>
                <a:defRPr kumimoji="0" sz="700" b="1" i="0" u="none" strike="noStrike" kern="0" cap="none" spc="0" normalizeH="0" baseline="0">
                  <a:ln>
                    <a:noFill/>
                  </a:ln>
                  <a:gradFill flip="none" rotWithShape="1">
                    <a:gsLst>
                      <a:gs pos="0">
                        <a:srgbClr val="FFF89B"/>
                      </a:gs>
                      <a:gs pos="100000">
                        <a:srgbClr val="E3AF4B"/>
                      </a:gs>
                    </a:gsLst>
                    <a:lin ang="4618286" scaled="0"/>
                  </a:gradFill>
                  <a:effectLst/>
                  <a:uLnTx/>
                  <a:uFillTx/>
                  <a:latin typeface="FZLanTingHeiS-R-GB"/>
                  <a:ea typeface="FZLanTingHeiS-R-GB"/>
                  <a:cs typeface="FZLanTingHeiS-R-GB"/>
                </a:defRPr>
              </a:lvl1pPr>
            </a:lstStyle>
            <a:p>
              <a:pPr>
                <a:defRPr/>
              </a:pPr>
              <a:r>
                <a:rPr lang="zh-CN" altLang="en-US" sz="1050" b="0" dirty="0">
                  <a:solidFill>
                    <a:srgbClr val="C00000"/>
                  </a:solidFill>
                  <a:latin typeface="微软雅黑"/>
                  <a:ea typeface="微软雅黑"/>
                  <a:sym typeface="FZLanTingHeiS-R-GB"/>
                </a:rPr>
                <a:t>可插拔数据库引擎</a:t>
              </a:r>
              <a:r>
                <a:rPr lang="en-US" altLang="zh-CN" sz="1050" b="0" dirty="0">
                  <a:solidFill>
                    <a:srgbClr val="C00000"/>
                  </a:solidFill>
                  <a:latin typeface="微软雅黑"/>
                  <a:ea typeface="微软雅黑"/>
                  <a:sym typeface="FZLanTingHeiS-R-GB"/>
                </a:rPr>
                <a:t>PDE</a:t>
              </a:r>
              <a:endParaRPr sz="1050" b="0" dirty="0">
                <a:solidFill>
                  <a:srgbClr val="C00000"/>
                </a:solidFill>
                <a:latin typeface="微软雅黑"/>
                <a:ea typeface="微软雅黑"/>
                <a:sym typeface="FZLanTingHeiS-R-GB"/>
              </a:endParaRPr>
            </a:p>
          </p:txBody>
        </p:sp>
        <p:grpSp>
          <p:nvGrpSpPr>
            <p:cNvPr id="204" name="组合 203">
              <a:extLst>
                <a:ext uri="{FF2B5EF4-FFF2-40B4-BE49-F238E27FC236}">
                  <a16:creationId xmlns:a16="http://schemas.microsoft.com/office/drawing/2014/main" id="{8932D411-516F-463D-85DF-50604F23261D}"/>
                </a:ext>
              </a:extLst>
            </p:cNvPr>
            <p:cNvGrpSpPr/>
            <p:nvPr/>
          </p:nvGrpSpPr>
          <p:grpSpPr>
            <a:xfrm>
              <a:off x="1307636" y="2815341"/>
              <a:ext cx="2341507" cy="108184"/>
              <a:chOff x="3041996" y="7364391"/>
              <a:chExt cx="4666126" cy="215586"/>
            </a:xfrm>
          </p:grpSpPr>
          <p:sp>
            <p:nvSpPr>
              <p:cNvPr id="205" name="用算力跨越空间">
                <a:extLst>
                  <a:ext uri="{FF2B5EF4-FFF2-40B4-BE49-F238E27FC236}">
                    <a16:creationId xmlns:a16="http://schemas.microsoft.com/office/drawing/2014/main" id="{8C196945-D3B0-46D5-A450-81817898D5E2}"/>
                  </a:ext>
                </a:extLst>
              </p:cNvPr>
              <p:cNvSpPr txBox="1"/>
              <p:nvPr/>
            </p:nvSpPr>
            <p:spPr>
              <a:xfrm>
                <a:off x="3041996" y="7364391"/>
                <a:ext cx="443458" cy="215582"/>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defTabSz="457200">
                  <a:defRPr sz="3000">
                    <a:latin typeface="FZLanTingHeiS-R-GB"/>
                    <a:ea typeface="FZLanTingHeiS-R-GB"/>
                    <a:cs typeface="FZLanTingHeiS-R-GB"/>
                    <a:sym typeface="FZLanTingHeiS-R-GB"/>
                  </a:defRPr>
                </a:lvl1pPr>
              </a:lstStyle>
              <a:p>
                <a:pPr algn="ctr" defTabSz="114300" hangingPunct="0">
                  <a:defRPr/>
                </a:pPr>
                <a:r>
                  <a:rPr lang="en-US" altLang="zh-TW" sz="1000" kern="0" dirty="0">
                    <a:solidFill>
                      <a:prstClr val="black"/>
                    </a:solidFill>
                    <a:latin typeface="微软雅黑"/>
                    <a:ea typeface="微软雅黑"/>
                  </a:rPr>
                  <a:t>MOT</a:t>
                </a:r>
                <a:endParaRPr lang="zh-CN" altLang="en-US" sz="1000" kern="0" dirty="0">
                  <a:solidFill>
                    <a:prstClr val="black"/>
                  </a:solidFill>
                  <a:latin typeface="微软雅黑"/>
                  <a:ea typeface="微软雅黑"/>
                </a:endParaRPr>
              </a:p>
            </p:txBody>
          </p:sp>
          <p:sp>
            <p:nvSpPr>
              <p:cNvPr id="206" name="用算力跨越空间">
                <a:extLst>
                  <a:ext uri="{FF2B5EF4-FFF2-40B4-BE49-F238E27FC236}">
                    <a16:creationId xmlns:a16="http://schemas.microsoft.com/office/drawing/2014/main" id="{C6BEFF02-F1DF-4A9C-867F-CA0039CED2B2}"/>
                  </a:ext>
                </a:extLst>
              </p:cNvPr>
              <p:cNvSpPr txBox="1"/>
              <p:nvPr/>
            </p:nvSpPr>
            <p:spPr>
              <a:xfrm>
                <a:off x="3736590" y="7364395"/>
                <a:ext cx="1410147" cy="215582"/>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defTabSz="457200">
                  <a:defRPr sz="3000">
                    <a:latin typeface="FZLanTingHeiS-R-GB"/>
                    <a:ea typeface="FZLanTingHeiS-R-GB"/>
                    <a:cs typeface="FZLanTingHeiS-R-GB"/>
                    <a:sym typeface="FZLanTingHeiS-R-GB"/>
                  </a:defRPr>
                </a:lvl1pPr>
              </a:lstStyle>
              <a:p>
                <a:pPr algn="ctr" defTabSz="114300" hangingPunct="0">
                  <a:defRPr/>
                </a:pPr>
                <a:r>
                  <a:rPr lang="en-US" altLang="zh-TW" sz="1000" kern="0" dirty="0">
                    <a:solidFill>
                      <a:prstClr val="black"/>
                    </a:solidFill>
                    <a:latin typeface="微软雅黑"/>
                    <a:ea typeface="微软雅黑"/>
                  </a:rPr>
                  <a:t>Columnar Store</a:t>
                </a:r>
              </a:p>
            </p:txBody>
          </p:sp>
          <p:sp>
            <p:nvSpPr>
              <p:cNvPr id="207" name="用算力跨越空间">
                <a:extLst>
                  <a:ext uri="{FF2B5EF4-FFF2-40B4-BE49-F238E27FC236}">
                    <a16:creationId xmlns:a16="http://schemas.microsoft.com/office/drawing/2014/main" id="{8AC60774-CAAC-453F-BF52-86A4FA221CC7}"/>
                  </a:ext>
                </a:extLst>
              </p:cNvPr>
              <p:cNvSpPr txBox="1"/>
              <p:nvPr/>
            </p:nvSpPr>
            <p:spPr>
              <a:xfrm>
                <a:off x="5398160" y="7364394"/>
                <a:ext cx="563122" cy="215582"/>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defTabSz="457200">
                  <a:defRPr sz="3000">
                    <a:latin typeface="FZLanTingHeiS-R-GB"/>
                    <a:ea typeface="FZLanTingHeiS-R-GB"/>
                    <a:cs typeface="FZLanTingHeiS-R-GB"/>
                    <a:sym typeface="FZLanTingHeiS-R-GB"/>
                  </a:defRPr>
                </a:lvl1pPr>
              </a:lstStyle>
              <a:p>
                <a:pPr algn="ctr" defTabSz="114300" hangingPunct="0">
                  <a:defRPr/>
                </a:pPr>
                <a:r>
                  <a:rPr lang="en-US" altLang="zh-TW" sz="1000" kern="0">
                    <a:solidFill>
                      <a:prstClr val="black"/>
                    </a:solidFill>
                    <a:latin typeface="微软雅黑"/>
                    <a:ea typeface="微软雅黑"/>
                  </a:rPr>
                  <a:t>AI</a:t>
                </a:r>
                <a:r>
                  <a:rPr lang="zh-TW" altLang="en-US" sz="1000" kern="0">
                    <a:solidFill>
                      <a:prstClr val="black"/>
                    </a:solidFill>
                    <a:latin typeface="微软雅黑"/>
                    <a:ea typeface="微软雅黑"/>
                  </a:rPr>
                  <a:t>推理</a:t>
                </a:r>
                <a:endParaRPr lang="zh-CN" altLang="en-US" sz="1000" kern="0" dirty="0">
                  <a:solidFill>
                    <a:prstClr val="black"/>
                  </a:solidFill>
                  <a:latin typeface="微软雅黑"/>
                  <a:ea typeface="微软雅黑"/>
                </a:endParaRPr>
              </a:p>
            </p:txBody>
          </p:sp>
          <p:sp>
            <p:nvSpPr>
              <p:cNvPr id="208" name="用算力跨越空间">
                <a:extLst>
                  <a:ext uri="{FF2B5EF4-FFF2-40B4-BE49-F238E27FC236}">
                    <a16:creationId xmlns:a16="http://schemas.microsoft.com/office/drawing/2014/main" id="{D736D216-E34D-49C5-8D29-50E2E31437A6}"/>
                  </a:ext>
                </a:extLst>
              </p:cNvPr>
              <p:cNvSpPr txBox="1"/>
              <p:nvPr/>
            </p:nvSpPr>
            <p:spPr>
              <a:xfrm>
                <a:off x="6178930" y="7364394"/>
                <a:ext cx="750828" cy="215582"/>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defTabSz="457200">
                  <a:defRPr sz="3000">
                    <a:latin typeface="FZLanTingHeiS-R-GB"/>
                    <a:ea typeface="FZLanTingHeiS-R-GB"/>
                    <a:cs typeface="FZLanTingHeiS-R-GB"/>
                    <a:sym typeface="FZLanTingHeiS-R-GB"/>
                  </a:defRPr>
                </a:lvl1pPr>
              </a:lstStyle>
              <a:p>
                <a:pPr algn="ctr" defTabSz="114300" hangingPunct="0">
                  <a:defRPr/>
                </a:pPr>
                <a:r>
                  <a:rPr lang="zh-TW" altLang="en-US" sz="1000" kern="0" dirty="0">
                    <a:solidFill>
                      <a:prstClr val="black"/>
                    </a:solidFill>
                    <a:latin typeface="微软雅黑"/>
                    <a:ea typeface="微软雅黑"/>
                  </a:rPr>
                  <a:t>时序分析</a:t>
                </a:r>
                <a:endParaRPr lang="zh-CN" altLang="en-US" sz="1000" kern="0" dirty="0">
                  <a:solidFill>
                    <a:prstClr val="black"/>
                  </a:solidFill>
                  <a:latin typeface="微软雅黑"/>
                  <a:ea typeface="微软雅黑"/>
                </a:endParaRPr>
              </a:p>
            </p:txBody>
          </p:sp>
          <p:sp>
            <p:nvSpPr>
              <p:cNvPr id="209" name="用算力跨越空间">
                <a:extLst>
                  <a:ext uri="{FF2B5EF4-FFF2-40B4-BE49-F238E27FC236}">
                    <a16:creationId xmlns:a16="http://schemas.microsoft.com/office/drawing/2014/main" id="{F264A1D8-A75E-4BC8-AE91-155D17D1066B}"/>
                  </a:ext>
                </a:extLst>
              </p:cNvPr>
              <p:cNvSpPr txBox="1"/>
              <p:nvPr/>
            </p:nvSpPr>
            <p:spPr>
              <a:xfrm>
                <a:off x="7145000" y="7364394"/>
                <a:ext cx="563122" cy="215582"/>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defTabSz="457200">
                  <a:defRPr sz="3000">
                    <a:latin typeface="FZLanTingHeiS-R-GB"/>
                    <a:ea typeface="FZLanTingHeiS-R-GB"/>
                    <a:cs typeface="FZLanTingHeiS-R-GB"/>
                    <a:sym typeface="FZLanTingHeiS-R-GB"/>
                  </a:defRPr>
                </a:lvl1pPr>
              </a:lstStyle>
              <a:p>
                <a:pPr algn="ctr" defTabSz="114300" hangingPunct="0">
                  <a:defRPr/>
                </a:pPr>
                <a:r>
                  <a:rPr lang="zh-TW" altLang="en-US" sz="1000" kern="0" dirty="0">
                    <a:solidFill>
                      <a:prstClr val="black"/>
                    </a:solidFill>
                    <a:latin typeface="微软雅黑"/>
                    <a:ea typeface="微软雅黑"/>
                  </a:rPr>
                  <a:t>图分析</a:t>
                </a:r>
                <a:endParaRPr lang="zh-CN" altLang="en-US" sz="1000" kern="0" dirty="0">
                  <a:solidFill>
                    <a:prstClr val="black"/>
                  </a:solidFill>
                  <a:latin typeface="微软雅黑"/>
                  <a:ea typeface="微软雅黑"/>
                </a:endParaRPr>
              </a:p>
            </p:txBody>
          </p:sp>
        </p:grpSp>
        <p:sp>
          <p:nvSpPr>
            <p:cNvPr id="210" name="用算力跨越空间">
              <a:extLst>
                <a:ext uri="{FF2B5EF4-FFF2-40B4-BE49-F238E27FC236}">
                  <a16:creationId xmlns:a16="http://schemas.microsoft.com/office/drawing/2014/main" id="{E1AD9BB3-C0A7-4622-83CD-EA6A1A19E900}"/>
                </a:ext>
              </a:extLst>
            </p:cNvPr>
            <p:cNvSpPr txBox="1"/>
            <p:nvPr/>
          </p:nvSpPr>
          <p:spPr>
            <a:xfrm>
              <a:off x="1560169" y="3219491"/>
              <a:ext cx="188386" cy="108182"/>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defTabSz="457200">
                <a:defRPr sz="3000">
                  <a:latin typeface="FZLanTingHeiS-R-GB"/>
                  <a:ea typeface="FZLanTingHeiS-R-GB"/>
                  <a:cs typeface="FZLanTingHeiS-R-GB"/>
                  <a:sym typeface="FZLanTingHeiS-R-GB"/>
                </a:defRPr>
              </a:lvl1pPr>
            </a:lstStyle>
            <a:p>
              <a:pPr algn="ctr" defTabSz="114300" hangingPunct="0">
                <a:defRPr/>
              </a:pPr>
              <a:r>
                <a:rPr lang="zh-TW" altLang="en-US" sz="1000" kern="0" dirty="0">
                  <a:solidFill>
                    <a:prstClr val="black"/>
                  </a:solidFill>
                  <a:latin typeface="微软雅黑"/>
                  <a:ea typeface="微软雅黑"/>
                </a:rPr>
                <a:t>鲲鹏</a:t>
              </a:r>
              <a:endParaRPr lang="zh-CN" altLang="en-US" sz="1000" kern="0" dirty="0">
                <a:solidFill>
                  <a:prstClr val="black"/>
                </a:solidFill>
                <a:latin typeface="微软雅黑"/>
                <a:ea typeface="微软雅黑"/>
              </a:endParaRPr>
            </a:p>
          </p:txBody>
        </p:sp>
        <p:sp>
          <p:nvSpPr>
            <p:cNvPr id="211" name="用算力跨越空间">
              <a:extLst>
                <a:ext uri="{FF2B5EF4-FFF2-40B4-BE49-F238E27FC236}">
                  <a16:creationId xmlns:a16="http://schemas.microsoft.com/office/drawing/2014/main" id="{A9EF71DF-6141-4C25-A21F-4638303CFB64}"/>
                </a:ext>
              </a:extLst>
            </p:cNvPr>
            <p:cNvSpPr txBox="1"/>
            <p:nvPr/>
          </p:nvSpPr>
          <p:spPr>
            <a:xfrm>
              <a:off x="2017717" y="3219491"/>
              <a:ext cx="188386" cy="108182"/>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defTabSz="457200">
                <a:defRPr sz="3000">
                  <a:latin typeface="FZLanTingHeiS-R-GB"/>
                  <a:ea typeface="FZLanTingHeiS-R-GB"/>
                  <a:cs typeface="FZLanTingHeiS-R-GB"/>
                  <a:sym typeface="FZLanTingHeiS-R-GB"/>
                </a:defRPr>
              </a:lvl1pPr>
            </a:lstStyle>
            <a:p>
              <a:pPr algn="ctr" defTabSz="114300" hangingPunct="0">
                <a:defRPr/>
              </a:pPr>
              <a:r>
                <a:rPr lang="zh-TW" altLang="en-US" sz="1000" kern="0" dirty="0">
                  <a:solidFill>
                    <a:prstClr val="black"/>
                  </a:solidFill>
                  <a:latin typeface="微软雅黑"/>
                  <a:ea typeface="微软雅黑"/>
                </a:rPr>
                <a:t>昇腾</a:t>
              </a:r>
              <a:endParaRPr lang="zh-CN" altLang="en-US" sz="1000" kern="0" dirty="0">
                <a:solidFill>
                  <a:prstClr val="black"/>
                </a:solidFill>
                <a:latin typeface="微软雅黑"/>
                <a:ea typeface="微软雅黑"/>
              </a:endParaRPr>
            </a:p>
          </p:txBody>
        </p:sp>
        <p:sp>
          <p:nvSpPr>
            <p:cNvPr id="212" name="用算力跨越空间">
              <a:extLst>
                <a:ext uri="{FF2B5EF4-FFF2-40B4-BE49-F238E27FC236}">
                  <a16:creationId xmlns:a16="http://schemas.microsoft.com/office/drawing/2014/main" id="{1C67AC81-EB86-4914-8BD2-9F16F4D60A05}"/>
                </a:ext>
              </a:extLst>
            </p:cNvPr>
            <p:cNvSpPr txBox="1"/>
            <p:nvPr/>
          </p:nvSpPr>
          <p:spPr>
            <a:xfrm>
              <a:off x="2487949" y="3219491"/>
              <a:ext cx="189564" cy="108182"/>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defTabSz="457200">
                <a:defRPr sz="3000">
                  <a:latin typeface="FZLanTingHeiS-R-GB"/>
                  <a:ea typeface="FZLanTingHeiS-R-GB"/>
                  <a:cs typeface="FZLanTingHeiS-R-GB"/>
                  <a:sym typeface="FZLanTingHeiS-R-GB"/>
                </a:defRPr>
              </a:lvl1pPr>
            </a:lstStyle>
            <a:p>
              <a:pPr algn="ctr" defTabSz="114300" hangingPunct="0">
                <a:defRPr/>
              </a:pPr>
              <a:r>
                <a:rPr lang="en-US" altLang="zh-TW" sz="1000" kern="0" dirty="0">
                  <a:solidFill>
                    <a:prstClr val="black"/>
                  </a:solidFill>
                  <a:latin typeface="微软雅黑"/>
                  <a:ea typeface="微软雅黑"/>
                </a:rPr>
                <a:t>XPU</a:t>
              </a:r>
              <a:endParaRPr lang="zh-CN" altLang="en-US" sz="1000" kern="0" dirty="0">
                <a:solidFill>
                  <a:prstClr val="black"/>
                </a:solidFill>
                <a:latin typeface="微软雅黑"/>
                <a:ea typeface="微软雅黑"/>
              </a:endParaRPr>
            </a:p>
          </p:txBody>
        </p:sp>
        <p:sp>
          <p:nvSpPr>
            <p:cNvPr id="213" name="用算力跨越空间">
              <a:extLst>
                <a:ext uri="{FF2B5EF4-FFF2-40B4-BE49-F238E27FC236}">
                  <a16:creationId xmlns:a16="http://schemas.microsoft.com/office/drawing/2014/main" id="{0463FCEE-EC1D-42C0-A541-9C4CE6F0E588}"/>
                </a:ext>
              </a:extLst>
            </p:cNvPr>
            <p:cNvSpPr txBox="1"/>
            <p:nvPr/>
          </p:nvSpPr>
          <p:spPr>
            <a:xfrm>
              <a:off x="2972519" y="3219491"/>
              <a:ext cx="470965" cy="108182"/>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defTabSz="457200">
                <a:defRPr sz="3000">
                  <a:latin typeface="FZLanTingHeiS-R-GB"/>
                  <a:ea typeface="FZLanTingHeiS-R-GB"/>
                  <a:cs typeface="FZLanTingHeiS-R-GB"/>
                  <a:sym typeface="FZLanTingHeiS-R-GB"/>
                </a:defRPr>
              </a:lvl1pPr>
            </a:lstStyle>
            <a:p>
              <a:pPr algn="ctr" defTabSz="114300" hangingPunct="0">
                <a:defRPr/>
              </a:pPr>
              <a:r>
                <a:rPr lang="zh-TW" altLang="en-US" sz="1000" kern="0" dirty="0">
                  <a:solidFill>
                    <a:prstClr val="black"/>
                  </a:solidFill>
                  <a:latin typeface="微软雅黑"/>
                  <a:ea typeface="微软雅黑"/>
                </a:rPr>
                <a:t>数据库芯片</a:t>
              </a:r>
              <a:endParaRPr lang="en-US" altLang="zh-TW" sz="1000" kern="0" dirty="0">
                <a:solidFill>
                  <a:prstClr val="black"/>
                </a:solidFill>
                <a:latin typeface="微软雅黑"/>
                <a:ea typeface="微软雅黑"/>
              </a:endParaRPr>
            </a:p>
          </p:txBody>
        </p:sp>
        <p:grpSp>
          <p:nvGrpSpPr>
            <p:cNvPr id="214" name="组合 213">
              <a:extLst>
                <a:ext uri="{FF2B5EF4-FFF2-40B4-BE49-F238E27FC236}">
                  <a16:creationId xmlns:a16="http://schemas.microsoft.com/office/drawing/2014/main" id="{140AA970-762E-4BEE-B9D2-075B45082FD4}"/>
                </a:ext>
              </a:extLst>
            </p:cNvPr>
            <p:cNvGrpSpPr/>
            <p:nvPr/>
          </p:nvGrpSpPr>
          <p:grpSpPr>
            <a:xfrm>
              <a:off x="1415809" y="3946906"/>
              <a:ext cx="2093939" cy="108182"/>
              <a:chOff x="2658460" y="9619433"/>
              <a:chExt cx="4172777" cy="215584"/>
            </a:xfrm>
          </p:grpSpPr>
          <p:sp>
            <p:nvSpPr>
              <p:cNvPr id="215" name="用算力跨越空间">
                <a:extLst>
                  <a:ext uri="{FF2B5EF4-FFF2-40B4-BE49-F238E27FC236}">
                    <a16:creationId xmlns:a16="http://schemas.microsoft.com/office/drawing/2014/main" id="{5E999E7A-EB2C-4DCE-86CD-3302FBF40BB6}"/>
                  </a:ext>
                </a:extLst>
              </p:cNvPr>
              <p:cNvSpPr txBox="1"/>
              <p:nvPr/>
            </p:nvSpPr>
            <p:spPr>
              <a:xfrm>
                <a:off x="2658460" y="9619433"/>
                <a:ext cx="750828" cy="215584"/>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defTabSz="457200">
                  <a:defRPr sz="3000">
                    <a:latin typeface="FZLanTingHeiS-R-GB"/>
                    <a:ea typeface="FZLanTingHeiS-R-GB"/>
                    <a:cs typeface="FZLanTingHeiS-R-GB"/>
                    <a:sym typeface="FZLanTingHeiS-R-GB"/>
                  </a:defRPr>
                </a:lvl1pPr>
              </a:lstStyle>
              <a:p>
                <a:pPr algn="ctr" defTabSz="114300" hangingPunct="0">
                  <a:defRPr/>
                </a:pPr>
                <a:r>
                  <a:rPr lang="zh-TW" altLang="en-US" sz="1000" kern="0" dirty="0">
                    <a:solidFill>
                      <a:prstClr val="black"/>
                    </a:solidFill>
                    <a:latin typeface="微软雅黑"/>
                    <a:ea typeface="微软雅黑"/>
                  </a:rPr>
                  <a:t>缓存同步</a:t>
                </a:r>
                <a:endParaRPr lang="zh-CN" altLang="en-US" sz="1000" kern="0" dirty="0">
                  <a:solidFill>
                    <a:prstClr val="black"/>
                  </a:solidFill>
                  <a:latin typeface="微软雅黑"/>
                  <a:ea typeface="微软雅黑"/>
                </a:endParaRPr>
              </a:p>
            </p:txBody>
          </p:sp>
          <p:sp>
            <p:nvSpPr>
              <p:cNvPr id="216" name="用算力跨越空间">
                <a:extLst>
                  <a:ext uri="{FF2B5EF4-FFF2-40B4-BE49-F238E27FC236}">
                    <a16:creationId xmlns:a16="http://schemas.microsoft.com/office/drawing/2014/main" id="{0FCBD267-7BC9-4022-833D-3648A45DC484}"/>
                  </a:ext>
                </a:extLst>
              </p:cNvPr>
              <p:cNvSpPr txBox="1"/>
              <p:nvPr/>
            </p:nvSpPr>
            <p:spPr>
              <a:xfrm>
                <a:off x="3648214" y="9619433"/>
                <a:ext cx="579545" cy="215584"/>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defTabSz="457200">
                  <a:defRPr sz="3000">
                    <a:latin typeface="FZLanTingHeiS-R-GB"/>
                    <a:ea typeface="FZLanTingHeiS-R-GB"/>
                    <a:cs typeface="FZLanTingHeiS-R-GB"/>
                    <a:sym typeface="FZLanTingHeiS-R-GB"/>
                  </a:defRPr>
                </a:lvl1pPr>
              </a:lstStyle>
              <a:p>
                <a:pPr algn="ctr" defTabSz="114300" hangingPunct="0">
                  <a:defRPr/>
                </a:pPr>
                <a:r>
                  <a:rPr lang="en-US" altLang="zh-TW" sz="1000" kern="0" dirty="0">
                    <a:solidFill>
                      <a:prstClr val="black"/>
                    </a:solidFill>
                    <a:latin typeface="微软雅黑"/>
                    <a:ea typeface="微软雅黑"/>
                  </a:rPr>
                  <a:t>RDM</a:t>
                </a:r>
                <a:r>
                  <a:rPr lang="en-US" altLang="zh-CN" sz="1000" kern="0" dirty="0">
                    <a:solidFill>
                      <a:prstClr val="black"/>
                    </a:solidFill>
                    <a:latin typeface="微软雅黑"/>
                    <a:ea typeface="微软雅黑"/>
                  </a:rPr>
                  <a:t>A</a:t>
                </a:r>
                <a:endParaRPr lang="zh-CN" altLang="en-US" sz="1000" kern="0" dirty="0">
                  <a:solidFill>
                    <a:prstClr val="black"/>
                  </a:solidFill>
                  <a:latin typeface="微软雅黑"/>
                  <a:ea typeface="微软雅黑"/>
                </a:endParaRPr>
              </a:p>
            </p:txBody>
          </p:sp>
          <p:sp>
            <p:nvSpPr>
              <p:cNvPr id="217" name="用算力跨越空间">
                <a:extLst>
                  <a:ext uri="{FF2B5EF4-FFF2-40B4-BE49-F238E27FC236}">
                    <a16:creationId xmlns:a16="http://schemas.microsoft.com/office/drawing/2014/main" id="{92BAD73E-79E9-4941-8144-C03B2A111946}"/>
                  </a:ext>
                </a:extLst>
              </p:cNvPr>
              <p:cNvSpPr txBox="1"/>
              <p:nvPr/>
            </p:nvSpPr>
            <p:spPr>
              <a:xfrm>
                <a:off x="4483682" y="9619433"/>
                <a:ext cx="1281099" cy="215584"/>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defTabSz="457200">
                  <a:defRPr sz="3000">
                    <a:latin typeface="FZLanTingHeiS-R-GB"/>
                    <a:ea typeface="FZLanTingHeiS-R-GB"/>
                    <a:cs typeface="FZLanTingHeiS-R-GB"/>
                    <a:sym typeface="FZLanTingHeiS-R-GB"/>
                  </a:defRPr>
                </a:lvl1pPr>
              </a:lstStyle>
              <a:p>
                <a:pPr algn="ctr" defTabSz="114300" hangingPunct="0">
                  <a:defRPr/>
                </a:pPr>
                <a:r>
                  <a:rPr lang="en-US" altLang="zh-CN" sz="1000" kern="0" dirty="0">
                    <a:solidFill>
                      <a:prstClr val="black"/>
                    </a:solidFill>
                    <a:latin typeface="微软雅黑"/>
                    <a:ea typeface="微软雅黑"/>
                  </a:rPr>
                  <a:t>Commit</a:t>
                </a:r>
                <a:r>
                  <a:rPr lang="zh-TW" altLang="en-US" sz="1000" kern="0" dirty="0">
                    <a:solidFill>
                      <a:prstClr val="black"/>
                    </a:solidFill>
                    <a:latin typeface="微软雅黑"/>
                    <a:ea typeface="微软雅黑"/>
                  </a:rPr>
                  <a:t>加速器</a:t>
                </a:r>
                <a:endParaRPr lang="zh-CN" altLang="en-US" sz="1000" kern="0" dirty="0">
                  <a:solidFill>
                    <a:prstClr val="black"/>
                  </a:solidFill>
                  <a:latin typeface="微软雅黑"/>
                  <a:ea typeface="微软雅黑"/>
                </a:endParaRPr>
              </a:p>
            </p:txBody>
          </p:sp>
          <p:sp>
            <p:nvSpPr>
              <p:cNvPr id="218" name="用算力跨越空间">
                <a:extLst>
                  <a:ext uri="{FF2B5EF4-FFF2-40B4-BE49-F238E27FC236}">
                    <a16:creationId xmlns:a16="http://schemas.microsoft.com/office/drawing/2014/main" id="{14E12E7F-FCE3-4129-A934-AB270593405E}"/>
                  </a:ext>
                </a:extLst>
              </p:cNvPr>
              <p:cNvSpPr txBox="1"/>
              <p:nvPr/>
            </p:nvSpPr>
            <p:spPr>
              <a:xfrm>
                <a:off x="6038176" y="9619433"/>
                <a:ext cx="793061" cy="215584"/>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defTabSz="457200">
                  <a:defRPr sz="3000">
                    <a:latin typeface="FZLanTingHeiS-R-GB"/>
                    <a:ea typeface="FZLanTingHeiS-R-GB"/>
                    <a:cs typeface="FZLanTingHeiS-R-GB"/>
                    <a:sym typeface="FZLanTingHeiS-R-GB"/>
                  </a:defRPr>
                </a:lvl1pPr>
              </a:lstStyle>
              <a:p>
                <a:pPr algn="ctr" defTabSz="114300" hangingPunct="0">
                  <a:defRPr/>
                </a:pPr>
                <a:r>
                  <a:rPr lang="en-US" altLang="zh-TW" sz="1000" kern="0" dirty="0">
                    <a:solidFill>
                      <a:prstClr val="black"/>
                    </a:solidFill>
                    <a:latin typeface="微软雅黑"/>
                    <a:ea typeface="微软雅黑"/>
                  </a:rPr>
                  <a:t>SCM</a:t>
                </a:r>
                <a:r>
                  <a:rPr lang="zh-TW" altLang="en-US" sz="1000" kern="0" dirty="0">
                    <a:solidFill>
                      <a:prstClr val="black"/>
                    </a:solidFill>
                    <a:latin typeface="微软雅黑"/>
                    <a:ea typeface="微软雅黑"/>
                  </a:rPr>
                  <a:t>加速</a:t>
                </a:r>
                <a:endParaRPr lang="zh-CN" altLang="en-US" sz="1000" kern="0" dirty="0">
                  <a:solidFill>
                    <a:prstClr val="black"/>
                  </a:solidFill>
                  <a:latin typeface="微软雅黑"/>
                  <a:ea typeface="微软雅黑"/>
                </a:endParaRPr>
              </a:p>
            </p:txBody>
          </p:sp>
        </p:grpSp>
        <p:sp>
          <p:nvSpPr>
            <p:cNvPr id="219" name="用算力跨越空间">
              <a:extLst>
                <a:ext uri="{FF2B5EF4-FFF2-40B4-BE49-F238E27FC236}">
                  <a16:creationId xmlns:a16="http://schemas.microsoft.com/office/drawing/2014/main" id="{27D28750-C741-4E8A-B563-7E266D04A8B8}"/>
                </a:ext>
              </a:extLst>
            </p:cNvPr>
            <p:cNvSpPr txBox="1"/>
            <p:nvPr/>
          </p:nvSpPr>
          <p:spPr>
            <a:xfrm>
              <a:off x="1508951" y="4326210"/>
              <a:ext cx="290821" cy="108182"/>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defTabSz="457200">
                <a:defRPr sz="3000">
                  <a:latin typeface="FZLanTingHeiS-R-GB"/>
                  <a:ea typeface="FZLanTingHeiS-R-GB"/>
                  <a:cs typeface="FZLanTingHeiS-R-GB"/>
                  <a:sym typeface="FZLanTingHeiS-R-GB"/>
                </a:defRPr>
              </a:lvl1pPr>
            </a:lstStyle>
            <a:p>
              <a:pPr algn="ctr" defTabSz="114300" hangingPunct="0">
                <a:defRPr/>
              </a:pPr>
              <a:r>
                <a:rPr lang="en-US" altLang="zh-TW" sz="1000" kern="0" dirty="0">
                  <a:solidFill>
                    <a:prstClr val="black"/>
                  </a:solidFill>
                  <a:latin typeface="微软雅黑"/>
                  <a:ea typeface="微软雅黑"/>
                </a:rPr>
                <a:t>DRAM</a:t>
              </a:r>
              <a:endParaRPr lang="zh-CN" altLang="en-US" sz="1000" kern="0" dirty="0">
                <a:solidFill>
                  <a:prstClr val="black"/>
                </a:solidFill>
                <a:latin typeface="微软雅黑"/>
                <a:ea typeface="微软雅黑"/>
              </a:endParaRPr>
            </a:p>
          </p:txBody>
        </p:sp>
        <p:sp>
          <p:nvSpPr>
            <p:cNvPr id="220" name="用算力跨越空间">
              <a:extLst>
                <a:ext uri="{FF2B5EF4-FFF2-40B4-BE49-F238E27FC236}">
                  <a16:creationId xmlns:a16="http://schemas.microsoft.com/office/drawing/2014/main" id="{1B2FFEDD-1372-4A9D-BD22-77E01594C30A}"/>
                </a:ext>
              </a:extLst>
            </p:cNvPr>
            <p:cNvSpPr txBox="1"/>
            <p:nvPr/>
          </p:nvSpPr>
          <p:spPr>
            <a:xfrm>
              <a:off x="2301400" y="4326210"/>
              <a:ext cx="355250" cy="108182"/>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defTabSz="457200">
                <a:defRPr sz="3000">
                  <a:latin typeface="FZLanTingHeiS-R-GB"/>
                  <a:ea typeface="FZLanTingHeiS-R-GB"/>
                  <a:cs typeface="FZLanTingHeiS-R-GB"/>
                  <a:sym typeface="FZLanTingHeiS-R-GB"/>
                </a:defRPr>
              </a:lvl1pPr>
            </a:lstStyle>
            <a:p>
              <a:pPr algn="ctr" defTabSz="114299" hangingPunct="0">
                <a:defRPr sz="2600" spc="-52">
                  <a:latin typeface="HarmonyOS Sans SC"/>
                  <a:ea typeface="HarmonyOS Sans SC"/>
                  <a:cs typeface="HarmonyOS Sans SC"/>
                  <a:sym typeface="HarmonyOS Sans SC"/>
                </a:defRPr>
              </a:pPr>
              <a:r>
                <a:rPr lang="en-US" altLang="zh-CN" sz="1000" kern="0" spc="-13" dirty="0">
                  <a:solidFill>
                    <a:prstClr val="black"/>
                  </a:solidFill>
                  <a:latin typeface="微软雅黑"/>
                  <a:ea typeface="微软雅黑"/>
                  <a:cs typeface="HarmonyOS Sans SC"/>
                  <a:sym typeface="HarmonyOS Sans SC"/>
                </a:rPr>
                <a:t>IB/</a:t>
              </a:r>
              <a:r>
                <a:rPr lang="en-US" altLang="zh-CN" sz="1000" kern="0" spc="-13" dirty="0" err="1">
                  <a:solidFill>
                    <a:prstClr val="black"/>
                  </a:solidFill>
                  <a:latin typeface="微软雅黑"/>
                  <a:ea typeface="微软雅黑"/>
                  <a:cs typeface="HarmonyOS Sans SC"/>
                  <a:sym typeface="HarmonyOS Sans SC"/>
                </a:rPr>
                <a:t>RoCE</a:t>
              </a:r>
              <a:endParaRPr lang="en-US" altLang="zh-CN" sz="1000" kern="0" spc="-13" dirty="0">
                <a:solidFill>
                  <a:prstClr val="black"/>
                </a:solidFill>
                <a:latin typeface="微软雅黑"/>
                <a:ea typeface="微软雅黑"/>
                <a:cs typeface="HarmonyOS Sans SC"/>
                <a:sym typeface="HarmonyOS Sans SC"/>
              </a:endParaRPr>
            </a:p>
          </p:txBody>
        </p:sp>
        <p:sp>
          <p:nvSpPr>
            <p:cNvPr id="221" name="用算力跨越空间">
              <a:extLst>
                <a:ext uri="{FF2B5EF4-FFF2-40B4-BE49-F238E27FC236}">
                  <a16:creationId xmlns:a16="http://schemas.microsoft.com/office/drawing/2014/main" id="{0CF0D0E3-1931-4652-82BC-9BFCEDB14CC6}"/>
                </a:ext>
              </a:extLst>
            </p:cNvPr>
            <p:cNvSpPr txBox="1"/>
            <p:nvPr/>
          </p:nvSpPr>
          <p:spPr>
            <a:xfrm>
              <a:off x="3103209" y="4326210"/>
              <a:ext cx="209580" cy="108182"/>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defTabSz="457200">
                <a:defRPr sz="3000">
                  <a:latin typeface="FZLanTingHeiS-R-GB"/>
                  <a:ea typeface="FZLanTingHeiS-R-GB"/>
                  <a:cs typeface="FZLanTingHeiS-R-GB"/>
                  <a:sym typeface="FZLanTingHeiS-R-GB"/>
                </a:defRPr>
              </a:lvl1pPr>
            </a:lstStyle>
            <a:p>
              <a:pPr algn="ctr" defTabSz="114300" hangingPunct="0">
                <a:defRPr/>
              </a:pPr>
              <a:r>
                <a:rPr lang="en-US" altLang="zh-TW" sz="1000" kern="0" dirty="0">
                  <a:solidFill>
                    <a:prstClr val="black"/>
                  </a:solidFill>
                  <a:latin typeface="微软雅黑"/>
                  <a:ea typeface="微软雅黑"/>
                </a:rPr>
                <a:t>SCM</a:t>
              </a:r>
              <a:endParaRPr lang="zh-CN" altLang="en-US" sz="1000" kern="0" dirty="0">
                <a:solidFill>
                  <a:prstClr val="black"/>
                </a:solidFill>
                <a:latin typeface="微软雅黑"/>
                <a:ea typeface="微软雅黑"/>
              </a:endParaRPr>
            </a:p>
          </p:txBody>
        </p:sp>
        <p:sp>
          <p:nvSpPr>
            <p:cNvPr id="222" name="用算力跨越空间">
              <a:extLst>
                <a:ext uri="{FF2B5EF4-FFF2-40B4-BE49-F238E27FC236}">
                  <a16:creationId xmlns:a16="http://schemas.microsoft.com/office/drawing/2014/main" id="{47EDAFB0-88C9-44F8-9823-174F02EAB3EA}"/>
                </a:ext>
              </a:extLst>
            </p:cNvPr>
            <p:cNvSpPr txBox="1"/>
            <p:nvPr/>
          </p:nvSpPr>
          <p:spPr>
            <a:xfrm>
              <a:off x="1544852" y="5022243"/>
              <a:ext cx="206048" cy="108182"/>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defTabSz="457200">
                <a:defRPr sz="3000">
                  <a:latin typeface="FZLanTingHeiS-R-GB"/>
                  <a:ea typeface="FZLanTingHeiS-R-GB"/>
                  <a:cs typeface="FZLanTingHeiS-R-GB"/>
                  <a:sym typeface="FZLanTingHeiS-R-GB"/>
                </a:defRPr>
              </a:lvl1pPr>
            </a:lstStyle>
            <a:p>
              <a:pPr algn="ctr" defTabSz="114300" hangingPunct="0">
                <a:defRPr/>
              </a:pPr>
              <a:r>
                <a:rPr lang="en-US" altLang="zh-TW" sz="1000" kern="0" dirty="0">
                  <a:solidFill>
                    <a:prstClr val="black"/>
                  </a:solidFill>
                  <a:latin typeface="微软雅黑"/>
                  <a:ea typeface="微软雅黑"/>
                </a:rPr>
                <a:t>NDP</a:t>
              </a:r>
              <a:endParaRPr lang="zh-CN" altLang="en-US" sz="1000" kern="0" dirty="0">
                <a:solidFill>
                  <a:prstClr val="black"/>
                </a:solidFill>
                <a:latin typeface="微软雅黑"/>
                <a:ea typeface="微软雅黑"/>
              </a:endParaRPr>
            </a:p>
          </p:txBody>
        </p:sp>
        <p:sp>
          <p:nvSpPr>
            <p:cNvPr id="223" name="用算力跨越空间">
              <a:extLst>
                <a:ext uri="{FF2B5EF4-FFF2-40B4-BE49-F238E27FC236}">
                  <a16:creationId xmlns:a16="http://schemas.microsoft.com/office/drawing/2014/main" id="{EDBFB79E-B96E-4B27-A815-34F949A5B039}"/>
                </a:ext>
              </a:extLst>
            </p:cNvPr>
            <p:cNvSpPr txBox="1"/>
            <p:nvPr/>
          </p:nvSpPr>
          <p:spPr>
            <a:xfrm>
              <a:off x="1959011" y="5022243"/>
              <a:ext cx="376773" cy="108182"/>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defTabSz="457200">
                <a:defRPr sz="3000">
                  <a:latin typeface="FZLanTingHeiS-R-GB"/>
                  <a:ea typeface="FZLanTingHeiS-R-GB"/>
                  <a:cs typeface="FZLanTingHeiS-R-GB"/>
                  <a:sym typeface="FZLanTingHeiS-R-GB"/>
                </a:defRPr>
              </a:lvl1pPr>
            </a:lstStyle>
            <a:p>
              <a:pPr algn="ctr" defTabSz="114300" hangingPunct="0">
                <a:defRPr/>
              </a:pPr>
              <a:r>
                <a:rPr lang="zh-TW" altLang="en-US" sz="1000" kern="0" dirty="0">
                  <a:solidFill>
                    <a:prstClr val="black"/>
                  </a:solidFill>
                  <a:latin typeface="微软雅黑"/>
                  <a:ea typeface="微软雅黑"/>
                </a:rPr>
                <a:t>数据均衡</a:t>
              </a:r>
              <a:endParaRPr lang="zh-CN" altLang="en-US" sz="1000" kern="0" dirty="0">
                <a:solidFill>
                  <a:prstClr val="black"/>
                </a:solidFill>
                <a:latin typeface="微软雅黑"/>
                <a:ea typeface="微软雅黑"/>
              </a:endParaRPr>
            </a:p>
          </p:txBody>
        </p:sp>
        <p:sp>
          <p:nvSpPr>
            <p:cNvPr id="224" name="用算力跨越空间">
              <a:extLst>
                <a:ext uri="{FF2B5EF4-FFF2-40B4-BE49-F238E27FC236}">
                  <a16:creationId xmlns:a16="http://schemas.microsoft.com/office/drawing/2014/main" id="{4514658E-B847-4199-BBEC-E0C42E7AAE5A}"/>
                </a:ext>
              </a:extLst>
            </p:cNvPr>
            <p:cNvSpPr txBox="1"/>
            <p:nvPr/>
          </p:nvSpPr>
          <p:spPr>
            <a:xfrm>
              <a:off x="2545808" y="5022243"/>
              <a:ext cx="376773" cy="108182"/>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defTabSz="457200">
                <a:defRPr sz="3000">
                  <a:latin typeface="FZLanTingHeiS-R-GB"/>
                  <a:ea typeface="FZLanTingHeiS-R-GB"/>
                  <a:cs typeface="FZLanTingHeiS-R-GB"/>
                  <a:sym typeface="FZLanTingHeiS-R-GB"/>
                </a:defRPr>
              </a:lvl1pPr>
            </a:lstStyle>
            <a:p>
              <a:pPr algn="ctr" defTabSz="114300" hangingPunct="0">
                <a:defRPr/>
              </a:pPr>
              <a:r>
                <a:rPr lang="zh-TW" altLang="en-US" sz="1000" kern="0" dirty="0">
                  <a:solidFill>
                    <a:prstClr val="black"/>
                  </a:solidFill>
                  <a:latin typeface="微软雅黑"/>
                  <a:ea typeface="微软雅黑"/>
                </a:rPr>
                <a:t>副本冗余</a:t>
              </a:r>
              <a:endParaRPr lang="zh-CN" altLang="en-US" sz="1000" kern="0" dirty="0">
                <a:solidFill>
                  <a:prstClr val="black"/>
                </a:solidFill>
                <a:latin typeface="微软雅黑"/>
                <a:ea typeface="微软雅黑"/>
              </a:endParaRPr>
            </a:p>
          </p:txBody>
        </p:sp>
        <p:sp>
          <p:nvSpPr>
            <p:cNvPr id="225" name="用算力跨越空间">
              <a:extLst>
                <a:ext uri="{FF2B5EF4-FFF2-40B4-BE49-F238E27FC236}">
                  <a16:creationId xmlns:a16="http://schemas.microsoft.com/office/drawing/2014/main" id="{2048DF1A-78D3-4F79-A27D-F0611AA02D74}"/>
                </a:ext>
              </a:extLst>
            </p:cNvPr>
            <p:cNvSpPr txBox="1"/>
            <p:nvPr/>
          </p:nvSpPr>
          <p:spPr>
            <a:xfrm>
              <a:off x="3132605" y="5022243"/>
              <a:ext cx="376773" cy="108182"/>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defTabSz="457200">
                <a:defRPr sz="3000">
                  <a:latin typeface="FZLanTingHeiS-R-GB"/>
                  <a:ea typeface="FZLanTingHeiS-R-GB"/>
                  <a:cs typeface="FZLanTingHeiS-R-GB"/>
                  <a:sym typeface="FZLanTingHeiS-R-GB"/>
                </a:defRPr>
              </a:lvl1pPr>
            </a:lstStyle>
            <a:p>
              <a:pPr algn="ctr" defTabSz="114300" hangingPunct="0">
                <a:defRPr/>
              </a:pPr>
              <a:r>
                <a:rPr lang="zh-TW" altLang="en-US" sz="1000" kern="0" dirty="0">
                  <a:solidFill>
                    <a:prstClr val="black"/>
                  </a:solidFill>
                  <a:latin typeface="微软雅黑"/>
                  <a:ea typeface="微软雅黑"/>
                </a:rPr>
                <a:t>透明加密</a:t>
              </a:r>
              <a:endParaRPr lang="zh-CN" altLang="en-US" sz="1000" kern="0" dirty="0">
                <a:solidFill>
                  <a:prstClr val="black"/>
                </a:solidFill>
                <a:latin typeface="微软雅黑"/>
                <a:ea typeface="微软雅黑"/>
              </a:endParaRPr>
            </a:p>
          </p:txBody>
        </p:sp>
        <p:sp>
          <p:nvSpPr>
            <p:cNvPr id="226" name="用算力跨越空间">
              <a:extLst>
                <a:ext uri="{FF2B5EF4-FFF2-40B4-BE49-F238E27FC236}">
                  <a16:creationId xmlns:a16="http://schemas.microsoft.com/office/drawing/2014/main" id="{73C3E411-51F0-4AEA-B5BA-ACF6CC593CE9}"/>
                </a:ext>
              </a:extLst>
            </p:cNvPr>
            <p:cNvSpPr txBox="1"/>
            <p:nvPr/>
          </p:nvSpPr>
          <p:spPr>
            <a:xfrm>
              <a:off x="1396953" y="5393139"/>
              <a:ext cx="514818" cy="108182"/>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defTabSz="457200">
                <a:defRPr sz="3000">
                  <a:latin typeface="FZLanTingHeiS-R-GB"/>
                  <a:ea typeface="FZLanTingHeiS-R-GB"/>
                  <a:cs typeface="FZLanTingHeiS-R-GB"/>
                  <a:sym typeface="FZLanTingHeiS-R-GB"/>
                </a:defRPr>
              </a:lvl1pPr>
            </a:lstStyle>
            <a:p>
              <a:pPr algn="ctr" defTabSz="114300" hangingPunct="0">
                <a:defRPr/>
              </a:pPr>
              <a:r>
                <a:rPr lang="zh-TW" altLang="en-US" sz="1000" kern="0" dirty="0">
                  <a:solidFill>
                    <a:prstClr val="black"/>
                  </a:solidFill>
                  <a:latin typeface="微软雅黑"/>
                  <a:ea typeface="微软雅黑"/>
                </a:rPr>
                <a:t>分布式存储</a:t>
              </a:r>
              <a:endParaRPr lang="zh-CN" altLang="en-US" sz="1000" kern="0" dirty="0">
                <a:solidFill>
                  <a:prstClr val="black"/>
                </a:solidFill>
                <a:latin typeface="微软雅黑"/>
                <a:ea typeface="微软雅黑"/>
              </a:endParaRPr>
            </a:p>
          </p:txBody>
        </p:sp>
        <p:sp>
          <p:nvSpPr>
            <p:cNvPr id="227" name="用算力跨越空间">
              <a:extLst>
                <a:ext uri="{FF2B5EF4-FFF2-40B4-BE49-F238E27FC236}">
                  <a16:creationId xmlns:a16="http://schemas.microsoft.com/office/drawing/2014/main" id="{335D084C-8D3E-4E86-BC53-6AB289B43E48}"/>
                </a:ext>
              </a:extLst>
            </p:cNvPr>
            <p:cNvSpPr txBox="1"/>
            <p:nvPr/>
          </p:nvSpPr>
          <p:spPr>
            <a:xfrm>
              <a:off x="2250995" y="5400672"/>
              <a:ext cx="411855" cy="108182"/>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defTabSz="457200">
                <a:defRPr sz="3000">
                  <a:latin typeface="FZLanTingHeiS-R-GB"/>
                  <a:ea typeface="FZLanTingHeiS-R-GB"/>
                  <a:cs typeface="FZLanTingHeiS-R-GB"/>
                  <a:sym typeface="FZLanTingHeiS-R-GB"/>
                </a:defRPr>
              </a:lvl1pPr>
            </a:lstStyle>
            <a:p>
              <a:pPr algn="ctr" defTabSz="114300" hangingPunct="0">
                <a:defRPr/>
              </a:pPr>
              <a:r>
                <a:rPr lang="zh-TW" altLang="en-US" sz="1000" kern="0" dirty="0">
                  <a:solidFill>
                    <a:prstClr val="black"/>
                  </a:solidFill>
                  <a:latin typeface="微软雅黑"/>
                  <a:ea typeface="微软雅黑"/>
                </a:rPr>
                <a:t>企业存储</a:t>
              </a:r>
              <a:endParaRPr lang="zh-CN" altLang="en-US" sz="1000" kern="0" dirty="0">
                <a:solidFill>
                  <a:prstClr val="black"/>
                </a:solidFill>
                <a:latin typeface="微软雅黑"/>
                <a:ea typeface="微软雅黑"/>
              </a:endParaRPr>
            </a:p>
          </p:txBody>
        </p:sp>
        <p:sp>
          <p:nvSpPr>
            <p:cNvPr id="228" name="用算力跨越空间">
              <a:extLst>
                <a:ext uri="{FF2B5EF4-FFF2-40B4-BE49-F238E27FC236}">
                  <a16:creationId xmlns:a16="http://schemas.microsoft.com/office/drawing/2014/main" id="{A27A05FF-6009-4AB8-88B7-FDD50A861D3E}"/>
                </a:ext>
              </a:extLst>
            </p:cNvPr>
            <p:cNvSpPr txBox="1"/>
            <p:nvPr/>
          </p:nvSpPr>
          <p:spPr>
            <a:xfrm>
              <a:off x="3002074" y="5408298"/>
              <a:ext cx="411855" cy="108182"/>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defTabSz="457200">
                <a:defRPr sz="3000">
                  <a:latin typeface="FZLanTingHeiS-R-GB"/>
                  <a:ea typeface="FZLanTingHeiS-R-GB"/>
                  <a:cs typeface="FZLanTingHeiS-R-GB"/>
                  <a:sym typeface="FZLanTingHeiS-R-GB"/>
                </a:defRPr>
              </a:lvl1pPr>
            </a:lstStyle>
            <a:p>
              <a:pPr algn="ctr" defTabSz="114300" hangingPunct="0">
                <a:defRPr/>
              </a:pPr>
              <a:r>
                <a:rPr lang="zh-CN" altLang="en-US" sz="1000" kern="0" dirty="0">
                  <a:solidFill>
                    <a:prstClr val="black"/>
                  </a:solidFill>
                  <a:latin typeface="微软雅黑"/>
                  <a:ea typeface="微软雅黑"/>
                </a:rPr>
                <a:t>对象</a:t>
              </a:r>
              <a:r>
                <a:rPr lang="zh-TW" altLang="en-US" sz="1000" kern="0" dirty="0">
                  <a:solidFill>
                    <a:prstClr val="black"/>
                  </a:solidFill>
                  <a:latin typeface="微软雅黑"/>
                  <a:ea typeface="微软雅黑"/>
                </a:rPr>
                <a:t>存储</a:t>
              </a:r>
              <a:endParaRPr lang="en-US" altLang="zh-TW" sz="1000" kern="0" dirty="0">
                <a:solidFill>
                  <a:prstClr val="black"/>
                </a:solidFill>
                <a:latin typeface="微软雅黑"/>
                <a:ea typeface="微软雅黑"/>
              </a:endParaRPr>
            </a:p>
          </p:txBody>
        </p:sp>
      </p:grpSp>
      <p:sp>
        <p:nvSpPr>
          <p:cNvPr id="271" name="用算力跨越空间">
            <a:extLst>
              <a:ext uri="{FF2B5EF4-FFF2-40B4-BE49-F238E27FC236}">
                <a16:creationId xmlns:a16="http://schemas.microsoft.com/office/drawing/2014/main" id="{AB3BEA9E-CEDF-424E-94FA-F2E4E96E04C4}"/>
              </a:ext>
            </a:extLst>
          </p:cNvPr>
          <p:cNvSpPr txBox="1"/>
          <p:nvPr/>
        </p:nvSpPr>
        <p:spPr>
          <a:xfrm>
            <a:off x="7253225" y="1255840"/>
            <a:ext cx="3909045" cy="163098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923" tIns="5923" rIns="5923" bIns="5923" anchor="ctr"/>
          <a:lstStyle>
            <a:defPPr>
              <a:defRPr lang="en-US"/>
            </a:defPPr>
            <a:lvl1pPr marR="0" lvl="0" indent="0" algn="ctr" defTabSz="624897" fontAlgn="auto" hangingPunct="0">
              <a:lnSpc>
                <a:spcPct val="120000"/>
              </a:lnSpc>
              <a:spcBef>
                <a:spcPts val="0"/>
              </a:spcBef>
              <a:spcAft>
                <a:spcPts val="0"/>
              </a:spcAft>
              <a:buClrTx/>
              <a:buSzTx/>
              <a:buFontTx/>
              <a:buNone/>
              <a:tabLst/>
              <a:defRPr kumimoji="0" sz="1800" b="0" i="0" u="none" strike="noStrike" kern="0" cap="none" spc="28" normalizeH="0" baseline="0">
                <a:ln>
                  <a:noFill/>
                </a:ln>
                <a:solidFill>
                  <a:schemeClr val="bg1"/>
                </a:solidFill>
                <a:effectLst/>
                <a:uLnTx/>
                <a:uFillTx/>
                <a:latin typeface="+mn-ea"/>
                <a:cs typeface="FZLanTingHeiS-DB-GB"/>
              </a:defRPr>
            </a:lvl1pPr>
          </a:lstStyle>
          <a:p>
            <a:pPr algn="l">
              <a:lnSpc>
                <a:spcPts val="1600"/>
              </a:lnSpc>
              <a:spcAft>
                <a:spcPts val="600"/>
              </a:spcAft>
            </a:pPr>
            <a:r>
              <a:rPr lang="zh-CN" altLang="en-US" sz="1200" b="1" spc="-20" dirty="0">
                <a:solidFill>
                  <a:schemeClr val="tx1"/>
                </a:solidFill>
                <a:latin typeface="微软雅黑"/>
                <a:ea typeface="微软雅黑"/>
              </a:rPr>
              <a:t>计算池化主要能力</a:t>
            </a:r>
            <a:endParaRPr lang="en-US" altLang="zh-CN" sz="1200" b="1" spc="-20" dirty="0">
              <a:solidFill>
                <a:schemeClr val="tx1"/>
              </a:solidFill>
              <a:latin typeface="微软雅黑"/>
              <a:ea typeface="微软雅黑"/>
            </a:endParaRPr>
          </a:p>
          <a:p>
            <a:pPr algn="l">
              <a:lnSpc>
                <a:spcPts val="1600"/>
              </a:lnSpc>
              <a:spcAft>
                <a:spcPts val="600"/>
              </a:spcAft>
            </a:pPr>
            <a:r>
              <a:rPr lang="zh-CN" altLang="en-US" sz="1200" spc="-20" dirty="0">
                <a:solidFill>
                  <a:schemeClr val="tx1"/>
                </a:solidFill>
                <a:latin typeface="微软雅黑"/>
                <a:ea typeface="微软雅黑"/>
              </a:rPr>
              <a:t>微内核支持多样性算力</a:t>
            </a:r>
            <a:endParaRPr lang="en-US" altLang="zh-TW" sz="1200" dirty="0">
              <a:solidFill>
                <a:schemeClr val="tx1"/>
              </a:solidFill>
              <a:latin typeface="微软雅黑"/>
              <a:ea typeface="微软雅黑"/>
            </a:endParaRPr>
          </a:p>
          <a:p>
            <a:pPr marL="171450" indent="-171450" algn="l">
              <a:lnSpc>
                <a:spcPts val="1600"/>
              </a:lnSpc>
              <a:spcAft>
                <a:spcPts val="600"/>
              </a:spcAft>
              <a:buFont typeface="Arial" panose="020B0604020202020204" pitchFamily="34" charset="0"/>
              <a:buChar char="•"/>
            </a:pPr>
            <a:r>
              <a:rPr lang="zh-TW" altLang="en-US" sz="1200" dirty="0">
                <a:solidFill>
                  <a:schemeClr val="tx1"/>
                </a:solidFill>
                <a:latin typeface="微软雅黑"/>
                <a:ea typeface="微软雅黑"/>
              </a:rPr>
              <a:t>数据库芯片</a:t>
            </a:r>
            <a:r>
              <a:rPr lang="en-US" altLang="zh-CN" sz="1200" dirty="0">
                <a:solidFill>
                  <a:schemeClr val="tx1"/>
                </a:solidFill>
                <a:latin typeface="微软雅黑"/>
                <a:ea typeface="微软雅黑"/>
              </a:rPr>
              <a:t>TP</a:t>
            </a:r>
            <a:r>
              <a:rPr lang="zh-CN" altLang="en-US" sz="1200" dirty="0">
                <a:solidFill>
                  <a:schemeClr val="tx1"/>
                </a:solidFill>
                <a:latin typeface="微软雅黑"/>
                <a:ea typeface="微软雅黑"/>
              </a:rPr>
              <a:t>加速，</a:t>
            </a:r>
            <a:r>
              <a:rPr lang="en-US" altLang="zh-CN" sz="1200" dirty="0">
                <a:solidFill>
                  <a:schemeClr val="tx1"/>
                </a:solidFill>
                <a:latin typeface="微软雅黑"/>
                <a:ea typeface="微软雅黑"/>
              </a:rPr>
              <a:t>AP</a:t>
            </a:r>
            <a:r>
              <a:rPr lang="zh-CN" altLang="en-US" sz="1200" dirty="0">
                <a:solidFill>
                  <a:schemeClr val="tx1"/>
                </a:solidFill>
                <a:latin typeface="微软雅黑"/>
                <a:ea typeface="微软雅黑"/>
              </a:rPr>
              <a:t>加速，</a:t>
            </a:r>
            <a:r>
              <a:rPr lang="zh-TW" altLang="en-US" sz="1200" dirty="0">
                <a:solidFill>
                  <a:schemeClr val="tx1"/>
                </a:solidFill>
                <a:latin typeface="微软雅黑"/>
                <a:ea typeface="微软雅黑"/>
              </a:rPr>
              <a:t>高</a:t>
            </a:r>
            <a:r>
              <a:rPr lang="zh-CN" altLang="en-US" sz="1200" dirty="0">
                <a:solidFill>
                  <a:schemeClr val="tx1"/>
                </a:solidFill>
                <a:latin typeface="微软雅黑"/>
                <a:ea typeface="微软雅黑"/>
              </a:rPr>
              <a:t>能效比</a:t>
            </a:r>
            <a:endParaRPr lang="en-US" altLang="zh-CN" sz="1200" dirty="0">
              <a:solidFill>
                <a:schemeClr val="tx1"/>
              </a:solidFill>
              <a:latin typeface="微软雅黑"/>
              <a:ea typeface="微软雅黑"/>
            </a:endParaRPr>
          </a:p>
          <a:p>
            <a:pPr marL="171450" indent="-171450" algn="l">
              <a:lnSpc>
                <a:spcPts val="1600"/>
              </a:lnSpc>
              <a:spcAft>
                <a:spcPts val="600"/>
              </a:spcAft>
              <a:buFont typeface="Arial" panose="020B0604020202020204" pitchFamily="34" charset="0"/>
              <a:buChar char="•"/>
            </a:pPr>
            <a:r>
              <a:rPr lang="zh-TW" altLang="en-US" sz="1200" dirty="0">
                <a:solidFill>
                  <a:schemeClr val="tx1"/>
                </a:solidFill>
                <a:latin typeface="微软雅黑"/>
                <a:ea typeface="微软雅黑"/>
                <a:sym typeface="FZLanTingHeiS-DB-GB"/>
              </a:rPr>
              <a:t>支持</a:t>
            </a:r>
            <a:r>
              <a:rPr lang="zh-CN" altLang="en-US" sz="1200" dirty="0">
                <a:solidFill>
                  <a:schemeClr val="tx1"/>
                </a:solidFill>
                <a:latin typeface="微软雅黑"/>
                <a:ea typeface="微软雅黑"/>
                <a:sym typeface="FZLanTingHeiS-DB-GB"/>
              </a:rPr>
              <a:t>昇腾</a:t>
            </a:r>
            <a:r>
              <a:rPr lang="zh-TW" altLang="en-US" sz="1200" dirty="0">
                <a:solidFill>
                  <a:schemeClr val="tx1"/>
                </a:solidFill>
                <a:latin typeface="微软雅黑"/>
                <a:ea typeface="微软雅黑"/>
                <a:sym typeface="FZLanTingHeiS-DB-GB"/>
              </a:rPr>
              <a:t>等</a:t>
            </a:r>
            <a:r>
              <a:rPr lang="zh-CN" altLang="en-US" sz="1200" dirty="0">
                <a:solidFill>
                  <a:schemeClr val="tx1"/>
                </a:solidFill>
                <a:latin typeface="微软雅黑"/>
                <a:ea typeface="微软雅黑"/>
                <a:sym typeface="FZLanTingHeiS-DB-GB"/>
              </a:rPr>
              <a:t> </a:t>
            </a:r>
            <a:r>
              <a:rPr lang="en-US" altLang="zh-CN" sz="1200" dirty="0">
                <a:solidFill>
                  <a:schemeClr val="tx1"/>
                </a:solidFill>
                <a:latin typeface="微软雅黑"/>
                <a:ea typeface="微软雅黑"/>
              </a:rPr>
              <a:t>AI</a:t>
            </a:r>
            <a:r>
              <a:rPr lang="zh-CN" altLang="en-US" sz="1200" dirty="0">
                <a:solidFill>
                  <a:schemeClr val="tx1"/>
                </a:solidFill>
                <a:latin typeface="微软雅黑"/>
                <a:ea typeface="微软雅黑"/>
              </a:rPr>
              <a:t>训练与推理</a:t>
            </a:r>
            <a:endParaRPr lang="en-US" altLang="zh-CN" sz="1200" dirty="0">
              <a:solidFill>
                <a:schemeClr val="tx1"/>
              </a:solidFill>
              <a:latin typeface="微软雅黑"/>
              <a:ea typeface="微软雅黑"/>
            </a:endParaRPr>
          </a:p>
          <a:p>
            <a:pPr marL="171450" indent="-171450" algn="l" defTabSz="2678316">
              <a:lnSpc>
                <a:spcPts val="1600"/>
              </a:lnSpc>
              <a:spcAft>
                <a:spcPts val="600"/>
              </a:spcAft>
              <a:buFont typeface="Arial" panose="020B0604020202020204" pitchFamily="34" charset="0"/>
              <a:buChar char="•"/>
              <a:defRPr/>
            </a:pPr>
            <a:r>
              <a:rPr lang="en-US" altLang="zh-CN" sz="1200" spc="88" dirty="0">
                <a:solidFill>
                  <a:schemeClr val="tx1"/>
                </a:solidFill>
                <a:latin typeface="微软雅黑"/>
                <a:ea typeface="微软雅黑"/>
              </a:rPr>
              <a:t>SPQ </a:t>
            </a:r>
            <a:r>
              <a:rPr lang="zh-CN" altLang="en-US" sz="1200" spc="88" dirty="0">
                <a:solidFill>
                  <a:schemeClr val="tx1"/>
                </a:solidFill>
                <a:latin typeface="微软雅黑"/>
                <a:ea typeface="微软雅黑"/>
              </a:rPr>
              <a:t>多机并行，</a:t>
            </a:r>
            <a:r>
              <a:rPr lang="en-US" altLang="zh-CN" sz="1200" spc="88" dirty="0">
                <a:solidFill>
                  <a:schemeClr val="tx1"/>
                </a:solidFill>
                <a:latin typeface="微软雅黑"/>
                <a:ea typeface="微软雅黑"/>
              </a:rPr>
              <a:t> TPC-H&amp;TPC-DS</a:t>
            </a:r>
            <a:r>
              <a:rPr lang="zh-CN" altLang="en-US" sz="1200" spc="88" dirty="0">
                <a:solidFill>
                  <a:schemeClr val="tx1"/>
                </a:solidFill>
                <a:latin typeface="微软雅黑"/>
                <a:ea typeface="微软雅黑"/>
              </a:rPr>
              <a:t>提升大于</a:t>
            </a:r>
            <a:r>
              <a:rPr lang="en-US" altLang="zh-CN" sz="1200" spc="88" dirty="0">
                <a:solidFill>
                  <a:schemeClr val="tx1"/>
                </a:solidFill>
                <a:latin typeface="微软雅黑"/>
                <a:ea typeface="微软雅黑"/>
              </a:rPr>
              <a:t>2.6</a:t>
            </a:r>
            <a:r>
              <a:rPr lang="zh-CN" altLang="en-US" sz="1200" spc="88" dirty="0">
                <a:solidFill>
                  <a:schemeClr val="tx1"/>
                </a:solidFill>
                <a:latin typeface="微软雅黑"/>
                <a:ea typeface="微软雅黑"/>
              </a:rPr>
              <a:t>倍</a:t>
            </a:r>
            <a:endParaRPr lang="en-US" altLang="zh-CN" sz="1200" spc="88" dirty="0">
              <a:solidFill>
                <a:schemeClr val="tx1"/>
              </a:solidFill>
              <a:latin typeface="微软雅黑"/>
              <a:ea typeface="微软雅黑"/>
            </a:endParaRPr>
          </a:p>
          <a:p>
            <a:pPr marL="171450" indent="-171450" algn="l" defTabSz="2678316">
              <a:lnSpc>
                <a:spcPts val="1600"/>
              </a:lnSpc>
              <a:spcAft>
                <a:spcPts val="600"/>
              </a:spcAft>
              <a:buFont typeface="Arial" panose="020B0604020202020204" pitchFamily="34" charset="0"/>
              <a:buChar char="•"/>
              <a:defRPr/>
            </a:pPr>
            <a:r>
              <a:rPr lang="zh-CN" altLang="en-US" sz="1200" spc="88" dirty="0">
                <a:solidFill>
                  <a:schemeClr val="tx1"/>
                </a:solidFill>
                <a:latin typeface="微软雅黑"/>
                <a:ea typeface="微软雅黑"/>
              </a:rPr>
              <a:t>写操作透明转发</a:t>
            </a:r>
          </a:p>
        </p:txBody>
      </p:sp>
      <p:sp>
        <p:nvSpPr>
          <p:cNvPr id="121" name="用算力跨越空间">
            <a:extLst>
              <a:ext uri="{FF2B5EF4-FFF2-40B4-BE49-F238E27FC236}">
                <a16:creationId xmlns:a16="http://schemas.microsoft.com/office/drawing/2014/main" id="{B04345F9-6EB2-4948-B604-ABBC6BB2DD33}"/>
              </a:ext>
            </a:extLst>
          </p:cNvPr>
          <p:cNvSpPr txBox="1"/>
          <p:nvPr/>
        </p:nvSpPr>
        <p:spPr>
          <a:xfrm>
            <a:off x="7236744" y="2989456"/>
            <a:ext cx="3864478" cy="145526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923" tIns="5923" rIns="5923" bIns="5923" anchor="ctr"/>
          <a:lstStyle>
            <a:defPPr>
              <a:defRPr lang="en-US"/>
            </a:defPPr>
            <a:lvl1pPr marR="0" lvl="0" indent="0" algn="ctr" defTabSz="624897" fontAlgn="auto" hangingPunct="0">
              <a:lnSpc>
                <a:spcPct val="120000"/>
              </a:lnSpc>
              <a:spcBef>
                <a:spcPts val="0"/>
              </a:spcBef>
              <a:spcAft>
                <a:spcPts val="0"/>
              </a:spcAft>
              <a:buClrTx/>
              <a:buSzTx/>
              <a:buFontTx/>
              <a:buNone/>
              <a:tabLst/>
              <a:defRPr kumimoji="0" sz="1800" b="0" i="0" u="none" strike="noStrike" kern="0" cap="none" spc="28" normalizeH="0" baseline="0">
                <a:ln>
                  <a:noFill/>
                </a:ln>
                <a:solidFill>
                  <a:schemeClr val="bg1"/>
                </a:solidFill>
                <a:effectLst/>
                <a:uLnTx/>
                <a:uFillTx/>
                <a:latin typeface="+mn-ea"/>
                <a:cs typeface="FZLanTingHeiS-DB-GB"/>
              </a:defRPr>
            </a:lvl1pPr>
          </a:lstStyle>
          <a:p>
            <a:pPr algn="l">
              <a:lnSpc>
                <a:spcPts val="1600"/>
              </a:lnSpc>
              <a:spcAft>
                <a:spcPts val="600"/>
              </a:spcAft>
            </a:pPr>
            <a:r>
              <a:rPr lang="zh-CN" altLang="en-US" sz="1200" b="1" spc="-20" dirty="0">
                <a:solidFill>
                  <a:schemeClr val="tx1"/>
                </a:solidFill>
                <a:latin typeface="微软雅黑"/>
                <a:ea typeface="微软雅黑"/>
              </a:rPr>
              <a:t>内存池化主要能力</a:t>
            </a:r>
            <a:endParaRPr lang="en-US" altLang="zh-CN" sz="1200" b="1" spc="-20" dirty="0">
              <a:solidFill>
                <a:schemeClr val="tx1"/>
              </a:solidFill>
              <a:latin typeface="微软雅黑"/>
              <a:ea typeface="微软雅黑"/>
            </a:endParaRPr>
          </a:p>
          <a:p>
            <a:pPr marL="171450" indent="-171450" algn="l">
              <a:lnSpc>
                <a:spcPts val="1600"/>
              </a:lnSpc>
              <a:spcAft>
                <a:spcPts val="600"/>
              </a:spcAft>
              <a:buFont typeface="Arial" panose="020B0604020202020204" pitchFamily="34" charset="0"/>
              <a:buChar char="•"/>
            </a:pPr>
            <a:r>
              <a:rPr lang="zh-CN" altLang="en-US" sz="1200" spc="88" dirty="0">
                <a:solidFill>
                  <a:schemeClr val="tx1"/>
                </a:solidFill>
                <a:latin typeface="微软雅黑"/>
                <a:ea typeface="微软雅黑"/>
              </a:rPr>
              <a:t>高速网络互联</a:t>
            </a:r>
            <a:endParaRPr lang="en-US" altLang="zh-CN" sz="1200" spc="88" dirty="0">
              <a:solidFill>
                <a:schemeClr val="tx1"/>
              </a:solidFill>
              <a:latin typeface="微软雅黑"/>
              <a:ea typeface="微软雅黑"/>
            </a:endParaRPr>
          </a:p>
          <a:p>
            <a:pPr marL="171450" indent="-171450" algn="l">
              <a:lnSpc>
                <a:spcPts val="1600"/>
              </a:lnSpc>
              <a:spcAft>
                <a:spcPts val="600"/>
              </a:spcAft>
              <a:buFont typeface="Arial" panose="020B0604020202020204" pitchFamily="34" charset="0"/>
              <a:buChar char="•"/>
            </a:pPr>
            <a:r>
              <a:rPr lang="zh-CN" altLang="en-US" sz="1200" spc="88" dirty="0">
                <a:solidFill>
                  <a:schemeClr val="tx1"/>
                </a:solidFill>
                <a:latin typeface="微软雅黑"/>
                <a:ea typeface="微软雅黑"/>
              </a:rPr>
              <a:t>数据库事务同步，多机内存池化</a:t>
            </a:r>
            <a:r>
              <a:rPr lang="en-US" altLang="zh-CN" sz="1200" spc="88" dirty="0">
                <a:solidFill>
                  <a:schemeClr val="tx1"/>
                </a:solidFill>
                <a:latin typeface="微软雅黑"/>
                <a:ea typeface="微软雅黑"/>
              </a:rPr>
              <a:t>(8</a:t>
            </a:r>
            <a:r>
              <a:rPr lang="zh-CN" altLang="en-US" sz="1200" spc="88" dirty="0">
                <a:solidFill>
                  <a:schemeClr val="tx1"/>
                </a:solidFill>
                <a:latin typeface="微软雅黑"/>
                <a:ea typeface="微软雅黑"/>
              </a:rPr>
              <a:t>节点</a:t>
            </a:r>
            <a:r>
              <a:rPr lang="en-US" altLang="zh-CN" sz="1200" spc="88" dirty="0">
                <a:solidFill>
                  <a:schemeClr val="tx1"/>
                </a:solidFill>
                <a:latin typeface="微软雅黑"/>
                <a:ea typeface="微软雅黑"/>
              </a:rPr>
              <a:t>)</a:t>
            </a:r>
          </a:p>
          <a:p>
            <a:pPr marL="171450" indent="-171450" algn="l">
              <a:lnSpc>
                <a:spcPts val="1600"/>
              </a:lnSpc>
              <a:spcAft>
                <a:spcPts val="600"/>
              </a:spcAft>
              <a:buFont typeface="Arial" panose="020B0604020202020204" pitchFamily="34" charset="0"/>
              <a:buChar char="•"/>
            </a:pPr>
            <a:r>
              <a:rPr lang="zh-CN" altLang="en-US" sz="1200" spc="88" dirty="0">
                <a:solidFill>
                  <a:schemeClr val="tx1"/>
                </a:solidFill>
                <a:latin typeface="微软雅黑"/>
                <a:ea typeface="微软雅黑"/>
              </a:rPr>
              <a:t>持久化内存</a:t>
            </a:r>
            <a:r>
              <a:rPr lang="en-US" altLang="zh-CN" sz="1200" spc="88" dirty="0">
                <a:solidFill>
                  <a:schemeClr val="tx1"/>
                </a:solidFill>
                <a:latin typeface="微软雅黑"/>
                <a:ea typeface="微软雅黑"/>
              </a:rPr>
              <a:t>SCM</a:t>
            </a:r>
            <a:r>
              <a:rPr lang="zh-CN" altLang="en-US" sz="1200" spc="88" dirty="0">
                <a:solidFill>
                  <a:schemeClr val="tx1"/>
                </a:solidFill>
                <a:latin typeface="微软雅黑"/>
                <a:ea typeface="微软雅黑"/>
              </a:rPr>
              <a:t>加速，数据缓存加速、大容量列存 </a:t>
            </a:r>
          </a:p>
          <a:p>
            <a:pPr marL="171450" indent="-171450" algn="l">
              <a:lnSpc>
                <a:spcPts val="1600"/>
              </a:lnSpc>
              <a:spcAft>
                <a:spcPts val="600"/>
              </a:spcAft>
              <a:buFont typeface="Arial" panose="020B0604020202020204" pitchFamily="34" charset="0"/>
              <a:buChar char="•"/>
            </a:pPr>
            <a:r>
              <a:rPr lang="zh-CN" altLang="en-US" sz="1200" spc="88" dirty="0">
                <a:solidFill>
                  <a:schemeClr val="tx1"/>
                </a:solidFill>
                <a:latin typeface="微软雅黑"/>
                <a:ea typeface="微软雅黑"/>
              </a:rPr>
              <a:t>横向扩展线性度</a:t>
            </a:r>
            <a:r>
              <a:rPr lang="en-US" altLang="zh-CN" sz="1200" spc="88" dirty="0">
                <a:solidFill>
                  <a:schemeClr val="tx1"/>
                </a:solidFill>
                <a:latin typeface="微软雅黑"/>
                <a:ea typeface="微软雅黑"/>
              </a:rPr>
              <a:t>1.5</a:t>
            </a:r>
            <a:r>
              <a:rPr lang="zh-CN" altLang="en-US" sz="1200" spc="88" dirty="0">
                <a:solidFill>
                  <a:schemeClr val="tx1"/>
                </a:solidFill>
                <a:latin typeface="微软雅黑"/>
                <a:ea typeface="微软雅黑"/>
              </a:rPr>
              <a:t>以上，复杂查询</a:t>
            </a:r>
            <a:r>
              <a:rPr lang="en-US" altLang="zh-CN" sz="1200" spc="88" dirty="0">
                <a:solidFill>
                  <a:schemeClr val="tx1"/>
                </a:solidFill>
                <a:latin typeface="微软雅黑"/>
                <a:ea typeface="微软雅黑"/>
              </a:rPr>
              <a:t>10x</a:t>
            </a:r>
            <a:r>
              <a:rPr lang="zh-CN" altLang="en-US" sz="1200" spc="88" dirty="0">
                <a:solidFill>
                  <a:schemeClr val="tx1"/>
                </a:solidFill>
                <a:latin typeface="微软雅黑"/>
                <a:ea typeface="微软雅黑"/>
              </a:rPr>
              <a:t>提升</a:t>
            </a:r>
          </a:p>
        </p:txBody>
      </p:sp>
      <p:sp>
        <p:nvSpPr>
          <p:cNvPr id="122" name="用算力跨越空间">
            <a:extLst>
              <a:ext uri="{FF2B5EF4-FFF2-40B4-BE49-F238E27FC236}">
                <a16:creationId xmlns:a16="http://schemas.microsoft.com/office/drawing/2014/main" id="{7C9E31F6-8FD4-4C68-BBF7-D9B469B3570E}"/>
              </a:ext>
            </a:extLst>
          </p:cNvPr>
          <p:cNvSpPr txBox="1"/>
          <p:nvPr/>
        </p:nvSpPr>
        <p:spPr>
          <a:xfrm>
            <a:off x="7253225" y="4548557"/>
            <a:ext cx="3847997" cy="18362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923" tIns="5923" rIns="5923" bIns="5923" anchor="ctr"/>
          <a:lstStyle>
            <a:defPPr>
              <a:defRPr lang="en-US"/>
            </a:defPPr>
            <a:lvl1pPr marR="0" lvl="0" indent="0" algn="ctr" defTabSz="624897" fontAlgn="auto" hangingPunct="0">
              <a:lnSpc>
                <a:spcPct val="120000"/>
              </a:lnSpc>
              <a:spcBef>
                <a:spcPts val="0"/>
              </a:spcBef>
              <a:spcAft>
                <a:spcPts val="0"/>
              </a:spcAft>
              <a:buClrTx/>
              <a:buSzTx/>
              <a:buFontTx/>
              <a:buNone/>
              <a:tabLst/>
              <a:defRPr kumimoji="0" sz="1800" b="0" i="0" u="none" strike="noStrike" kern="0" cap="none" spc="28" normalizeH="0" baseline="0">
                <a:ln>
                  <a:noFill/>
                </a:ln>
                <a:solidFill>
                  <a:schemeClr val="bg1"/>
                </a:solidFill>
                <a:effectLst/>
                <a:uLnTx/>
                <a:uFillTx/>
                <a:latin typeface="+mn-ea"/>
                <a:cs typeface="FZLanTingHeiS-DB-GB"/>
              </a:defRPr>
            </a:lvl1pPr>
          </a:lstStyle>
          <a:p>
            <a:pPr algn="l">
              <a:lnSpc>
                <a:spcPts val="1600"/>
              </a:lnSpc>
              <a:spcAft>
                <a:spcPts val="600"/>
              </a:spcAft>
            </a:pPr>
            <a:r>
              <a:rPr lang="zh-CN" altLang="en-US" sz="1200" b="1" spc="-20" dirty="0">
                <a:solidFill>
                  <a:schemeClr val="tx1"/>
                </a:solidFill>
                <a:latin typeface="微软雅黑"/>
                <a:ea typeface="微软雅黑"/>
              </a:rPr>
              <a:t>存储池化主要能力</a:t>
            </a:r>
            <a:endParaRPr lang="en-US" altLang="zh-CN" sz="1200" b="1" spc="-20" dirty="0">
              <a:solidFill>
                <a:schemeClr val="tx1"/>
              </a:solidFill>
              <a:latin typeface="微软雅黑"/>
              <a:ea typeface="微软雅黑"/>
            </a:endParaRPr>
          </a:p>
          <a:p>
            <a:pPr marL="171450" indent="-171450" algn="l">
              <a:lnSpc>
                <a:spcPts val="1600"/>
              </a:lnSpc>
              <a:spcAft>
                <a:spcPts val="600"/>
              </a:spcAft>
              <a:buFont typeface="Arial" panose="020B0604020202020204" pitchFamily="34" charset="0"/>
              <a:buChar char="•"/>
            </a:pPr>
            <a:r>
              <a:rPr lang="zh-CN" altLang="en-US" sz="1200" spc="88" dirty="0">
                <a:solidFill>
                  <a:schemeClr val="tx1"/>
                </a:solidFill>
                <a:latin typeface="微软雅黑"/>
                <a:ea typeface="微软雅黑"/>
              </a:rPr>
              <a:t>共享存储算子卸载，存储复制同城高可用</a:t>
            </a:r>
          </a:p>
          <a:p>
            <a:pPr marL="171450" indent="-171450" algn="l">
              <a:lnSpc>
                <a:spcPts val="1600"/>
              </a:lnSpc>
              <a:spcAft>
                <a:spcPts val="600"/>
              </a:spcAft>
              <a:buFont typeface="Arial" panose="020B0604020202020204" pitchFamily="34" charset="0"/>
              <a:buChar char="•"/>
            </a:pPr>
            <a:r>
              <a:rPr lang="zh-CN" altLang="en-US" sz="1200" spc="88" dirty="0">
                <a:solidFill>
                  <a:schemeClr val="tx1"/>
                </a:solidFill>
                <a:latin typeface="微软雅黑"/>
                <a:ea typeface="微软雅黑"/>
              </a:rPr>
              <a:t>就近数据计算，支持多种存储</a:t>
            </a:r>
          </a:p>
          <a:p>
            <a:pPr marL="171450" indent="-171450" algn="l">
              <a:lnSpc>
                <a:spcPts val="1600"/>
              </a:lnSpc>
              <a:spcAft>
                <a:spcPts val="600"/>
              </a:spcAft>
              <a:buFont typeface="Arial" panose="020B0604020202020204" pitchFamily="34" charset="0"/>
              <a:buChar char="•"/>
            </a:pPr>
            <a:r>
              <a:rPr lang="zh-CN" altLang="en-US" sz="1200" spc="88" dirty="0">
                <a:solidFill>
                  <a:schemeClr val="tx1"/>
                </a:solidFill>
                <a:latin typeface="微软雅黑"/>
                <a:ea typeface="微软雅黑"/>
              </a:rPr>
              <a:t>集群内</a:t>
            </a:r>
            <a:r>
              <a:rPr lang="en-US" altLang="zh-CN" sz="1200" spc="88" dirty="0" err="1">
                <a:solidFill>
                  <a:schemeClr val="tx1"/>
                </a:solidFill>
                <a:latin typeface="微软雅黑"/>
                <a:ea typeface="微软雅黑"/>
              </a:rPr>
              <a:t>xlog</a:t>
            </a:r>
            <a:r>
              <a:rPr lang="zh-CN" altLang="en-US" sz="1200" spc="88" dirty="0">
                <a:solidFill>
                  <a:schemeClr val="tx1"/>
                </a:solidFill>
                <a:latin typeface="微软雅黑"/>
                <a:ea typeface="微软雅黑"/>
              </a:rPr>
              <a:t>按需回放，典型业务负载下 </a:t>
            </a:r>
            <a:r>
              <a:rPr lang="en-US" altLang="zh-CN" sz="1200" spc="88" dirty="0">
                <a:solidFill>
                  <a:schemeClr val="tx1"/>
                </a:solidFill>
                <a:latin typeface="微软雅黑"/>
                <a:ea typeface="微软雅黑"/>
              </a:rPr>
              <a:t>RTO&lt;10s</a:t>
            </a:r>
          </a:p>
          <a:p>
            <a:pPr marL="171450" indent="-171450" algn="l">
              <a:lnSpc>
                <a:spcPts val="1600"/>
              </a:lnSpc>
              <a:spcAft>
                <a:spcPts val="600"/>
              </a:spcAft>
              <a:buFont typeface="Arial" panose="020B0604020202020204" pitchFamily="34" charset="0"/>
              <a:buChar char="•"/>
            </a:pPr>
            <a:r>
              <a:rPr lang="zh-CN" altLang="en-US" sz="1200" spc="88" dirty="0">
                <a:solidFill>
                  <a:schemeClr val="tx1"/>
                </a:solidFill>
                <a:latin typeface="微软雅黑"/>
                <a:ea typeface="微软雅黑"/>
              </a:rPr>
              <a:t>集群间基于</a:t>
            </a:r>
            <a:r>
              <a:rPr lang="en-US" altLang="zh-CN" sz="1200" spc="88" dirty="0">
                <a:solidFill>
                  <a:schemeClr val="tx1"/>
                </a:solidFill>
                <a:latin typeface="微软雅黑"/>
                <a:ea typeface="微软雅黑"/>
              </a:rPr>
              <a:t>Dorado </a:t>
            </a:r>
            <a:r>
              <a:rPr lang="zh-CN" altLang="en-US" sz="1200" spc="88" dirty="0">
                <a:solidFill>
                  <a:schemeClr val="tx1"/>
                </a:solidFill>
                <a:latin typeface="微软雅黑"/>
                <a:ea typeface="微软雅黑"/>
              </a:rPr>
              <a:t>同步复制实现双集群，典型业务负载下 </a:t>
            </a:r>
            <a:r>
              <a:rPr lang="en-US" altLang="zh-CN" sz="1200" spc="88" dirty="0">
                <a:solidFill>
                  <a:schemeClr val="tx1"/>
                </a:solidFill>
                <a:latin typeface="微软雅黑"/>
                <a:ea typeface="微软雅黑"/>
              </a:rPr>
              <a:t>RTO&lt;30s</a:t>
            </a:r>
          </a:p>
          <a:p>
            <a:pPr marL="171450" indent="-171450" algn="l">
              <a:lnSpc>
                <a:spcPts val="1600"/>
              </a:lnSpc>
              <a:spcAft>
                <a:spcPts val="600"/>
              </a:spcAft>
              <a:buFont typeface="Arial" panose="020B0604020202020204" pitchFamily="34" charset="0"/>
              <a:buChar char="•"/>
            </a:pPr>
            <a:r>
              <a:rPr lang="zh-CN" altLang="en-US" sz="1200" spc="88" dirty="0">
                <a:solidFill>
                  <a:schemeClr val="tx1"/>
                </a:solidFill>
                <a:latin typeface="微软雅黑"/>
                <a:ea typeface="微软雅黑"/>
              </a:rPr>
              <a:t>支持虚拟化部署，对接云化场景</a:t>
            </a:r>
            <a:endParaRPr lang="en-US" altLang="zh-CN" sz="1200" spc="88" dirty="0">
              <a:solidFill>
                <a:schemeClr val="tx1"/>
              </a:solidFill>
              <a:latin typeface="微软雅黑"/>
              <a:ea typeface="微软雅黑"/>
            </a:endParaRPr>
          </a:p>
        </p:txBody>
      </p:sp>
    </p:spTree>
    <p:extLst>
      <p:ext uri="{BB962C8B-B14F-4D97-AF65-F5344CB8AC3E}">
        <p14:creationId xmlns:p14="http://schemas.microsoft.com/office/powerpoint/2010/main" val="334609384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3E3E06AC-0634-42CE-85B1-E2A24B801D28}"/>
              </a:ext>
            </a:extLst>
          </p:cNvPr>
          <p:cNvSpPr>
            <a:spLocks noGrp="1"/>
          </p:cNvSpPr>
          <p:nvPr>
            <p:custDataLst>
              <p:tags r:id="rId1"/>
            </p:custDataLst>
          </p:nvPr>
        </p:nvSpPr>
        <p:spPr>
          <a:xfrm>
            <a:off x="0" y="403260"/>
            <a:ext cx="12196763" cy="539435"/>
          </a:xfrm>
          <a:prstGeom prst="rect">
            <a:avLst/>
          </a:prstGeom>
        </p:spPr>
        <p:txBody>
          <a:bodyPr vert="horz" lIns="120000" tIns="62400" rIns="120000" bIns="62400" rtlCol="0" anchor="ctr" anchorCtr="0">
            <a:normAutofit lnSpcReduction="10000"/>
          </a:bodyPr>
          <a:lstStyle>
            <a:lvl1pPr algn="l" defTabSz="685800" rtl="0" eaLnBrk="1" fontAlgn="auto" latinLnBrk="0" hangingPunct="1">
              <a:lnSpc>
                <a:spcPct val="100000"/>
              </a:lnSpc>
              <a:spcBef>
                <a:spcPct val="0"/>
              </a:spcBef>
              <a:buNone/>
              <a:defRPr sz="2700" b="1" u="none" strike="noStrike" kern="1200" cap="none" spc="300" normalizeH="0" baseline="0">
                <a:solidFill>
                  <a:sysClr val="windowText" lastClr="000000">
                    <a:lumMod val="85000"/>
                    <a:lumOff val="15000"/>
                  </a:sysClr>
                </a:solidFill>
                <a:uFillTx/>
                <a:latin typeface="Arial" panose="020B0604020202020204" pitchFamily="34" charset="0"/>
                <a:ea typeface="微软雅黑" panose="020B0503020204020204" charset="-122"/>
                <a:cs typeface="+mn-ea"/>
              </a:defRPr>
            </a:lvl1pPr>
          </a:lstStyle>
          <a:p>
            <a:pPr marR="0" lvl="0" indent="0" algn="ctr" defTabSz="914377">
              <a:spcAft>
                <a:spcPts val="0"/>
              </a:spcAft>
              <a:buClrTx/>
              <a:buSzTx/>
              <a:tabLst/>
              <a:defRPr/>
            </a:pPr>
            <a:r>
              <a:rPr lang="zh-CN" altLang="en-US" sz="2800" b="0" spc="0" dirty="0">
                <a:latin typeface="微软雅黑" panose="020B0503020204020204" pitchFamily="34" charset="-122"/>
                <a:ea typeface="微软雅黑" panose="020B0503020204020204" pitchFamily="34" charset="-122"/>
              </a:rPr>
              <a:t>内存池化</a:t>
            </a:r>
            <a:r>
              <a:rPr lang="en-US" altLang="zh-CN" sz="2800" b="0" spc="0" dirty="0">
                <a:latin typeface="微软雅黑" panose="020B0503020204020204" pitchFamily="34" charset="-122"/>
                <a:ea typeface="微软雅黑" panose="020B0503020204020204" pitchFamily="34" charset="-122"/>
              </a:rPr>
              <a:t>: </a:t>
            </a:r>
            <a:r>
              <a:rPr lang="zh-CN" altLang="en-US" sz="2800" b="0" spc="0" dirty="0">
                <a:latin typeface="微软雅黑" panose="020B0503020204020204" pitchFamily="34" charset="-122"/>
                <a:ea typeface="微软雅黑" panose="020B0503020204020204" pitchFamily="34" charset="-122"/>
              </a:rPr>
              <a:t>多节点数据实时一致，</a:t>
            </a:r>
            <a:r>
              <a:rPr lang="en-US" altLang="zh-CN" sz="2800" b="0" spc="0" dirty="0">
                <a:latin typeface="微软雅黑" panose="020B0503020204020204" pitchFamily="34" charset="-122"/>
                <a:ea typeface="微软雅黑" panose="020B0503020204020204" pitchFamily="34" charset="-122"/>
              </a:rPr>
              <a:t>RDMA</a:t>
            </a:r>
            <a:r>
              <a:rPr lang="zh-CN" altLang="en-US" sz="2800" b="0" spc="0" dirty="0">
                <a:latin typeface="微软雅黑" panose="020B0503020204020204" pitchFamily="34" charset="-122"/>
                <a:ea typeface="微软雅黑" panose="020B0503020204020204" pitchFamily="34" charset="-122"/>
              </a:rPr>
              <a:t>网络加速，</a:t>
            </a:r>
            <a:r>
              <a:rPr lang="en-US" altLang="zh-CN" sz="2800" b="0" spc="0" dirty="0">
                <a:latin typeface="微软雅黑" panose="020B0503020204020204" pitchFamily="34" charset="-122"/>
                <a:ea typeface="微软雅黑" panose="020B0503020204020204" pitchFamily="34" charset="-122"/>
              </a:rPr>
              <a:t>SCM</a:t>
            </a:r>
            <a:r>
              <a:rPr lang="zh-CN" altLang="en-US" sz="2800" b="0" spc="0" dirty="0">
                <a:latin typeface="微软雅黑" panose="020B0503020204020204" pitchFamily="34" charset="-122"/>
                <a:ea typeface="微软雅黑" panose="020B0503020204020204" pitchFamily="34" charset="-122"/>
              </a:rPr>
              <a:t>多级缓存</a:t>
            </a:r>
          </a:p>
        </p:txBody>
      </p:sp>
      <p:sp>
        <p:nvSpPr>
          <p:cNvPr id="186" name="文本框 185">
            <a:extLst>
              <a:ext uri="{FF2B5EF4-FFF2-40B4-BE49-F238E27FC236}">
                <a16:creationId xmlns:a16="http://schemas.microsoft.com/office/drawing/2014/main" id="{5A266549-9320-4A76-941B-91C3141684AF}"/>
              </a:ext>
            </a:extLst>
          </p:cNvPr>
          <p:cNvSpPr txBox="1"/>
          <p:nvPr/>
        </p:nvSpPr>
        <p:spPr>
          <a:xfrm>
            <a:off x="881686" y="5610225"/>
            <a:ext cx="10641141" cy="516745"/>
          </a:xfrm>
          <a:prstGeom prst="rect">
            <a:avLst/>
          </a:prstGeom>
          <a:noFill/>
        </p:spPr>
        <p:txBody>
          <a:bodyPr wrap="square" rtlCol="0">
            <a:spAutoFit/>
          </a:bodyPr>
          <a:lstStyle>
            <a:defPPr>
              <a:defRPr lang="en-US"/>
            </a:defPPr>
            <a:lvl1pPr algn="ctr">
              <a:lnSpc>
                <a:spcPct val="120000"/>
              </a:lnSpc>
              <a:defRPr sz="700">
                <a:solidFill>
                  <a:schemeClr val="bg1"/>
                </a:solidFill>
              </a:defRPr>
            </a:lvl1pPr>
          </a:lstStyle>
          <a:p>
            <a:pPr marL="0" marR="0" lvl="0" indent="0" algn="l" defTabSz="302384" rtl="0" eaLnBrk="1" fontAlgn="auto" latinLnBrk="0" hangingPunct="1">
              <a:lnSpc>
                <a:spcPct val="12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集群支持</a:t>
            </a:r>
            <a:r>
              <a:rPr kumimoji="0" lang="en-US" altLang="zh-CN"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a:t>
            </a:r>
            <a:r>
              <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主</a:t>
            </a:r>
            <a:r>
              <a:rPr kumimoji="0" lang="en-US" altLang="zh-CN"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7</a:t>
            </a:r>
            <a:r>
              <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备</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，主节点支持读写，备机</a:t>
            </a:r>
            <a:r>
              <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横向扩展读能力</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，满足现实世界</a:t>
            </a:r>
            <a:r>
              <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典型负载性能</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要求；多节点数据实时一致，支持</a:t>
            </a:r>
            <a:r>
              <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数据一致性敏感型</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应用负载从单个节点</a:t>
            </a:r>
            <a:r>
              <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透明扩展到多个节点；</a:t>
            </a:r>
            <a:r>
              <a:rPr kumimoji="0" lang="en-US" altLang="zh-CN"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SCM</a:t>
            </a:r>
            <a:r>
              <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多级缓存</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，同等内存成本下性能提升</a:t>
            </a:r>
            <a:r>
              <a:rPr kumimoji="0" lang="en-US"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30%</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；主节点故障时</a:t>
            </a:r>
            <a:r>
              <a:rPr kumimoji="0" lang="en-US"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RTO&lt;10</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秒无缝切换到备节点，</a:t>
            </a:r>
            <a:r>
              <a:rPr kumimoji="0" lang="en-US"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RPO=0</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endParaRPr kumimoji="0" lang="en-US" altLang="zh-CN"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83" name="Text 283">
            <a:extLst>
              <a:ext uri="{FF2B5EF4-FFF2-40B4-BE49-F238E27FC236}">
                <a16:creationId xmlns:a16="http://schemas.microsoft.com/office/drawing/2014/main" id="{4526F2C3-4173-4981-A586-36F111324298}"/>
              </a:ext>
            </a:extLst>
          </p:cNvPr>
          <p:cNvSpPr txBox="1"/>
          <p:nvPr/>
        </p:nvSpPr>
        <p:spPr>
          <a:xfrm>
            <a:off x="10579655" y="5281865"/>
            <a:ext cx="668539" cy="205120"/>
          </a:xfrm>
          <a:prstGeom prst="rect">
            <a:avLst/>
          </a:prstGeom>
          <a:noFill/>
          <a:ln>
            <a:noFill/>
          </a:ln>
        </p:spPr>
        <p:txBody>
          <a:bodyPr wrap="square" lIns="0" tIns="0" rIns="0" bIns="0" rtlCol="0" anchor="ctr"/>
          <a:lstStyle/>
          <a:p>
            <a:pPr marL="0" marR="0" lvl="0" indent="0" algn="ctr" defTabSz="914478" rtl="0" eaLnBrk="1" fontAlgn="auto" latinLnBrk="0" hangingPunct="1">
              <a:lnSpc>
                <a:spcPct val="100000"/>
              </a:lnSpc>
              <a:spcBef>
                <a:spcPts val="0"/>
              </a:spcBef>
              <a:spcAft>
                <a:spcPts val="0"/>
              </a:spcAft>
              <a:buClrTx/>
              <a:buSzTx/>
              <a:buFontTx/>
              <a:buNone/>
              <a:tabLst/>
              <a:defRPr/>
            </a:pPr>
            <a:r>
              <a:rPr kumimoji="0" sz="760" b="0" i="0" u="none" strike="noStrike" kern="1200" cap="none" spc="0" normalizeH="0" baseline="0" noProof="0" dirty="0">
                <a:ln>
                  <a:noFill/>
                </a:ln>
                <a:solidFill>
                  <a:srgbClr val="191919"/>
                </a:solidFill>
                <a:effectLst/>
                <a:uLnTx/>
                <a:uFillTx/>
                <a:latin typeface="微软雅黑"/>
                <a:ea typeface="+mn-ea"/>
                <a:cs typeface="+mn-cs"/>
              </a:rPr>
              <a:t>orignal data</a:t>
            </a:r>
          </a:p>
        </p:txBody>
      </p:sp>
      <p:sp>
        <p:nvSpPr>
          <p:cNvPr id="184" name="长方形">
            <a:extLst>
              <a:ext uri="{FF2B5EF4-FFF2-40B4-BE49-F238E27FC236}">
                <a16:creationId xmlns:a16="http://schemas.microsoft.com/office/drawing/2014/main" id="{89CC514A-BEC5-4E6F-AE8C-0254E09A6FDB}"/>
              </a:ext>
            </a:extLst>
          </p:cNvPr>
          <p:cNvSpPr/>
          <p:nvPr/>
        </p:nvSpPr>
        <p:spPr>
          <a:xfrm>
            <a:off x="8078661" y="5302185"/>
            <a:ext cx="288687" cy="144343"/>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solidFill>
            <a:srgbClr val="C00000"/>
          </a:solidFill>
          <a:ln w="7600" cap="flat">
            <a:noFill/>
            <a:miter/>
          </a:ln>
        </p:spPr>
      </p:sp>
      <p:sp>
        <p:nvSpPr>
          <p:cNvPr id="185" name="Text 285">
            <a:extLst>
              <a:ext uri="{FF2B5EF4-FFF2-40B4-BE49-F238E27FC236}">
                <a16:creationId xmlns:a16="http://schemas.microsoft.com/office/drawing/2014/main" id="{9821ED76-2DA9-4E7B-A7DC-ED67326B0C3D}"/>
              </a:ext>
            </a:extLst>
          </p:cNvPr>
          <p:cNvSpPr txBox="1"/>
          <p:nvPr/>
        </p:nvSpPr>
        <p:spPr>
          <a:xfrm>
            <a:off x="8346486" y="5281865"/>
            <a:ext cx="615359" cy="205119"/>
          </a:xfrm>
          <a:prstGeom prst="rect">
            <a:avLst/>
          </a:prstGeom>
          <a:noFill/>
          <a:ln>
            <a:noFill/>
          </a:ln>
        </p:spPr>
        <p:txBody>
          <a:bodyPr wrap="square" lIns="0" tIns="0" rIns="0" bIns="0" rtlCol="0" anchor="ctr"/>
          <a:lstStyle/>
          <a:p>
            <a:pPr marL="0" marR="0" lvl="0" indent="0" algn="ctr" defTabSz="914478" rtl="0" eaLnBrk="1" fontAlgn="auto" latinLnBrk="0" hangingPunct="1">
              <a:lnSpc>
                <a:spcPct val="100000"/>
              </a:lnSpc>
              <a:spcBef>
                <a:spcPts val="0"/>
              </a:spcBef>
              <a:spcAft>
                <a:spcPts val="0"/>
              </a:spcAft>
              <a:buClrTx/>
              <a:buSzTx/>
              <a:buFontTx/>
              <a:buNone/>
              <a:tabLst/>
              <a:defRPr/>
            </a:pPr>
            <a:r>
              <a:rPr kumimoji="0" sz="760" b="0" i="0" u="none" strike="noStrike" kern="1200" cap="none" spc="0" normalizeH="0" baseline="0" noProof="0" dirty="0">
                <a:ln>
                  <a:noFill/>
                </a:ln>
                <a:solidFill>
                  <a:srgbClr val="191919"/>
                </a:solidFill>
                <a:effectLst/>
                <a:uLnTx/>
                <a:uFillTx/>
                <a:latin typeface="微软雅黑"/>
                <a:ea typeface="+mn-ea"/>
                <a:cs typeface="+mn-cs"/>
              </a:rPr>
              <a:t>hot data</a:t>
            </a:r>
          </a:p>
        </p:txBody>
      </p:sp>
      <p:sp>
        <p:nvSpPr>
          <p:cNvPr id="232" name="长方形">
            <a:extLst>
              <a:ext uri="{FF2B5EF4-FFF2-40B4-BE49-F238E27FC236}">
                <a16:creationId xmlns:a16="http://schemas.microsoft.com/office/drawing/2014/main" id="{CC283946-B9AD-4449-928A-C29217B3ABA6}"/>
              </a:ext>
            </a:extLst>
          </p:cNvPr>
          <p:cNvSpPr/>
          <p:nvPr/>
        </p:nvSpPr>
        <p:spPr>
          <a:xfrm>
            <a:off x="9212629" y="5302185"/>
            <a:ext cx="288687" cy="144343"/>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solidFill>
            <a:srgbClr val="FFC000"/>
          </a:solidFill>
          <a:ln w="7600" cap="flat">
            <a:noFill/>
            <a:miter/>
          </a:ln>
        </p:spPr>
      </p:sp>
      <p:sp>
        <p:nvSpPr>
          <p:cNvPr id="233" name="Text 286">
            <a:extLst>
              <a:ext uri="{FF2B5EF4-FFF2-40B4-BE49-F238E27FC236}">
                <a16:creationId xmlns:a16="http://schemas.microsoft.com/office/drawing/2014/main" id="{2DA50BD5-C0F0-4C99-8429-4A3152D25C51}"/>
              </a:ext>
            </a:extLst>
          </p:cNvPr>
          <p:cNvSpPr txBox="1"/>
          <p:nvPr/>
        </p:nvSpPr>
        <p:spPr>
          <a:xfrm>
            <a:off x="9498965" y="5281865"/>
            <a:ext cx="615359" cy="205119"/>
          </a:xfrm>
          <a:prstGeom prst="rect">
            <a:avLst/>
          </a:prstGeom>
          <a:noFill/>
          <a:ln>
            <a:noFill/>
          </a:ln>
        </p:spPr>
        <p:txBody>
          <a:bodyPr wrap="square" lIns="0" tIns="0" rIns="0" bIns="0" rtlCol="0" anchor="ctr"/>
          <a:lstStyle/>
          <a:p>
            <a:pPr marL="0" marR="0" lvl="0" indent="0" algn="ctr" defTabSz="914478" rtl="0" eaLnBrk="1" fontAlgn="auto" latinLnBrk="0" hangingPunct="1">
              <a:lnSpc>
                <a:spcPct val="100000"/>
              </a:lnSpc>
              <a:spcBef>
                <a:spcPts val="0"/>
              </a:spcBef>
              <a:spcAft>
                <a:spcPts val="0"/>
              </a:spcAft>
              <a:buClrTx/>
              <a:buSzTx/>
              <a:buFontTx/>
              <a:buNone/>
              <a:tabLst/>
              <a:defRPr/>
            </a:pPr>
            <a:r>
              <a:rPr kumimoji="0" sz="760" b="0" i="0" u="none" strike="noStrike" kern="1200" cap="none" spc="0" normalizeH="0" baseline="0" noProof="0" dirty="0">
                <a:ln>
                  <a:noFill/>
                </a:ln>
                <a:solidFill>
                  <a:srgbClr val="191919"/>
                </a:solidFill>
                <a:effectLst/>
                <a:uLnTx/>
                <a:uFillTx/>
                <a:latin typeface="微软雅黑"/>
                <a:ea typeface="+mn-ea"/>
                <a:cs typeface="+mn-cs"/>
              </a:rPr>
              <a:t>warm data</a:t>
            </a:r>
          </a:p>
        </p:txBody>
      </p:sp>
      <p:sp>
        <p:nvSpPr>
          <p:cNvPr id="234" name="长方形">
            <a:extLst>
              <a:ext uri="{FF2B5EF4-FFF2-40B4-BE49-F238E27FC236}">
                <a16:creationId xmlns:a16="http://schemas.microsoft.com/office/drawing/2014/main" id="{092150E2-B817-46BA-9AB1-C6F4010E6EE1}"/>
              </a:ext>
            </a:extLst>
          </p:cNvPr>
          <p:cNvSpPr/>
          <p:nvPr/>
        </p:nvSpPr>
        <p:spPr>
          <a:xfrm>
            <a:off x="10317558" y="5302185"/>
            <a:ext cx="288687" cy="144343"/>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solidFill>
            <a:srgbClr val="4CDAE6"/>
          </a:solidFill>
          <a:ln w="7600" cap="flat">
            <a:noFill/>
            <a:miter/>
          </a:ln>
        </p:spPr>
      </p:sp>
      <p:grpSp>
        <p:nvGrpSpPr>
          <p:cNvPr id="18" name="组合 17">
            <a:extLst>
              <a:ext uri="{FF2B5EF4-FFF2-40B4-BE49-F238E27FC236}">
                <a16:creationId xmlns:a16="http://schemas.microsoft.com/office/drawing/2014/main" id="{F8549DB2-A04A-4359-928B-C2E79A2008EF}"/>
              </a:ext>
            </a:extLst>
          </p:cNvPr>
          <p:cNvGrpSpPr/>
          <p:nvPr/>
        </p:nvGrpSpPr>
        <p:grpSpPr>
          <a:xfrm>
            <a:off x="1053962" y="1125538"/>
            <a:ext cx="10137139" cy="4102591"/>
            <a:chOff x="1053962" y="1125538"/>
            <a:chExt cx="10137139" cy="4226123"/>
          </a:xfrm>
        </p:grpSpPr>
        <p:sp>
          <p:nvSpPr>
            <p:cNvPr id="202" name="矩形 201">
              <a:extLst>
                <a:ext uri="{FF2B5EF4-FFF2-40B4-BE49-F238E27FC236}">
                  <a16:creationId xmlns:a16="http://schemas.microsoft.com/office/drawing/2014/main" id="{ADEE43DC-C98A-480A-B45E-B760DE450673}"/>
                </a:ext>
              </a:extLst>
            </p:cNvPr>
            <p:cNvSpPr/>
            <p:nvPr/>
          </p:nvSpPr>
          <p:spPr>
            <a:xfrm>
              <a:off x="1053962" y="1125538"/>
              <a:ext cx="2626023" cy="2938870"/>
            </a:xfrm>
            <a:prstGeom prst="rect">
              <a:avLst/>
            </a:prstGeom>
            <a:solidFill>
              <a:schemeClr val="bg1">
                <a:lumMod val="95000"/>
                <a:alpha val="80000"/>
              </a:schemeClr>
            </a:solidFill>
            <a:ln w="25400" cap="flat">
              <a:noFill/>
              <a:miter lim="400000"/>
            </a:ln>
            <a:effectLst/>
          </p:spPr>
          <p:txBody>
            <a:bodyPr wrap="square" lIns="161227" tIns="161227" rIns="161227" bIns="161227" numCol="1" anchor="ctr">
              <a:noAutofit/>
            </a:bodyPr>
            <a:lstStyle/>
            <a:p>
              <a:pPr marL="0" marR="0" lvl="0" indent="0" algn="ctr" defTabSz="2732655" rtl="0" eaLnBrk="1" fontAlgn="auto" latinLnBrk="0" hangingPunct="0">
                <a:lnSpc>
                  <a:spcPct val="100000"/>
                </a:lnSpc>
                <a:spcBef>
                  <a:spcPts val="0"/>
                </a:spcBef>
                <a:spcAft>
                  <a:spcPts val="0"/>
                </a:spcAft>
                <a:buClrTx/>
                <a:buSzTx/>
                <a:buFontTx/>
                <a:buNone/>
                <a:tabLst/>
                <a:defRPr/>
              </a:pPr>
              <a:endPar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cxnSp>
          <p:nvCxnSpPr>
            <p:cNvPr id="206" name="直接箭头连接符 205">
              <a:extLst>
                <a:ext uri="{FF2B5EF4-FFF2-40B4-BE49-F238E27FC236}">
                  <a16:creationId xmlns:a16="http://schemas.microsoft.com/office/drawing/2014/main" id="{88292C3E-4476-428A-B581-D3F2DF4B652D}"/>
                </a:ext>
              </a:extLst>
            </p:cNvPr>
            <p:cNvCxnSpPr>
              <a:cxnSpLocks/>
              <a:endCxn id="204" idx="3"/>
            </p:cNvCxnSpPr>
            <p:nvPr/>
          </p:nvCxnSpPr>
          <p:spPr>
            <a:xfrm flipH="1">
              <a:off x="3576234" y="1756509"/>
              <a:ext cx="1405058" cy="0"/>
            </a:xfrm>
            <a:prstGeom prst="straightConnector1">
              <a:avLst/>
            </a:prstGeom>
            <a:noFill/>
            <a:ln w="6350" cap="flat" cmpd="sng" algn="ctr">
              <a:solidFill>
                <a:srgbClr val="666666">
                  <a:lumMod val="75000"/>
                </a:srgbClr>
              </a:solidFill>
              <a:prstDash val="solid"/>
              <a:miter lim="800000"/>
              <a:headEnd type="none" w="sm" len="sm"/>
              <a:tailEnd type="triangle" w="sm" len="sm"/>
            </a:ln>
            <a:effectLst/>
          </p:spPr>
        </p:cxnSp>
        <p:sp>
          <p:nvSpPr>
            <p:cNvPr id="207" name="文本框 206">
              <a:extLst>
                <a:ext uri="{FF2B5EF4-FFF2-40B4-BE49-F238E27FC236}">
                  <a16:creationId xmlns:a16="http://schemas.microsoft.com/office/drawing/2014/main" id="{8A2A0661-7A22-4325-91DC-9861255B2693}"/>
                </a:ext>
              </a:extLst>
            </p:cNvPr>
            <p:cNvSpPr txBox="1"/>
            <p:nvPr/>
          </p:nvSpPr>
          <p:spPr>
            <a:xfrm>
              <a:off x="3679985" y="1506794"/>
              <a:ext cx="1097544" cy="251656"/>
            </a:xfrm>
            <a:prstGeom prst="rect">
              <a:avLst/>
            </a:prstGeom>
            <a:noFill/>
          </p:spPr>
          <p:txBody>
            <a:bodyPr wrap="square" rtlCol="0">
              <a:spAutoFit/>
            </a:bodyPr>
            <a:lstStyle/>
            <a:p>
              <a:pPr marL="0" marR="0" lvl="0" indent="0" algn="ctr" defTabSz="914478"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事务快照信息</a:t>
              </a:r>
            </a:p>
          </p:txBody>
        </p:sp>
        <p:sp>
          <p:nvSpPr>
            <p:cNvPr id="208" name="文本框 207">
              <a:extLst>
                <a:ext uri="{FF2B5EF4-FFF2-40B4-BE49-F238E27FC236}">
                  <a16:creationId xmlns:a16="http://schemas.microsoft.com/office/drawing/2014/main" id="{3C7D09EF-B3FB-4ACA-A12F-57E6303785AD}"/>
                </a:ext>
              </a:extLst>
            </p:cNvPr>
            <p:cNvSpPr txBox="1"/>
            <p:nvPr/>
          </p:nvSpPr>
          <p:spPr>
            <a:xfrm>
              <a:off x="3679985" y="3192863"/>
              <a:ext cx="1097544" cy="251656"/>
            </a:xfrm>
            <a:prstGeom prst="rect">
              <a:avLst/>
            </a:prstGeom>
            <a:noFill/>
          </p:spPr>
          <p:txBody>
            <a:bodyPr wrap="square" rtlCol="0">
              <a:spAutoFit/>
            </a:bodyPr>
            <a:lstStyle/>
            <a:p>
              <a:pPr marL="0" marR="0" lvl="0" indent="0" algn="ctr" defTabSz="914478"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rPr>
                <a:t>数据页面</a:t>
              </a:r>
              <a:endParaRPr kumimoji="0" lang="zh-CN" altLang="en-US"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cxnSp>
          <p:nvCxnSpPr>
            <p:cNvPr id="222" name="直接箭头连接符 221">
              <a:extLst>
                <a:ext uri="{FF2B5EF4-FFF2-40B4-BE49-F238E27FC236}">
                  <a16:creationId xmlns:a16="http://schemas.microsoft.com/office/drawing/2014/main" id="{12F5528B-A8F8-42D9-82FF-3DA53EF965B6}"/>
                </a:ext>
              </a:extLst>
            </p:cNvPr>
            <p:cNvCxnSpPr>
              <a:cxnSpLocks/>
              <a:stCxn id="89" idx="3"/>
            </p:cNvCxnSpPr>
            <p:nvPr/>
          </p:nvCxnSpPr>
          <p:spPr>
            <a:xfrm>
              <a:off x="7405952" y="1756509"/>
              <a:ext cx="1197639" cy="0"/>
            </a:xfrm>
            <a:prstGeom prst="straightConnector1">
              <a:avLst/>
            </a:prstGeom>
            <a:noFill/>
            <a:ln w="6350" cap="flat" cmpd="sng" algn="ctr">
              <a:solidFill>
                <a:srgbClr val="666666">
                  <a:lumMod val="75000"/>
                </a:srgbClr>
              </a:solidFill>
              <a:prstDash val="solid"/>
              <a:miter lim="800000"/>
              <a:headEnd type="none" w="sm" len="sm"/>
              <a:tailEnd type="triangle" w="sm" len="sm"/>
            </a:ln>
            <a:effectLst/>
          </p:spPr>
        </p:cxnSp>
        <p:sp>
          <p:nvSpPr>
            <p:cNvPr id="223" name="矩形 222">
              <a:extLst>
                <a:ext uri="{FF2B5EF4-FFF2-40B4-BE49-F238E27FC236}">
                  <a16:creationId xmlns:a16="http://schemas.microsoft.com/office/drawing/2014/main" id="{E97B4503-1C06-4A7F-9D4E-B02F9EF7656F}"/>
                </a:ext>
              </a:extLst>
            </p:cNvPr>
            <p:cNvSpPr/>
            <p:nvPr/>
          </p:nvSpPr>
          <p:spPr>
            <a:xfrm>
              <a:off x="1141889" y="1965011"/>
              <a:ext cx="1103471" cy="1208242"/>
            </a:xfrm>
            <a:prstGeom prst="rect">
              <a:avLst/>
            </a:prstGeom>
            <a:gradFill flip="none" rotWithShape="1">
              <a:gsLst>
                <a:gs pos="0">
                  <a:srgbClr val="666666">
                    <a:lumMod val="60000"/>
                    <a:lumOff val="40000"/>
                    <a:alpha val="26000"/>
                  </a:srgbClr>
                </a:gs>
                <a:gs pos="100000">
                  <a:srgbClr val="666666">
                    <a:lumMod val="60000"/>
                    <a:lumOff val="40000"/>
                    <a:alpha val="10000"/>
                  </a:srgbClr>
                </a:gs>
              </a:gsLst>
              <a:lin ang="16200000" scaled="0"/>
              <a:tileRect/>
            </a:gradFill>
            <a:ln w="6350" cap="flat" cmpd="sng" algn="ctr">
              <a:gradFill flip="none" rotWithShape="1">
                <a:gsLst>
                  <a:gs pos="0">
                    <a:srgbClr val="666666">
                      <a:lumMod val="60000"/>
                      <a:lumOff val="40000"/>
                      <a:alpha val="10000"/>
                    </a:srgbClr>
                  </a:gs>
                  <a:gs pos="100000">
                    <a:srgbClr val="666666">
                      <a:lumMod val="60000"/>
                      <a:lumOff val="40000"/>
                      <a:alpha val="10000"/>
                    </a:srgbClr>
                  </a:gs>
                </a:gsLst>
                <a:lin ang="5400000" scaled="0"/>
                <a:tileRect/>
              </a:gradFill>
              <a:prstDash val="solid"/>
              <a:miter lim="800000"/>
              <a:headEnd type="none" w="med" len="med"/>
              <a:tailEnd type="none" w="med" len="med"/>
            </a:ln>
            <a:effectLst/>
          </p:spPr>
          <p:txBody>
            <a:bodyPr wrap="square" lIns="0" tIns="0" rIns="0" bIns="0" anchor="ctr" anchorCtr="1"/>
            <a:lstStyle/>
            <a:p>
              <a:pPr marL="0" marR="0" lvl="0" indent="0" algn="ctr" defTabSz="913746"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0" cap="none" spc="5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itchFamily="34" charset="0"/>
              </a:endParaRPr>
            </a:p>
          </p:txBody>
        </p:sp>
        <p:sp>
          <p:nvSpPr>
            <p:cNvPr id="204" name="矩形 203">
              <a:extLst>
                <a:ext uri="{FF2B5EF4-FFF2-40B4-BE49-F238E27FC236}">
                  <a16:creationId xmlns:a16="http://schemas.microsoft.com/office/drawing/2014/main" id="{99DAC6CC-2CDB-4D7D-A100-1DA8B9516C54}"/>
                </a:ext>
              </a:extLst>
            </p:cNvPr>
            <p:cNvSpPr/>
            <p:nvPr/>
          </p:nvSpPr>
          <p:spPr>
            <a:xfrm>
              <a:off x="1141889" y="1632622"/>
              <a:ext cx="2434345" cy="247774"/>
            </a:xfrm>
            <a:prstGeom prst="rect">
              <a:avLst/>
            </a:prstGeom>
            <a:solidFill>
              <a:schemeClr val="bg1">
                <a:lumMod val="85000"/>
                <a:alpha val="70000"/>
              </a:schemeClr>
            </a:solidFill>
            <a:ln w="6350" cap="flat" cmpd="sng" algn="ctr">
              <a:gradFill flip="none" rotWithShape="1">
                <a:gsLst>
                  <a:gs pos="0">
                    <a:srgbClr val="666666">
                      <a:lumMod val="60000"/>
                      <a:lumOff val="40000"/>
                      <a:alpha val="10000"/>
                    </a:srgbClr>
                  </a:gs>
                  <a:gs pos="100000">
                    <a:srgbClr val="666666">
                      <a:lumMod val="60000"/>
                      <a:lumOff val="40000"/>
                      <a:alpha val="10000"/>
                    </a:srgbClr>
                  </a:gs>
                </a:gsLst>
                <a:lin ang="5400000" scaled="0"/>
                <a:tileRect/>
              </a:gradFill>
              <a:prstDash val="solid"/>
              <a:miter lim="800000"/>
              <a:headEnd type="none" w="med" len="med"/>
              <a:tailEnd type="none" w="med" len="med"/>
            </a:ln>
            <a:effectLst/>
          </p:spPr>
          <p:txBody>
            <a:bodyPr wrap="square" lIns="0" tIns="0" rIns="0" bIns="0" anchor="ctr" anchorCtr="1"/>
            <a:lstStyle/>
            <a:p>
              <a:pPr marL="0" marR="0" lvl="0" indent="0" algn="ctr" defTabSz="913746" rtl="0" eaLnBrk="1" fontAlgn="auto" latinLnBrk="0" hangingPunct="1">
                <a:lnSpc>
                  <a:spcPct val="100000"/>
                </a:lnSpc>
                <a:spcBef>
                  <a:spcPts val="0"/>
                </a:spcBef>
                <a:spcAft>
                  <a:spcPts val="0"/>
                </a:spcAft>
                <a:buClrTx/>
                <a:buSzTx/>
                <a:buFontTx/>
                <a:buNone/>
                <a:tabLst/>
                <a:defRPr/>
              </a:pPr>
              <a:r>
                <a:rPr kumimoji="0" lang="zh-CN" altLang="en-US" sz="1050" b="0" i="0" u="none" strike="noStrike" kern="0" cap="none" spc="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itchFamily="34" charset="0"/>
                </a:rPr>
                <a:t>事务管理</a:t>
              </a:r>
              <a:endParaRPr kumimoji="0" lang="zh-CN" altLang="en-US" sz="1050" b="0" i="0" u="none" strike="noStrike" kern="0" cap="none" spc="5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itchFamily="34" charset="0"/>
              </a:endParaRPr>
            </a:p>
          </p:txBody>
        </p:sp>
        <p:sp>
          <p:nvSpPr>
            <p:cNvPr id="205" name="矩形 204">
              <a:extLst>
                <a:ext uri="{FF2B5EF4-FFF2-40B4-BE49-F238E27FC236}">
                  <a16:creationId xmlns:a16="http://schemas.microsoft.com/office/drawing/2014/main" id="{DB98E3BF-15A5-4689-B7A3-9092B9A3F252}"/>
                </a:ext>
              </a:extLst>
            </p:cNvPr>
            <p:cNvSpPr/>
            <p:nvPr/>
          </p:nvSpPr>
          <p:spPr>
            <a:xfrm>
              <a:off x="1141890" y="1216283"/>
              <a:ext cx="2434344" cy="300383"/>
            </a:xfrm>
            <a:prstGeom prst="rect">
              <a:avLst/>
            </a:prstGeom>
            <a:solidFill>
              <a:schemeClr val="bg1">
                <a:lumMod val="85000"/>
                <a:alpha val="70000"/>
              </a:schemeClr>
            </a:solidFill>
            <a:ln w="6350" cap="flat" cmpd="sng" algn="ctr">
              <a:gradFill flip="none" rotWithShape="1">
                <a:gsLst>
                  <a:gs pos="0">
                    <a:srgbClr val="666666">
                      <a:lumMod val="60000"/>
                      <a:lumOff val="40000"/>
                      <a:alpha val="10000"/>
                    </a:srgbClr>
                  </a:gs>
                  <a:gs pos="100000">
                    <a:srgbClr val="666666">
                      <a:lumMod val="60000"/>
                      <a:lumOff val="40000"/>
                      <a:alpha val="10000"/>
                    </a:srgbClr>
                  </a:gs>
                </a:gsLst>
                <a:lin ang="5400000" scaled="0"/>
                <a:tileRect/>
              </a:gradFill>
              <a:prstDash val="solid"/>
              <a:miter lim="800000"/>
              <a:headEnd type="none" w="med" len="med"/>
              <a:tailEnd type="none" w="med" len="med"/>
            </a:ln>
            <a:effectLst/>
          </p:spPr>
          <p:txBody>
            <a:bodyPr wrap="square" lIns="0" tIns="0" rIns="0" bIns="0" anchor="ctr" anchorCtr="1"/>
            <a:lstStyle/>
            <a:p>
              <a:pPr marL="0" marR="0" lvl="0" indent="0" algn="ctr" defTabSz="913746" rtl="0" eaLnBrk="1" fontAlgn="auto" latinLnBrk="0" hangingPunct="1">
                <a:lnSpc>
                  <a:spcPct val="100000"/>
                </a:lnSpc>
                <a:spcBef>
                  <a:spcPts val="0"/>
                </a:spcBef>
                <a:spcAft>
                  <a:spcPts val="0"/>
                </a:spcAft>
                <a:buClrTx/>
                <a:buSzTx/>
                <a:buFontTx/>
                <a:buNone/>
                <a:tabLst/>
                <a:defRPr/>
              </a:pPr>
              <a:r>
                <a:rPr kumimoji="0" lang="en-US" altLang="zh-CN" sz="1050" b="0" i="0" u="none" strike="noStrike" kern="0" cap="none" spc="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itchFamily="34" charset="0"/>
                </a:rPr>
                <a:t>SQL</a:t>
              </a:r>
              <a:r>
                <a:rPr kumimoji="0" lang="zh-CN" altLang="en-US" sz="1050" b="0" i="0" u="none" strike="noStrike" kern="0" cap="none" spc="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itchFamily="34" charset="0"/>
                </a:rPr>
                <a:t>引擎</a:t>
              </a:r>
              <a:endParaRPr kumimoji="0" lang="zh-CN" altLang="en-US" sz="1050" b="0" i="0" u="none" strike="noStrike" kern="0" cap="none" spc="5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itchFamily="34" charset="0"/>
              </a:endParaRPr>
            </a:p>
          </p:txBody>
        </p:sp>
        <p:sp>
          <p:nvSpPr>
            <p:cNvPr id="224" name="矩形 223">
              <a:extLst>
                <a:ext uri="{FF2B5EF4-FFF2-40B4-BE49-F238E27FC236}">
                  <a16:creationId xmlns:a16="http://schemas.microsoft.com/office/drawing/2014/main" id="{D12352D0-CC26-4B4D-8072-75C6C9937D37}"/>
                </a:ext>
              </a:extLst>
            </p:cNvPr>
            <p:cNvSpPr/>
            <p:nvPr/>
          </p:nvSpPr>
          <p:spPr>
            <a:xfrm>
              <a:off x="1168839" y="3323947"/>
              <a:ext cx="2407399" cy="279787"/>
            </a:xfrm>
            <a:prstGeom prst="rect">
              <a:avLst/>
            </a:prstGeom>
            <a:solidFill>
              <a:schemeClr val="accent5">
                <a:lumMod val="40000"/>
                <a:lumOff val="60000"/>
              </a:schemeClr>
            </a:solidFill>
            <a:ln w="31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rPr>
                <a:t>DMS</a:t>
              </a:r>
              <a:endParaRPr kumimoji="0" lang="zh-CN" altLang="en-US" sz="10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cxnSp>
          <p:nvCxnSpPr>
            <p:cNvPr id="227" name="直接箭头连接符 226">
              <a:extLst>
                <a:ext uri="{FF2B5EF4-FFF2-40B4-BE49-F238E27FC236}">
                  <a16:creationId xmlns:a16="http://schemas.microsoft.com/office/drawing/2014/main" id="{521010F1-A78F-4634-B7B1-56FABA866951}"/>
                </a:ext>
              </a:extLst>
            </p:cNvPr>
            <p:cNvCxnSpPr>
              <a:cxnSpLocks/>
            </p:cNvCxnSpPr>
            <p:nvPr/>
          </p:nvCxnSpPr>
          <p:spPr>
            <a:xfrm flipH="1">
              <a:off x="3576238" y="3463840"/>
              <a:ext cx="1425214" cy="0"/>
            </a:xfrm>
            <a:prstGeom prst="straightConnector1">
              <a:avLst/>
            </a:prstGeom>
            <a:noFill/>
            <a:ln w="6350" cap="flat" cmpd="sng" algn="ctr">
              <a:solidFill>
                <a:srgbClr val="666666">
                  <a:lumMod val="75000"/>
                </a:srgbClr>
              </a:solidFill>
              <a:prstDash val="solid"/>
              <a:miter lim="800000"/>
              <a:headEnd type="none" w="sm" len="sm"/>
              <a:tailEnd type="triangle" w="sm" len="sm"/>
            </a:ln>
            <a:effectLst/>
          </p:spPr>
        </p:cxnSp>
        <p:cxnSp>
          <p:nvCxnSpPr>
            <p:cNvPr id="228" name="直接箭头连接符 227">
              <a:extLst>
                <a:ext uri="{FF2B5EF4-FFF2-40B4-BE49-F238E27FC236}">
                  <a16:creationId xmlns:a16="http://schemas.microsoft.com/office/drawing/2014/main" id="{3F7724AD-8755-4316-B44D-6ED25F3A56D0}"/>
                </a:ext>
              </a:extLst>
            </p:cNvPr>
            <p:cNvCxnSpPr>
              <a:cxnSpLocks/>
              <a:stCxn id="91" idx="3"/>
              <a:endCxn id="128" idx="1"/>
            </p:cNvCxnSpPr>
            <p:nvPr/>
          </p:nvCxnSpPr>
          <p:spPr>
            <a:xfrm>
              <a:off x="7405956" y="3463840"/>
              <a:ext cx="1273999" cy="0"/>
            </a:xfrm>
            <a:prstGeom prst="straightConnector1">
              <a:avLst/>
            </a:prstGeom>
            <a:noFill/>
            <a:ln w="6350" cap="flat" cmpd="sng" algn="ctr">
              <a:solidFill>
                <a:srgbClr val="666666">
                  <a:lumMod val="75000"/>
                </a:srgbClr>
              </a:solidFill>
              <a:prstDash val="solid"/>
              <a:miter lim="800000"/>
              <a:headEnd type="none" w="sm" len="sm"/>
              <a:tailEnd type="triangle" w="sm" len="sm"/>
            </a:ln>
            <a:effectLst/>
          </p:spPr>
        </p:cxnSp>
        <p:sp>
          <p:nvSpPr>
            <p:cNvPr id="229" name="文本框 228">
              <a:extLst>
                <a:ext uri="{FF2B5EF4-FFF2-40B4-BE49-F238E27FC236}">
                  <a16:creationId xmlns:a16="http://schemas.microsoft.com/office/drawing/2014/main" id="{22A6E96E-7FC1-4963-B6D6-97C8A09976E3}"/>
                </a:ext>
              </a:extLst>
            </p:cNvPr>
            <p:cNvSpPr txBox="1"/>
            <p:nvPr/>
          </p:nvSpPr>
          <p:spPr>
            <a:xfrm>
              <a:off x="7458769" y="1527276"/>
              <a:ext cx="1097544" cy="251656"/>
            </a:xfrm>
            <a:prstGeom prst="rect">
              <a:avLst/>
            </a:prstGeom>
            <a:noFill/>
          </p:spPr>
          <p:txBody>
            <a:bodyPr wrap="square" rtlCol="0">
              <a:spAutoFit/>
            </a:bodyPr>
            <a:lstStyle/>
            <a:p>
              <a:pPr marL="0" marR="0" lvl="0" indent="0" algn="ctr" defTabSz="914478"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事务快照信息</a:t>
              </a:r>
            </a:p>
          </p:txBody>
        </p:sp>
        <p:sp>
          <p:nvSpPr>
            <p:cNvPr id="230" name="文本框 229">
              <a:extLst>
                <a:ext uri="{FF2B5EF4-FFF2-40B4-BE49-F238E27FC236}">
                  <a16:creationId xmlns:a16="http://schemas.microsoft.com/office/drawing/2014/main" id="{F3C72044-38DD-4B2C-8C9B-312C0505D6E8}"/>
                </a:ext>
              </a:extLst>
            </p:cNvPr>
            <p:cNvSpPr txBox="1"/>
            <p:nvPr/>
          </p:nvSpPr>
          <p:spPr>
            <a:xfrm>
              <a:off x="7455999" y="3162256"/>
              <a:ext cx="1097544" cy="251656"/>
            </a:xfrm>
            <a:prstGeom prst="rect">
              <a:avLst/>
            </a:prstGeom>
            <a:noFill/>
          </p:spPr>
          <p:txBody>
            <a:bodyPr wrap="square" rtlCol="0">
              <a:spAutoFit/>
            </a:bodyPr>
            <a:lstStyle/>
            <a:p>
              <a:pPr marL="0" marR="0" lvl="0" indent="0" algn="ctr" defTabSz="914478"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rPr>
                <a:t>数据页面</a:t>
              </a:r>
              <a:endParaRPr kumimoji="0" lang="zh-CN" altLang="en-US"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nvGrpSpPr>
            <p:cNvPr id="2" name="组合 1">
              <a:extLst>
                <a:ext uri="{FF2B5EF4-FFF2-40B4-BE49-F238E27FC236}">
                  <a16:creationId xmlns:a16="http://schemas.microsoft.com/office/drawing/2014/main" id="{5212B79D-65CA-4D05-83A5-FEF511106BE8}"/>
                </a:ext>
              </a:extLst>
            </p:cNvPr>
            <p:cNvGrpSpPr/>
            <p:nvPr/>
          </p:nvGrpSpPr>
          <p:grpSpPr>
            <a:xfrm>
              <a:off x="1227782" y="2050694"/>
              <a:ext cx="848868" cy="589731"/>
              <a:chOff x="986011" y="2723078"/>
              <a:chExt cx="1232879" cy="595028"/>
            </a:xfrm>
          </p:grpSpPr>
          <p:grpSp>
            <p:nvGrpSpPr>
              <p:cNvPr id="51" name="组合 50">
                <a:extLst>
                  <a:ext uri="{FF2B5EF4-FFF2-40B4-BE49-F238E27FC236}">
                    <a16:creationId xmlns:a16="http://schemas.microsoft.com/office/drawing/2014/main" id="{16D79417-18D3-4BC9-ABA9-D1D4C2A83C02}"/>
                  </a:ext>
                </a:extLst>
              </p:cNvPr>
              <p:cNvGrpSpPr/>
              <p:nvPr/>
            </p:nvGrpSpPr>
            <p:grpSpPr>
              <a:xfrm>
                <a:off x="986011" y="2723078"/>
                <a:ext cx="1232879" cy="191619"/>
                <a:chOff x="1976600" y="3319428"/>
                <a:chExt cx="927200" cy="144400"/>
              </a:xfrm>
            </p:grpSpPr>
            <p:sp>
              <p:nvSpPr>
                <p:cNvPr id="52" name="长方形">
                  <a:extLst>
                    <a:ext uri="{FF2B5EF4-FFF2-40B4-BE49-F238E27FC236}">
                      <a16:creationId xmlns:a16="http://schemas.microsoft.com/office/drawing/2014/main" id="{5D6A64CD-95EC-4F96-9739-4F6EFD10289A}"/>
                    </a:ext>
                  </a:extLst>
                </p:cNvPr>
                <p:cNvSpPr/>
                <p:nvPr/>
              </p:nvSpPr>
              <p:spPr>
                <a:xfrm>
                  <a:off x="1976600" y="3319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solidFill>
                  <a:srgbClr val="C00000"/>
                </a:solidFill>
                <a:ln w="7600" cap="flat">
                  <a:noFill/>
                  <a:miter/>
                </a:ln>
              </p:spPr>
            </p:sp>
            <p:sp>
              <p:nvSpPr>
                <p:cNvPr id="53" name="长方形">
                  <a:extLst>
                    <a:ext uri="{FF2B5EF4-FFF2-40B4-BE49-F238E27FC236}">
                      <a16:creationId xmlns:a16="http://schemas.microsoft.com/office/drawing/2014/main" id="{20C45D08-F4AC-4239-A961-CE4540D6FBD8}"/>
                    </a:ext>
                  </a:extLst>
                </p:cNvPr>
                <p:cNvSpPr/>
                <p:nvPr/>
              </p:nvSpPr>
              <p:spPr>
                <a:xfrm>
                  <a:off x="2295800" y="3319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solidFill>
                  <a:srgbClr val="C00000"/>
                </a:solidFill>
                <a:ln w="7600" cap="flat">
                  <a:noFill/>
                  <a:miter/>
                </a:ln>
              </p:spPr>
            </p:sp>
            <p:sp>
              <p:nvSpPr>
                <p:cNvPr id="54" name="长方形">
                  <a:extLst>
                    <a:ext uri="{FF2B5EF4-FFF2-40B4-BE49-F238E27FC236}">
                      <a16:creationId xmlns:a16="http://schemas.microsoft.com/office/drawing/2014/main" id="{BEA77878-05A4-4175-8DC0-0195E936A693}"/>
                    </a:ext>
                  </a:extLst>
                </p:cNvPr>
                <p:cNvSpPr/>
                <p:nvPr/>
              </p:nvSpPr>
              <p:spPr>
                <a:xfrm>
                  <a:off x="2615000" y="3319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solidFill>
                  <a:srgbClr val="C00000"/>
                </a:solidFill>
                <a:ln w="7600" cap="flat">
                  <a:noFill/>
                  <a:miter/>
                </a:ln>
              </p:spPr>
            </p:sp>
          </p:grpSp>
          <p:grpSp>
            <p:nvGrpSpPr>
              <p:cNvPr id="55" name="组合 54">
                <a:extLst>
                  <a:ext uri="{FF2B5EF4-FFF2-40B4-BE49-F238E27FC236}">
                    <a16:creationId xmlns:a16="http://schemas.microsoft.com/office/drawing/2014/main" id="{CBDE07D1-6F19-4564-AB77-FC0D1C5B8933}"/>
                  </a:ext>
                </a:extLst>
              </p:cNvPr>
              <p:cNvGrpSpPr/>
              <p:nvPr/>
            </p:nvGrpSpPr>
            <p:grpSpPr>
              <a:xfrm>
                <a:off x="986011" y="2924783"/>
                <a:ext cx="1232879" cy="191619"/>
                <a:chOff x="1976600" y="3471428"/>
                <a:chExt cx="927200" cy="144400"/>
              </a:xfrm>
            </p:grpSpPr>
            <p:sp>
              <p:nvSpPr>
                <p:cNvPr id="56" name="长方形">
                  <a:extLst>
                    <a:ext uri="{FF2B5EF4-FFF2-40B4-BE49-F238E27FC236}">
                      <a16:creationId xmlns:a16="http://schemas.microsoft.com/office/drawing/2014/main" id="{88868169-26DC-4BDD-82B1-0F58B86AB67E}"/>
                    </a:ext>
                  </a:extLst>
                </p:cNvPr>
                <p:cNvSpPr/>
                <p:nvPr/>
              </p:nvSpPr>
              <p:spPr>
                <a:xfrm>
                  <a:off x="1976600" y="3471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solidFill>
                  <a:srgbClr val="C00000"/>
                </a:solidFill>
                <a:ln w="7600" cap="flat">
                  <a:noFill/>
                  <a:miter/>
                </a:ln>
              </p:spPr>
            </p:sp>
            <p:sp>
              <p:nvSpPr>
                <p:cNvPr id="57" name="长方形">
                  <a:extLst>
                    <a:ext uri="{FF2B5EF4-FFF2-40B4-BE49-F238E27FC236}">
                      <a16:creationId xmlns:a16="http://schemas.microsoft.com/office/drawing/2014/main" id="{FE7C1838-FE70-4CD5-8237-EC25D05E2DB6}"/>
                    </a:ext>
                  </a:extLst>
                </p:cNvPr>
                <p:cNvSpPr/>
                <p:nvPr/>
              </p:nvSpPr>
              <p:spPr>
                <a:xfrm>
                  <a:off x="2295800" y="3471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solidFill>
                  <a:srgbClr val="C00000"/>
                </a:solidFill>
                <a:ln w="7600" cap="flat">
                  <a:noFill/>
                  <a:miter/>
                </a:ln>
              </p:spPr>
            </p:sp>
            <p:sp>
              <p:nvSpPr>
                <p:cNvPr id="58" name="长方形">
                  <a:extLst>
                    <a:ext uri="{FF2B5EF4-FFF2-40B4-BE49-F238E27FC236}">
                      <a16:creationId xmlns:a16="http://schemas.microsoft.com/office/drawing/2014/main" id="{833AE421-BA7F-4F42-84A5-971AB755BF4E}"/>
                    </a:ext>
                  </a:extLst>
                </p:cNvPr>
                <p:cNvSpPr/>
                <p:nvPr/>
              </p:nvSpPr>
              <p:spPr>
                <a:xfrm>
                  <a:off x="2615000" y="3471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solidFill>
                  <a:srgbClr val="C00000"/>
                </a:solidFill>
                <a:ln w="7600" cap="flat">
                  <a:noFill/>
                  <a:miter/>
                </a:ln>
              </p:spPr>
            </p:sp>
          </p:grpSp>
          <p:grpSp>
            <p:nvGrpSpPr>
              <p:cNvPr id="59" name="组合 58">
                <a:extLst>
                  <a:ext uri="{FF2B5EF4-FFF2-40B4-BE49-F238E27FC236}">
                    <a16:creationId xmlns:a16="http://schemas.microsoft.com/office/drawing/2014/main" id="{20FDAB72-0A5E-497B-BC1F-0672DAD755AC}"/>
                  </a:ext>
                </a:extLst>
              </p:cNvPr>
              <p:cNvGrpSpPr/>
              <p:nvPr/>
            </p:nvGrpSpPr>
            <p:grpSpPr>
              <a:xfrm>
                <a:off x="986011" y="3126487"/>
                <a:ext cx="1232879" cy="191619"/>
                <a:chOff x="1976600" y="3623428"/>
                <a:chExt cx="927200" cy="144400"/>
              </a:xfrm>
            </p:grpSpPr>
            <p:sp>
              <p:nvSpPr>
                <p:cNvPr id="60" name="长方形">
                  <a:extLst>
                    <a:ext uri="{FF2B5EF4-FFF2-40B4-BE49-F238E27FC236}">
                      <a16:creationId xmlns:a16="http://schemas.microsoft.com/office/drawing/2014/main" id="{D5A4F47E-BDF1-4B83-BD93-317B725631D1}"/>
                    </a:ext>
                  </a:extLst>
                </p:cNvPr>
                <p:cNvSpPr/>
                <p:nvPr/>
              </p:nvSpPr>
              <p:spPr>
                <a:xfrm>
                  <a:off x="1976600" y="3623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solidFill>
                  <a:srgbClr val="C00000"/>
                </a:solidFill>
                <a:ln w="7600" cap="flat">
                  <a:noFill/>
                  <a:miter/>
                </a:ln>
              </p:spPr>
            </p:sp>
            <p:sp>
              <p:nvSpPr>
                <p:cNvPr id="61" name="长方形">
                  <a:extLst>
                    <a:ext uri="{FF2B5EF4-FFF2-40B4-BE49-F238E27FC236}">
                      <a16:creationId xmlns:a16="http://schemas.microsoft.com/office/drawing/2014/main" id="{53CAA660-1876-4C06-B846-C5A1DCB75D1C}"/>
                    </a:ext>
                  </a:extLst>
                </p:cNvPr>
                <p:cNvSpPr/>
                <p:nvPr/>
              </p:nvSpPr>
              <p:spPr>
                <a:xfrm>
                  <a:off x="2295800" y="3623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solidFill>
                  <a:srgbClr val="C00000"/>
                </a:solidFill>
                <a:ln w="7600" cap="flat">
                  <a:noFill/>
                  <a:miter/>
                </a:ln>
              </p:spPr>
            </p:sp>
            <p:sp>
              <p:nvSpPr>
                <p:cNvPr id="62" name="长方形">
                  <a:extLst>
                    <a:ext uri="{FF2B5EF4-FFF2-40B4-BE49-F238E27FC236}">
                      <a16:creationId xmlns:a16="http://schemas.microsoft.com/office/drawing/2014/main" id="{91637F57-31D4-4325-82D8-007A249C7B22}"/>
                    </a:ext>
                  </a:extLst>
                </p:cNvPr>
                <p:cNvSpPr/>
                <p:nvPr/>
              </p:nvSpPr>
              <p:spPr>
                <a:xfrm>
                  <a:off x="2615000" y="3623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solidFill>
                  <a:srgbClr val="C00000"/>
                </a:solidFill>
                <a:ln w="7600" cap="flat">
                  <a:noFill/>
                  <a:miter/>
                </a:ln>
              </p:spPr>
            </p:sp>
          </p:grpSp>
        </p:grpSp>
        <p:sp>
          <p:nvSpPr>
            <p:cNvPr id="63" name="文本框 62">
              <a:extLst>
                <a:ext uri="{FF2B5EF4-FFF2-40B4-BE49-F238E27FC236}">
                  <a16:creationId xmlns:a16="http://schemas.microsoft.com/office/drawing/2014/main" id="{ADCCF6B4-3596-4E0E-9416-D0163384E63F}"/>
                </a:ext>
              </a:extLst>
            </p:cNvPr>
            <p:cNvSpPr txBox="1"/>
            <p:nvPr/>
          </p:nvSpPr>
          <p:spPr>
            <a:xfrm>
              <a:off x="1121569" y="2721774"/>
              <a:ext cx="1123791" cy="427051"/>
            </a:xfrm>
            <a:prstGeom prst="rect">
              <a:avLst/>
            </a:prstGeom>
            <a:noFill/>
          </p:spPr>
          <p:txBody>
            <a:bodyPr wrap="square" rtlCol="0">
              <a:spAutoFit/>
            </a:bodyPr>
            <a:lstStyle/>
            <a:p>
              <a:pPr marL="0" marR="0" lvl="0" indent="0" algn="l" defTabSz="914478"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DRAM shared buffer pool</a:t>
              </a:r>
              <a:endParaRPr kumimoji="0" lang="zh-CN" altLang="en-US" sz="105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endParaRPr>
            </a:p>
          </p:txBody>
        </p:sp>
        <p:sp>
          <p:nvSpPr>
            <p:cNvPr id="65" name="矩形 64">
              <a:extLst>
                <a:ext uri="{FF2B5EF4-FFF2-40B4-BE49-F238E27FC236}">
                  <a16:creationId xmlns:a16="http://schemas.microsoft.com/office/drawing/2014/main" id="{69688E54-7ABF-484E-896C-875BFA4DE368}"/>
                </a:ext>
              </a:extLst>
            </p:cNvPr>
            <p:cNvSpPr/>
            <p:nvPr/>
          </p:nvSpPr>
          <p:spPr>
            <a:xfrm>
              <a:off x="2458865" y="2015358"/>
              <a:ext cx="1103471" cy="1208242"/>
            </a:xfrm>
            <a:prstGeom prst="rect">
              <a:avLst/>
            </a:prstGeom>
            <a:gradFill flip="none" rotWithShape="1">
              <a:gsLst>
                <a:gs pos="0">
                  <a:srgbClr val="666666">
                    <a:lumMod val="60000"/>
                    <a:lumOff val="40000"/>
                    <a:alpha val="26000"/>
                  </a:srgbClr>
                </a:gs>
                <a:gs pos="100000">
                  <a:srgbClr val="666666">
                    <a:lumMod val="60000"/>
                    <a:lumOff val="40000"/>
                    <a:alpha val="10000"/>
                  </a:srgbClr>
                </a:gs>
              </a:gsLst>
              <a:lin ang="16200000" scaled="0"/>
              <a:tileRect/>
            </a:gradFill>
            <a:ln w="6350" cap="flat" cmpd="sng" algn="ctr">
              <a:gradFill flip="none" rotWithShape="1">
                <a:gsLst>
                  <a:gs pos="0">
                    <a:srgbClr val="666666">
                      <a:lumMod val="60000"/>
                      <a:lumOff val="40000"/>
                      <a:alpha val="10000"/>
                    </a:srgbClr>
                  </a:gs>
                  <a:gs pos="100000">
                    <a:srgbClr val="666666">
                      <a:lumMod val="60000"/>
                      <a:lumOff val="40000"/>
                      <a:alpha val="10000"/>
                    </a:srgbClr>
                  </a:gs>
                </a:gsLst>
                <a:lin ang="5400000" scaled="0"/>
                <a:tileRect/>
              </a:gradFill>
              <a:prstDash val="solid"/>
              <a:miter lim="800000"/>
              <a:headEnd type="none" w="med" len="med"/>
              <a:tailEnd type="none" w="med" len="med"/>
            </a:ln>
            <a:effectLst/>
          </p:spPr>
          <p:txBody>
            <a:bodyPr wrap="square" lIns="0" tIns="0" rIns="0" bIns="0" anchor="ctr" anchorCtr="1"/>
            <a:lstStyle/>
            <a:p>
              <a:pPr marL="0" marR="0" lvl="0" indent="0" algn="ctr" defTabSz="913746"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0" cap="none" spc="5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itchFamily="34" charset="0"/>
              </a:endParaRPr>
            </a:p>
          </p:txBody>
        </p:sp>
        <p:grpSp>
          <p:nvGrpSpPr>
            <p:cNvPr id="3" name="组合 2">
              <a:extLst>
                <a:ext uri="{FF2B5EF4-FFF2-40B4-BE49-F238E27FC236}">
                  <a16:creationId xmlns:a16="http://schemas.microsoft.com/office/drawing/2014/main" id="{52B899B7-C805-4E41-8EBF-993FDF9B675B}"/>
                </a:ext>
              </a:extLst>
            </p:cNvPr>
            <p:cNvGrpSpPr/>
            <p:nvPr/>
          </p:nvGrpSpPr>
          <p:grpSpPr>
            <a:xfrm>
              <a:off x="2254330" y="2289639"/>
              <a:ext cx="190632" cy="432849"/>
              <a:chOff x="2254329" y="2537449"/>
              <a:chExt cx="673159" cy="436737"/>
            </a:xfrm>
          </p:grpSpPr>
          <p:sp>
            <p:nvSpPr>
              <p:cNvPr id="66" name="ConnectLine">
                <a:extLst>
                  <a:ext uri="{FF2B5EF4-FFF2-40B4-BE49-F238E27FC236}">
                    <a16:creationId xmlns:a16="http://schemas.microsoft.com/office/drawing/2014/main" id="{B246E5C2-A4B1-497B-81E4-D156E54E8A61}"/>
                  </a:ext>
                </a:extLst>
              </p:cNvPr>
              <p:cNvSpPr/>
              <p:nvPr/>
            </p:nvSpPr>
            <p:spPr>
              <a:xfrm>
                <a:off x="2280732" y="2964101"/>
                <a:ext cx="646756" cy="10085"/>
              </a:xfrm>
              <a:custGeom>
                <a:avLst/>
                <a:gdLst/>
                <a:ahLst/>
                <a:cxnLst/>
                <a:rect l="l" t="t" r="r" b="b"/>
                <a:pathLst>
                  <a:path w="486400" h="7600" fill="none">
                    <a:moveTo>
                      <a:pt x="486400" y="0"/>
                    </a:moveTo>
                    <a:lnTo>
                      <a:pt x="0" y="0"/>
                    </a:lnTo>
                  </a:path>
                </a:pathLst>
              </a:custGeom>
              <a:noFill/>
              <a:ln w="20267" cap="flat">
                <a:solidFill>
                  <a:srgbClr val="00AEEE"/>
                </a:solidFill>
                <a:miter/>
                <a:tailEnd type="triangle" w="med" len="med"/>
              </a:ln>
            </p:spPr>
          </p:sp>
          <p:sp>
            <p:nvSpPr>
              <p:cNvPr id="68" name="ConnectLine">
                <a:extLst>
                  <a:ext uri="{FF2B5EF4-FFF2-40B4-BE49-F238E27FC236}">
                    <a16:creationId xmlns:a16="http://schemas.microsoft.com/office/drawing/2014/main" id="{1CA08D20-CC0C-442C-9970-51203E44AA73}"/>
                  </a:ext>
                </a:extLst>
              </p:cNvPr>
              <p:cNvSpPr/>
              <p:nvPr/>
            </p:nvSpPr>
            <p:spPr>
              <a:xfrm rot="10800000">
                <a:off x="2254329" y="2537449"/>
                <a:ext cx="667176" cy="45719"/>
              </a:xfrm>
              <a:custGeom>
                <a:avLst/>
                <a:gdLst/>
                <a:ahLst/>
                <a:cxnLst/>
                <a:rect l="l" t="t" r="r" b="b"/>
                <a:pathLst>
                  <a:path w="486400" h="7600" fill="none">
                    <a:moveTo>
                      <a:pt x="486400" y="0"/>
                    </a:moveTo>
                    <a:lnTo>
                      <a:pt x="0" y="0"/>
                    </a:lnTo>
                  </a:path>
                </a:pathLst>
              </a:custGeom>
              <a:noFill/>
              <a:ln w="20267" cap="flat">
                <a:solidFill>
                  <a:srgbClr val="00AEEE"/>
                </a:solidFill>
                <a:miter/>
                <a:tailEnd type="triangle" w="med" len="med"/>
              </a:ln>
            </p:spPr>
          </p:sp>
        </p:grpSp>
        <p:grpSp>
          <p:nvGrpSpPr>
            <p:cNvPr id="71" name="组合 70">
              <a:extLst>
                <a:ext uri="{FF2B5EF4-FFF2-40B4-BE49-F238E27FC236}">
                  <a16:creationId xmlns:a16="http://schemas.microsoft.com/office/drawing/2014/main" id="{D27153D0-65E7-4EA7-8841-0051A598002F}"/>
                </a:ext>
              </a:extLst>
            </p:cNvPr>
            <p:cNvGrpSpPr/>
            <p:nvPr/>
          </p:nvGrpSpPr>
          <p:grpSpPr>
            <a:xfrm>
              <a:off x="2558661" y="2070754"/>
              <a:ext cx="848868" cy="589731"/>
              <a:chOff x="986011" y="2723078"/>
              <a:chExt cx="1232879" cy="595028"/>
            </a:xfrm>
            <a:solidFill>
              <a:srgbClr val="FFC000"/>
            </a:solidFill>
          </p:grpSpPr>
          <p:grpSp>
            <p:nvGrpSpPr>
              <p:cNvPr id="72" name="组合 71">
                <a:extLst>
                  <a:ext uri="{FF2B5EF4-FFF2-40B4-BE49-F238E27FC236}">
                    <a16:creationId xmlns:a16="http://schemas.microsoft.com/office/drawing/2014/main" id="{714A70F2-DE3C-47E8-B010-64582B23CD1E}"/>
                  </a:ext>
                </a:extLst>
              </p:cNvPr>
              <p:cNvGrpSpPr/>
              <p:nvPr/>
            </p:nvGrpSpPr>
            <p:grpSpPr>
              <a:xfrm>
                <a:off x="986011" y="2723078"/>
                <a:ext cx="1232879" cy="191619"/>
                <a:chOff x="1976600" y="3319428"/>
                <a:chExt cx="927200" cy="144400"/>
              </a:xfrm>
              <a:grpFill/>
            </p:grpSpPr>
            <p:sp>
              <p:nvSpPr>
                <p:cNvPr id="81" name="长方形">
                  <a:extLst>
                    <a:ext uri="{FF2B5EF4-FFF2-40B4-BE49-F238E27FC236}">
                      <a16:creationId xmlns:a16="http://schemas.microsoft.com/office/drawing/2014/main" id="{FC6FD2B5-A66F-457A-9713-3C2B661B7CF9}"/>
                    </a:ext>
                  </a:extLst>
                </p:cNvPr>
                <p:cNvSpPr/>
                <p:nvPr/>
              </p:nvSpPr>
              <p:spPr>
                <a:xfrm>
                  <a:off x="1976600" y="3319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grpFill/>
                <a:ln w="7600" cap="flat">
                  <a:noFill/>
                  <a:miter/>
                </a:ln>
              </p:spPr>
            </p:sp>
            <p:sp>
              <p:nvSpPr>
                <p:cNvPr id="82" name="长方形">
                  <a:extLst>
                    <a:ext uri="{FF2B5EF4-FFF2-40B4-BE49-F238E27FC236}">
                      <a16:creationId xmlns:a16="http://schemas.microsoft.com/office/drawing/2014/main" id="{5EA6A371-85CE-41B9-A0D4-F1AF087D00FE}"/>
                    </a:ext>
                  </a:extLst>
                </p:cNvPr>
                <p:cNvSpPr/>
                <p:nvPr/>
              </p:nvSpPr>
              <p:spPr>
                <a:xfrm>
                  <a:off x="2295800" y="3319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grpFill/>
                <a:ln w="7600" cap="flat">
                  <a:noFill/>
                  <a:miter/>
                </a:ln>
              </p:spPr>
            </p:sp>
            <p:sp>
              <p:nvSpPr>
                <p:cNvPr id="83" name="长方形">
                  <a:extLst>
                    <a:ext uri="{FF2B5EF4-FFF2-40B4-BE49-F238E27FC236}">
                      <a16:creationId xmlns:a16="http://schemas.microsoft.com/office/drawing/2014/main" id="{0481DB09-50AB-4637-868C-D0FEB9D5DF51}"/>
                    </a:ext>
                  </a:extLst>
                </p:cNvPr>
                <p:cNvSpPr/>
                <p:nvPr/>
              </p:nvSpPr>
              <p:spPr>
                <a:xfrm>
                  <a:off x="2615000" y="3319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grpFill/>
                <a:ln w="7600" cap="flat">
                  <a:noFill/>
                  <a:miter/>
                </a:ln>
              </p:spPr>
            </p:sp>
          </p:grpSp>
          <p:grpSp>
            <p:nvGrpSpPr>
              <p:cNvPr id="73" name="组合 72">
                <a:extLst>
                  <a:ext uri="{FF2B5EF4-FFF2-40B4-BE49-F238E27FC236}">
                    <a16:creationId xmlns:a16="http://schemas.microsoft.com/office/drawing/2014/main" id="{76D62756-6CA2-4068-9D10-D53D857FF1F6}"/>
                  </a:ext>
                </a:extLst>
              </p:cNvPr>
              <p:cNvGrpSpPr/>
              <p:nvPr/>
            </p:nvGrpSpPr>
            <p:grpSpPr>
              <a:xfrm>
                <a:off x="986011" y="2924783"/>
                <a:ext cx="1232879" cy="191619"/>
                <a:chOff x="1976600" y="3471428"/>
                <a:chExt cx="927200" cy="144400"/>
              </a:xfrm>
              <a:grpFill/>
            </p:grpSpPr>
            <p:sp>
              <p:nvSpPr>
                <p:cNvPr id="78" name="长方形">
                  <a:extLst>
                    <a:ext uri="{FF2B5EF4-FFF2-40B4-BE49-F238E27FC236}">
                      <a16:creationId xmlns:a16="http://schemas.microsoft.com/office/drawing/2014/main" id="{E87AA2AD-8FC1-4BD8-9EE9-6E35FB955B46}"/>
                    </a:ext>
                  </a:extLst>
                </p:cNvPr>
                <p:cNvSpPr/>
                <p:nvPr/>
              </p:nvSpPr>
              <p:spPr>
                <a:xfrm>
                  <a:off x="1976600" y="3471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grpFill/>
                <a:ln w="7600" cap="flat">
                  <a:noFill/>
                  <a:miter/>
                </a:ln>
              </p:spPr>
            </p:sp>
            <p:sp>
              <p:nvSpPr>
                <p:cNvPr id="79" name="长方形">
                  <a:extLst>
                    <a:ext uri="{FF2B5EF4-FFF2-40B4-BE49-F238E27FC236}">
                      <a16:creationId xmlns:a16="http://schemas.microsoft.com/office/drawing/2014/main" id="{A8D1C12D-8E72-4188-92E1-80EFE95A9479}"/>
                    </a:ext>
                  </a:extLst>
                </p:cNvPr>
                <p:cNvSpPr/>
                <p:nvPr/>
              </p:nvSpPr>
              <p:spPr>
                <a:xfrm>
                  <a:off x="2295800" y="3471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grpFill/>
                <a:ln w="7600" cap="flat">
                  <a:noFill/>
                  <a:miter/>
                </a:ln>
              </p:spPr>
            </p:sp>
            <p:sp>
              <p:nvSpPr>
                <p:cNvPr id="80" name="长方形">
                  <a:extLst>
                    <a:ext uri="{FF2B5EF4-FFF2-40B4-BE49-F238E27FC236}">
                      <a16:creationId xmlns:a16="http://schemas.microsoft.com/office/drawing/2014/main" id="{24BC530F-2C56-43D1-85D2-BA44A63D2935}"/>
                    </a:ext>
                  </a:extLst>
                </p:cNvPr>
                <p:cNvSpPr/>
                <p:nvPr/>
              </p:nvSpPr>
              <p:spPr>
                <a:xfrm>
                  <a:off x="2615000" y="3471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grpFill/>
                <a:ln w="7600" cap="flat">
                  <a:noFill/>
                  <a:miter/>
                </a:ln>
              </p:spPr>
            </p:sp>
          </p:grpSp>
          <p:grpSp>
            <p:nvGrpSpPr>
              <p:cNvPr id="74" name="组合 73">
                <a:extLst>
                  <a:ext uri="{FF2B5EF4-FFF2-40B4-BE49-F238E27FC236}">
                    <a16:creationId xmlns:a16="http://schemas.microsoft.com/office/drawing/2014/main" id="{8384AE9D-9570-4C56-AD2D-B897FB6633A3}"/>
                  </a:ext>
                </a:extLst>
              </p:cNvPr>
              <p:cNvGrpSpPr/>
              <p:nvPr/>
            </p:nvGrpSpPr>
            <p:grpSpPr>
              <a:xfrm>
                <a:off x="986011" y="3126487"/>
                <a:ext cx="1232879" cy="191619"/>
                <a:chOff x="1976600" y="3623428"/>
                <a:chExt cx="927200" cy="144400"/>
              </a:xfrm>
              <a:grpFill/>
            </p:grpSpPr>
            <p:sp>
              <p:nvSpPr>
                <p:cNvPr id="75" name="长方形">
                  <a:extLst>
                    <a:ext uri="{FF2B5EF4-FFF2-40B4-BE49-F238E27FC236}">
                      <a16:creationId xmlns:a16="http://schemas.microsoft.com/office/drawing/2014/main" id="{7BEF2F9C-FA42-425B-8EC4-E438E0BF55CC}"/>
                    </a:ext>
                  </a:extLst>
                </p:cNvPr>
                <p:cNvSpPr/>
                <p:nvPr/>
              </p:nvSpPr>
              <p:spPr>
                <a:xfrm>
                  <a:off x="1976600" y="3623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grpFill/>
                <a:ln w="7600" cap="flat">
                  <a:noFill/>
                  <a:miter/>
                </a:ln>
              </p:spPr>
            </p:sp>
            <p:sp>
              <p:nvSpPr>
                <p:cNvPr id="76" name="长方形">
                  <a:extLst>
                    <a:ext uri="{FF2B5EF4-FFF2-40B4-BE49-F238E27FC236}">
                      <a16:creationId xmlns:a16="http://schemas.microsoft.com/office/drawing/2014/main" id="{4E608CC1-C576-4957-9A06-3E1CEEBDF762}"/>
                    </a:ext>
                  </a:extLst>
                </p:cNvPr>
                <p:cNvSpPr/>
                <p:nvPr/>
              </p:nvSpPr>
              <p:spPr>
                <a:xfrm>
                  <a:off x="2295800" y="3623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grpFill/>
                <a:ln w="7600" cap="flat">
                  <a:noFill/>
                  <a:miter/>
                </a:ln>
              </p:spPr>
            </p:sp>
            <p:sp>
              <p:nvSpPr>
                <p:cNvPr id="77" name="长方形">
                  <a:extLst>
                    <a:ext uri="{FF2B5EF4-FFF2-40B4-BE49-F238E27FC236}">
                      <a16:creationId xmlns:a16="http://schemas.microsoft.com/office/drawing/2014/main" id="{067B8BD0-340A-4EFD-B121-E2B3186CC210}"/>
                    </a:ext>
                  </a:extLst>
                </p:cNvPr>
                <p:cNvSpPr/>
                <p:nvPr/>
              </p:nvSpPr>
              <p:spPr>
                <a:xfrm>
                  <a:off x="2615000" y="3623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grpFill/>
                <a:ln w="7600" cap="flat">
                  <a:noFill/>
                  <a:miter/>
                </a:ln>
              </p:spPr>
            </p:sp>
          </p:grpSp>
        </p:grpSp>
        <p:sp>
          <p:nvSpPr>
            <p:cNvPr id="84" name="文本框 83">
              <a:extLst>
                <a:ext uri="{FF2B5EF4-FFF2-40B4-BE49-F238E27FC236}">
                  <a16:creationId xmlns:a16="http://schemas.microsoft.com/office/drawing/2014/main" id="{4C55DCD7-0D70-4812-84B9-13BDB7AA3525}"/>
                </a:ext>
              </a:extLst>
            </p:cNvPr>
            <p:cNvSpPr txBox="1"/>
            <p:nvPr/>
          </p:nvSpPr>
          <p:spPr>
            <a:xfrm>
              <a:off x="2452448" y="2741834"/>
              <a:ext cx="1123791" cy="427051"/>
            </a:xfrm>
            <a:prstGeom prst="rect">
              <a:avLst/>
            </a:prstGeom>
            <a:noFill/>
          </p:spPr>
          <p:txBody>
            <a:bodyPr wrap="square" rtlCol="0">
              <a:spAutoFit/>
            </a:bodyPr>
            <a:lstStyle/>
            <a:p>
              <a:pPr marL="0" marR="0" lvl="0" indent="0" algn="l" defTabSz="914478"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rPr>
                <a:t>SCM </a:t>
              </a:r>
              <a:r>
                <a:rPr kumimoji="0" lang="en-US" altLang="zh-CN" sz="105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shared buffer pool</a:t>
              </a:r>
              <a:endParaRPr kumimoji="0" lang="zh-CN" altLang="en-US" sz="105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endParaRPr>
            </a:p>
          </p:txBody>
        </p:sp>
        <p:sp>
          <p:nvSpPr>
            <p:cNvPr id="87" name="矩形 86">
              <a:extLst>
                <a:ext uri="{FF2B5EF4-FFF2-40B4-BE49-F238E27FC236}">
                  <a16:creationId xmlns:a16="http://schemas.microsoft.com/office/drawing/2014/main" id="{9318A777-8836-455C-9F2C-BDD0F35CA8E0}"/>
                </a:ext>
              </a:extLst>
            </p:cNvPr>
            <p:cNvSpPr/>
            <p:nvPr/>
          </p:nvSpPr>
          <p:spPr>
            <a:xfrm>
              <a:off x="4883680" y="1125538"/>
              <a:ext cx="2626023" cy="2938870"/>
            </a:xfrm>
            <a:prstGeom prst="rect">
              <a:avLst/>
            </a:prstGeom>
            <a:solidFill>
              <a:schemeClr val="bg1">
                <a:lumMod val="95000"/>
                <a:alpha val="80000"/>
              </a:schemeClr>
            </a:solidFill>
            <a:ln w="25400" cap="flat">
              <a:noFill/>
              <a:miter lim="400000"/>
            </a:ln>
            <a:effectLst/>
          </p:spPr>
          <p:txBody>
            <a:bodyPr wrap="square" lIns="161227" tIns="161227" rIns="161227" bIns="161227" numCol="1" anchor="ctr">
              <a:noAutofit/>
            </a:bodyPr>
            <a:lstStyle/>
            <a:p>
              <a:pPr marL="0" marR="0" lvl="0" indent="0" algn="ctr" defTabSz="2732655" rtl="0" eaLnBrk="1" fontAlgn="auto" latinLnBrk="0" hangingPunct="0">
                <a:lnSpc>
                  <a:spcPct val="100000"/>
                </a:lnSpc>
                <a:spcBef>
                  <a:spcPts val="0"/>
                </a:spcBef>
                <a:spcAft>
                  <a:spcPts val="0"/>
                </a:spcAft>
                <a:buClrTx/>
                <a:buSzTx/>
                <a:buFontTx/>
                <a:buNone/>
                <a:tabLst/>
                <a:defRPr/>
              </a:pPr>
              <a:endPar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8" name="矩形 87">
              <a:extLst>
                <a:ext uri="{FF2B5EF4-FFF2-40B4-BE49-F238E27FC236}">
                  <a16:creationId xmlns:a16="http://schemas.microsoft.com/office/drawing/2014/main" id="{FCE0A6D5-1194-4BC2-9FBA-1C822C617349}"/>
                </a:ext>
              </a:extLst>
            </p:cNvPr>
            <p:cNvSpPr/>
            <p:nvPr/>
          </p:nvSpPr>
          <p:spPr>
            <a:xfrm>
              <a:off x="4971607" y="1965011"/>
              <a:ext cx="1103471" cy="1208242"/>
            </a:xfrm>
            <a:prstGeom prst="rect">
              <a:avLst/>
            </a:prstGeom>
            <a:gradFill flip="none" rotWithShape="1">
              <a:gsLst>
                <a:gs pos="0">
                  <a:srgbClr val="666666">
                    <a:lumMod val="60000"/>
                    <a:lumOff val="40000"/>
                    <a:alpha val="26000"/>
                  </a:srgbClr>
                </a:gs>
                <a:gs pos="100000">
                  <a:srgbClr val="666666">
                    <a:lumMod val="60000"/>
                    <a:lumOff val="40000"/>
                    <a:alpha val="10000"/>
                  </a:srgbClr>
                </a:gs>
              </a:gsLst>
              <a:lin ang="16200000" scaled="0"/>
              <a:tileRect/>
            </a:gradFill>
            <a:ln w="6350" cap="flat" cmpd="sng" algn="ctr">
              <a:gradFill flip="none" rotWithShape="1">
                <a:gsLst>
                  <a:gs pos="0">
                    <a:srgbClr val="666666">
                      <a:lumMod val="60000"/>
                      <a:lumOff val="40000"/>
                      <a:alpha val="10000"/>
                    </a:srgbClr>
                  </a:gs>
                  <a:gs pos="100000">
                    <a:srgbClr val="666666">
                      <a:lumMod val="60000"/>
                      <a:lumOff val="40000"/>
                      <a:alpha val="10000"/>
                    </a:srgbClr>
                  </a:gs>
                </a:gsLst>
                <a:lin ang="5400000" scaled="0"/>
                <a:tileRect/>
              </a:gradFill>
              <a:prstDash val="solid"/>
              <a:miter lim="800000"/>
              <a:headEnd type="none" w="med" len="med"/>
              <a:tailEnd type="none" w="med" len="med"/>
            </a:ln>
            <a:effectLst/>
          </p:spPr>
          <p:txBody>
            <a:bodyPr wrap="square" lIns="0" tIns="0" rIns="0" bIns="0" anchor="ctr" anchorCtr="1"/>
            <a:lstStyle/>
            <a:p>
              <a:pPr marL="0" marR="0" lvl="0" indent="0" algn="ctr" defTabSz="913746"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0" cap="none" spc="5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itchFamily="34" charset="0"/>
              </a:endParaRPr>
            </a:p>
          </p:txBody>
        </p:sp>
        <p:sp>
          <p:nvSpPr>
            <p:cNvPr id="89" name="矩形 88">
              <a:extLst>
                <a:ext uri="{FF2B5EF4-FFF2-40B4-BE49-F238E27FC236}">
                  <a16:creationId xmlns:a16="http://schemas.microsoft.com/office/drawing/2014/main" id="{493B633D-7296-4958-928D-81BAF985133B}"/>
                </a:ext>
              </a:extLst>
            </p:cNvPr>
            <p:cNvSpPr/>
            <p:nvPr/>
          </p:nvSpPr>
          <p:spPr>
            <a:xfrm>
              <a:off x="4971607" y="1632622"/>
              <a:ext cx="2434345" cy="247774"/>
            </a:xfrm>
            <a:prstGeom prst="rect">
              <a:avLst/>
            </a:prstGeom>
            <a:solidFill>
              <a:schemeClr val="bg1">
                <a:lumMod val="85000"/>
                <a:alpha val="70000"/>
              </a:schemeClr>
            </a:solidFill>
            <a:ln w="6350" cap="flat" cmpd="sng" algn="ctr">
              <a:gradFill flip="none" rotWithShape="1">
                <a:gsLst>
                  <a:gs pos="0">
                    <a:srgbClr val="666666">
                      <a:lumMod val="60000"/>
                      <a:lumOff val="40000"/>
                      <a:alpha val="10000"/>
                    </a:srgbClr>
                  </a:gs>
                  <a:gs pos="100000">
                    <a:srgbClr val="666666">
                      <a:lumMod val="60000"/>
                      <a:lumOff val="40000"/>
                      <a:alpha val="10000"/>
                    </a:srgbClr>
                  </a:gs>
                </a:gsLst>
                <a:lin ang="5400000" scaled="0"/>
                <a:tileRect/>
              </a:gradFill>
              <a:prstDash val="solid"/>
              <a:miter lim="800000"/>
              <a:headEnd type="none" w="med" len="med"/>
              <a:tailEnd type="none" w="med" len="med"/>
            </a:ln>
            <a:effectLst/>
          </p:spPr>
          <p:txBody>
            <a:bodyPr wrap="square" lIns="0" tIns="0" rIns="0" bIns="0" anchor="ctr" anchorCtr="1"/>
            <a:lstStyle/>
            <a:p>
              <a:pPr marL="0" marR="0" lvl="0" indent="0" algn="ctr" defTabSz="913746" rtl="0" eaLnBrk="1" fontAlgn="auto" latinLnBrk="0" hangingPunct="1">
                <a:lnSpc>
                  <a:spcPct val="100000"/>
                </a:lnSpc>
                <a:spcBef>
                  <a:spcPts val="0"/>
                </a:spcBef>
                <a:spcAft>
                  <a:spcPts val="0"/>
                </a:spcAft>
                <a:buClrTx/>
                <a:buSzTx/>
                <a:buFontTx/>
                <a:buNone/>
                <a:tabLst/>
                <a:defRPr/>
              </a:pPr>
              <a:r>
                <a:rPr kumimoji="0" lang="zh-CN" altLang="en-US" sz="1050" b="0" i="0" u="none" strike="noStrike" kern="0" cap="none" spc="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itchFamily="34" charset="0"/>
                </a:rPr>
                <a:t>事务管理</a:t>
              </a:r>
              <a:endParaRPr kumimoji="0" lang="zh-CN" altLang="en-US" sz="1050" b="0" i="0" u="none" strike="noStrike" kern="0" cap="none" spc="5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itchFamily="34" charset="0"/>
              </a:endParaRPr>
            </a:p>
          </p:txBody>
        </p:sp>
        <p:sp>
          <p:nvSpPr>
            <p:cNvPr id="90" name="矩形 89">
              <a:extLst>
                <a:ext uri="{FF2B5EF4-FFF2-40B4-BE49-F238E27FC236}">
                  <a16:creationId xmlns:a16="http://schemas.microsoft.com/office/drawing/2014/main" id="{4B0450DF-86EB-4C5B-AED2-DCDEBE1B0615}"/>
                </a:ext>
              </a:extLst>
            </p:cNvPr>
            <p:cNvSpPr/>
            <p:nvPr/>
          </p:nvSpPr>
          <p:spPr>
            <a:xfrm>
              <a:off x="4971608" y="1216283"/>
              <a:ext cx="2434344" cy="300383"/>
            </a:xfrm>
            <a:prstGeom prst="rect">
              <a:avLst/>
            </a:prstGeom>
            <a:solidFill>
              <a:schemeClr val="bg1">
                <a:lumMod val="85000"/>
                <a:alpha val="70000"/>
              </a:schemeClr>
            </a:solidFill>
            <a:ln w="6350" cap="flat" cmpd="sng" algn="ctr">
              <a:gradFill flip="none" rotWithShape="1">
                <a:gsLst>
                  <a:gs pos="0">
                    <a:srgbClr val="666666">
                      <a:lumMod val="60000"/>
                      <a:lumOff val="40000"/>
                      <a:alpha val="10000"/>
                    </a:srgbClr>
                  </a:gs>
                  <a:gs pos="100000">
                    <a:srgbClr val="666666">
                      <a:lumMod val="60000"/>
                      <a:lumOff val="40000"/>
                      <a:alpha val="10000"/>
                    </a:srgbClr>
                  </a:gs>
                </a:gsLst>
                <a:lin ang="5400000" scaled="0"/>
                <a:tileRect/>
              </a:gradFill>
              <a:prstDash val="solid"/>
              <a:miter lim="800000"/>
              <a:headEnd type="none" w="med" len="med"/>
              <a:tailEnd type="none" w="med" len="med"/>
            </a:ln>
            <a:effectLst/>
          </p:spPr>
          <p:txBody>
            <a:bodyPr wrap="square" lIns="0" tIns="0" rIns="0" bIns="0" anchor="ctr" anchorCtr="1"/>
            <a:lstStyle/>
            <a:p>
              <a:pPr marL="0" marR="0" lvl="0" indent="0" algn="ctr" defTabSz="913746" rtl="0" eaLnBrk="1" fontAlgn="auto" latinLnBrk="0" hangingPunct="1">
                <a:lnSpc>
                  <a:spcPct val="100000"/>
                </a:lnSpc>
                <a:spcBef>
                  <a:spcPts val="0"/>
                </a:spcBef>
                <a:spcAft>
                  <a:spcPts val="0"/>
                </a:spcAft>
                <a:buClrTx/>
                <a:buSzTx/>
                <a:buFontTx/>
                <a:buNone/>
                <a:tabLst/>
                <a:defRPr/>
              </a:pPr>
              <a:r>
                <a:rPr kumimoji="0" lang="en-US" altLang="zh-CN" sz="1050" b="0" i="0" u="none" strike="noStrike" kern="0" cap="none" spc="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itchFamily="34" charset="0"/>
                </a:rPr>
                <a:t>SQL</a:t>
              </a:r>
              <a:r>
                <a:rPr kumimoji="0" lang="zh-CN" altLang="en-US" sz="1050" b="0" i="0" u="none" strike="noStrike" kern="0" cap="none" spc="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itchFamily="34" charset="0"/>
                </a:rPr>
                <a:t>引擎</a:t>
              </a:r>
              <a:endParaRPr kumimoji="0" lang="zh-CN" altLang="en-US" sz="1050" b="0" i="0" u="none" strike="noStrike" kern="0" cap="none" spc="5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itchFamily="34" charset="0"/>
              </a:endParaRPr>
            </a:p>
          </p:txBody>
        </p:sp>
        <p:sp>
          <p:nvSpPr>
            <p:cNvPr id="91" name="矩形 90">
              <a:extLst>
                <a:ext uri="{FF2B5EF4-FFF2-40B4-BE49-F238E27FC236}">
                  <a16:creationId xmlns:a16="http://schemas.microsoft.com/office/drawing/2014/main" id="{A1CB1B79-033B-4D3F-A398-3B211E264D87}"/>
                </a:ext>
              </a:extLst>
            </p:cNvPr>
            <p:cNvSpPr/>
            <p:nvPr/>
          </p:nvSpPr>
          <p:spPr>
            <a:xfrm>
              <a:off x="4998557" y="3323947"/>
              <a:ext cx="2407399" cy="279787"/>
            </a:xfrm>
            <a:prstGeom prst="rect">
              <a:avLst/>
            </a:prstGeom>
            <a:solidFill>
              <a:schemeClr val="accent5">
                <a:lumMod val="40000"/>
                <a:lumOff val="60000"/>
              </a:schemeClr>
            </a:solidFill>
            <a:ln w="31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rPr>
                <a:t>DMS</a:t>
              </a:r>
              <a:endParaRPr kumimoji="0" lang="zh-CN" altLang="en-US" sz="10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nvGrpSpPr>
            <p:cNvPr id="92" name="组合 91">
              <a:extLst>
                <a:ext uri="{FF2B5EF4-FFF2-40B4-BE49-F238E27FC236}">
                  <a16:creationId xmlns:a16="http://schemas.microsoft.com/office/drawing/2014/main" id="{9D1A1462-6D57-49B7-92E0-A396BB66E9C9}"/>
                </a:ext>
              </a:extLst>
            </p:cNvPr>
            <p:cNvGrpSpPr/>
            <p:nvPr/>
          </p:nvGrpSpPr>
          <p:grpSpPr>
            <a:xfrm>
              <a:off x="5057500" y="2050694"/>
              <a:ext cx="848868" cy="589731"/>
              <a:chOff x="986011" y="2723078"/>
              <a:chExt cx="1232879" cy="595028"/>
            </a:xfrm>
          </p:grpSpPr>
          <p:grpSp>
            <p:nvGrpSpPr>
              <p:cNvPr id="93" name="组合 92">
                <a:extLst>
                  <a:ext uri="{FF2B5EF4-FFF2-40B4-BE49-F238E27FC236}">
                    <a16:creationId xmlns:a16="http://schemas.microsoft.com/office/drawing/2014/main" id="{7C4335F3-9736-4093-A25E-9C23039A140C}"/>
                  </a:ext>
                </a:extLst>
              </p:cNvPr>
              <p:cNvGrpSpPr/>
              <p:nvPr/>
            </p:nvGrpSpPr>
            <p:grpSpPr>
              <a:xfrm>
                <a:off x="986011" y="2723078"/>
                <a:ext cx="1232879" cy="191619"/>
                <a:chOff x="1976600" y="3319428"/>
                <a:chExt cx="927200" cy="144400"/>
              </a:xfrm>
            </p:grpSpPr>
            <p:sp>
              <p:nvSpPr>
                <p:cNvPr id="102" name="长方形">
                  <a:extLst>
                    <a:ext uri="{FF2B5EF4-FFF2-40B4-BE49-F238E27FC236}">
                      <a16:creationId xmlns:a16="http://schemas.microsoft.com/office/drawing/2014/main" id="{791487FA-22BD-45D3-A679-65B21FE6A0A6}"/>
                    </a:ext>
                  </a:extLst>
                </p:cNvPr>
                <p:cNvSpPr/>
                <p:nvPr/>
              </p:nvSpPr>
              <p:spPr>
                <a:xfrm>
                  <a:off x="1976600" y="3319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solidFill>
                  <a:srgbClr val="C00000"/>
                </a:solidFill>
                <a:ln w="7600" cap="flat">
                  <a:noFill/>
                  <a:miter/>
                </a:ln>
              </p:spPr>
            </p:sp>
            <p:sp>
              <p:nvSpPr>
                <p:cNvPr id="103" name="长方形">
                  <a:extLst>
                    <a:ext uri="{FF2B5EF4-FFF2-40B4-BE49-F238E27FC236}">
                      <a16:creationId xmlns:a16="http://schemas.microsoft.com/office/drawing/2014/main" id="{EF27E7EB-0AA1-4C78-91AE-4C79D5E658B4}"/>
                    </a:ext>
                  </a:extLst>
                </p:cNvPr>
                <p:cNvSpPr/>
                <p:nvPr/>
              </p:nvSpPr>
              <p:spPr>
                <a:xfrm>
                  <a:off x="2295800" y="3319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solidFill>
                  <a:srgbClr val="C00000"/>
                </a:solidFill>
                <a:ln w="7600" cap="flat">
                  <a:noFill/>
                  <a:miter/>
                </a:ln>
              </p:spPr>
            </p:sp>
            <p:sp>
              <p:nvSpPr>
                <p:cNvPr id="104" name="长方形">
                  <a:extLst>
                    <a:ext uri="{FF2B5EF4-FFF2-40B4-BE49-F238E27FC236}">
                      <a16:creationId xmlns:a16="http://schemas.microsoft.com/office/drawing/2014/main" id="{4E11A7DB-5172-41D8-83B7-10E9FD9A7C40}"/>
                    </a:ext>
                  </a:extLst>
                </p:cNvPr>
                <p:cNvSpPr/>
                <p:nvPr/>
              </p:nvSpPr>
              <p:spPr>
                <a:xfrm>
                  <a:off x="2615000" y="3319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solidFill>
                  <a:srgbClr val="C00000"/>
                </a:solidFill>
                <a:ln w="7600" cap="flat">
                  <a:noFill/>
                  <a:miter/>
                </a:ln>
              </p:spPr>
            </p:sp>
          </p:grpSp>
          <p:grpSp>
            <p:nvGrpSpPr>
              <p:cNvPr id="94" name="组合 93">
                <a:extLst>
                  <a:ext uri="{FF2B5EF4-FFF2-40B4-BE49-F238E27FC236}">
                    <a16:creationId xmlns:a16="http://schemas.microsoft.com/office/drawing/2014/main" id="{EB3C55E7-A9C1-4FE6-9CFB-31E0AFC6DA17}"/>
                  </a:ext>
                </a:extLst>
              </p:cNvPr>
              <p:cNvGrpSpPr/>
              <p:nvPr/>
            </p:nvGrpSpPr>
            <p:grpSpPr>
              <a:xfrm>
                <a:off x="986011" y="2924783"/>
                <a:ext cx="1232879" cy="191619"/>
                <a:chOff x="1976600" y="3471428"/>
                <a:chExt cx="927200" cy="144400"/>
              </a:xfrm>
            </p:grpSpPr>
            <p:sp>
              <p:nvSpPr>
                <p:cNvPr id="99" name="长方形">
                  <a:extLst>
                    <a:ext uri="{FF2B5EF4-FFF2-40B4-BE49-F238E27FC236}">
                      <a16:creationId xmlns:a16="http://schemas.microsoft.com/office/drawing/2014/main" id="{94D2791E-7AF5-438B-83A4-3B2D0958CC5C}"/>
                    </a:ext>
                  </a:extLst>
                </p:cNvPr>
                <p:cNvSpPr/>
                <p:nvPr/>
              </p:nvSpPr>
              <p:spPr>
                <a:xfrm>
                  <a:off x="1976600" y="3471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solidFill>
                  <a:srgbClr val="C00000"/>
                </a:solidFill>
                <a:ln w="7600" cap="flat">
                  <a:noFill/>
                  <a:miter/>
                </a:ln>
              </p:spPr>
            </p:sp>
            <p:sp>
              <p:nvSpPr>
                <p:cNvPr id="100" name="长方形">
                  <a:extLst>
                    <a:ext uri="{FF2B5EF4-FFF2-40B4-BE49-F238E27FC236}">
                      <a16:creationId xmlns:a16="http://schemas.microsoft.com/office/drawing/2014/main" id="{4DAC5CE4-B406-4AF2-9E22-AF7234A76B0D}"/>
                    </a:ext>
                  </a:extLst>
                </p:cNvPr>
                <p:cNvSpPr/>
                <p:nvPr/>
              </p:nvSpPr>
              <p:spPr>
                <a:xfrm>
                  <a:off x="2295800" y="3471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solidFill>
                  <a:srgbClr val="C00000"/>
                </a:solidFill>
                <a:ln w="7600" cap="flat">
                  <a:noFill/>
                  <a:miter/>
                </a:ln>
              </p:spPr>
            </p:sp>
            <p:sp>
              <p:nvSpPr>
                <p:cNvPr id="101" name="长方形">
                  <a:extLst>
                    <a:ext uri="{FF2B5EF4-FFF2-40B4-BE49-F238E27FC236}">
                      <a16:creationId xmlns:a16="http://schemas.microsoft.com/office/drawing/2014/main" id="{21F5CEF3-E74A-45E9-931C-522172A574A5}"/>
                    </a:ext>
                  </a:extLst>
                </p:cNvPr>
                <p:cNvSpPr/>
                <p:nvPr/>
              </p:nvSpPr>
              <p:spPr>
                <a:xfrm>
                  <a:off x="2615000" y="3471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solidFill>
                  <a:srgbClr val="C00000"/>
                </a:solidFill>
                <a:ln w="7600" cap="flat">
                  <a:noFill/>
                  <a:miter/>
                </a:ln>
              </p:spPr>
            </p:sp>
          </p:grpSp>
          <p:grpSp>
            <p:nvGrpSpPr>
              <p:cNvPr id="95" name="组合 94">
                <a:extLst>
                  <a:ext uri="{FF2B5EF4-FFF2-40B4-BE49-F238E27FC236}">
                    <a16:creationId xmlns:a16="http://schemas.microsoft.com/office/drawing/2014/main" id="{2E10087D-0600-4E09-AE37-A4E43788DCF9}"/>
                  </a:ext>
                </a:extLst>
              </p:cNvPr>
              <p:cNvGrpSpPr/>
              <p:nvPr/>
            </p:nvGrpSpPr>
            <p:grpSpPr>
              <a:xfrm>
                <a:off x="986011" y="3126487"/>
                <a:ext cx="1232879" cy="191619"/>
                <a:chOff x="1976600" y="3623428"/>
                <a:chExt cx="927200" cy="144400"/>
              </a:xfrm>
            </p:grpSpPr>
            <p:sp>
              <p:nvSpPr>
                <p:cNvPr id="96" name="长方形">
                  <a:extLst>
                    <a:ext uri="{FF2B5EF4-FFF2-40B4-BE49-F238E27FC236}">
                      <a16:creationId xmlns:a16="http://schemas.microsoft.com/office/drawing/2014/main" id="{917473EF-ED4F-43BD-A616-B97FAB4B6508}"/>
                    </a:ext>
                  </a:extLst>
                </p:cNvPr>
                <p:cNvSpPr/>
                <p:nvPr/>
              </p:nvSpPr>
              <p:spPr>
                <a:xfrm>
                  <a:off x="1976600" y="3623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solidFill>
                  <a:srgbClr val="C00000"/>
                </a:solidFill>
                <a:ln w="7600" cap="flat">
                  <a:noFill/>
                  <a:miter/>
                </a:ln>
              </p:spPr>
            </p:sp>
            <p:sp>
              <p:nvSpPr>
                <p:cNvPr id="97" name="长方形">
                  <a:extLst>
                    <a:ext uri="{FF2B5EF4-FFF2-40B4-BE49-F238E27FC236}">
                      <a16:creationId xmlns:a16="http://schemas.microsoft.com/office/drawing/2014/main" id="{BCED4D31-F360-4C3D-9E86-BC11E21B84A4}"/>
                    </a:ext>
                  </a:extLst>
                </p:cNvPr>
                <p:cNvSpPr/>
                <p:nvPr/>
              </p:nvSpPr>
              <p:spPr>
                <a:xfrm>
                  <a:off x="2295800" y="3623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solidFill>
                  <a:srgbClr val="C00000"/>
                </a:solidFill>
                <a:ln w="7600" cap="flat">
                  <a:noFill/>
                  <a:miter/>
                </a:ln>
              </p:spPr>
            </p:sp>
            <p:sp>
              <p:nvSpPr>
                <p:cNvPr id="98" name="长方形">
                  <a:extLst>
                    <a:ext uri="{FF2B5EF4-FFF2-40B4-BE49-F238E27FC236}">
                      <a16:creationId xmlns:a16="http://schemas.microsoft.com/office/drawing/2014/main" id="{2D861783-8B34-4E14-AC8C-A64449091731}"/>
                    </a:ext>
                  </a:extLst>
                </p:cNvPr>
                <p:cNvSpPr/>
                <p:nvPr/>
              </p:nvSpPr>
              <p:spPr>
                <a:xfrm>
                  <a:off x="2615000" y="3623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solidFill>
                  <a:srgbClr val="C00000"/>
                </a:solidFill>
                <a:ln w="7600" cap="flat">
                  <a:noFill/>
                  <a:miter/>
                </a:ln>
              </p:spPr>
            </p:sp>
          </p:grpSp>
        </p:grpSp>
        <p:sp>
          <p:nvSpPr>
            <p:cNvPr id="105" name="文本框 104">
              <a:extLst>
                <a:ext uri="{FF2B5EF4-FFF2-40B4-BE49-F238E27FC236}">
                  <a16:creationId xmlns:a16="http://schemas.microsoft.com/office/drawing/2014/main" id="{26D25B05-13AD-4C6A-BAC9-7853842B1F10}"/>
                </a:ext>
              </a:extLst>
            </p:cNvPr>
            <p:cNvSpPr txBox="1"/>
            <p:nvPr/>
          </p:nvSpPr>
          <p:spPr>
            <a:xfrm>
              <a:off x="4951287" y="2721774"/>
              <a:ext cx="1123791" cy="427051"/>
            </a:xfrm>
            <a:prstGeom prst="rect">
              <a:avLst/>
            </a:prstGeom>
            <a:noFill/>
          </p:spPr>
          <p:txBody>
            <a:bodyPr wrap="square" rtlCol="0">
              <a:spAutoFit/>
            </a:bodyPr>
            <a:lstStyle/>
            <a:p>
              <a:pPr marL="0" marR="0" lvl="0" indent="0" algn="l" defTabSz="914478"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DRAM shared buffer pool</a:t>
              </a:r>
              <a:endParaRPr kumimoji="0" lang="zh-CN" altLang="en-US" sz="105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endParaRPr>
            </a:p>
          </p:txBody>
        </p:sp>
        <p:sp>
          <p:nvSpPr>
            <p:cNvPr id="106" name="矩形 105">
              <a:extLst>
                <a:ext uri="{FF2B5EF4-FFF2-40B4-BE49-F238E27FC236}">
                  <a16:creationId xmlns:a16="http://schemas.microsoft.com/office/drawing/2014/main" id="{F865A1C7-61F4-486C-BB73-4F7564176E84}"/>
                </a:ext>
              </a:extLst>
            </p:cNvPr>
            <p:cNvSpPr/>
            <p:nvPr/>
          </p:nvSpPr>
          <p:spPr>
            <a:xfrm>
              <a:off x="6288583" y="2015358"/>
              <a:ext cx="1103471" cy="1208242"/>
            </a:xfrm>
            <a:prstGeom prst="rect">
              <a:avLst/>
            </a:prstGeom>
            <a:gradFill flip="none" rotWithShape="1">
              <a:gsLst>
                <a:gs pos="0">
                  <a:srgbClr val="666666">
                    <a:lumMod val="60000"/>
                    <a:lumOff val="40000"/>
                    <a:alpha val="26000"/>
                  </a:srgbClr>
                </a:gs>
                <a:gs pos="100000">
                  <a:srgbClr val="666666">
                    <a:lumMod val="60000"/>
                    <a:lumOff val="40000"/>
                    <a:alpha val="10000"/>
                  </a:srgbClr>
                </a:gs>
              </a:gsLst>
              <a:lin ang="16200000" scaled="0"/>
              <a:tileRect/>
            </a:gradFill>
            <a:ln w="6350" cap="flat" cmpd="sng" algn="ctr">
              <a:gradFill flip="none" rotWithShape="1">
                <a:gsLst>
                  <a:gs pos="0">
                    <a:srgbClr val="666666">
                      <a:lumMod val="60000"/>
                      <a:lumOff val="40000"/>
                      <a:alpha val="10000"/>
                    </a:srgbClr>
                  </a:gs>
                  <a:gs pos="100000">
                    <a:srgbClr val="666666">
                      <a:lumMod val="60000"/>
                      <a:lumOff val="40000"/>
                      <a:alpha val="10000"/>
                    </a:srgbClr>
                  </a:gs>
                </a:gsLst>
                <a:lin ang="5400000" scaled="0"/>
                <a:tileRect/>
              </a:gradFill>
              <a:prstDash val="solid"/>
              <a:miter lim="800000"/>
              <a:headEnd type="none" w="med" len="med"/>
              <a:tailEnd type="none" w="med" len="med"/>
            </a:ln>
            <a:effectLst/>
          </p:spPr>
          <p:txBody>
            <a:bodyPr wrap="square" lIns="0" tIns="0" rIns="0" bIns="0" anchor="ctr" anchorCtr="1"/>
            <a:lstStyle/>
            <a:p>
              <a:pPr marL="0" marR="0" lvl="0" indent="0" algn="ctr" defTabSz="913746"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0" cap="none" spc="5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itchFamily="34" charset="0"/>
              </a:endParaRPr>
            </a:p>
          </p:txBody>
        </p:sp>
        <p:grpSp>
          <p:nvGrpSpPr>
            <p:cNvPr id="107" name="组合 106">
              <a:extLst>
                <a:ext uri="{FF2B5EF4-FFF2-40B4-BE49-F238E27FC236}">
                  <a16:creationId xmlns:a16="http://schemas.microsoft.com/office/drawing/2014/main" id="{126E50BB-55A6-46F4-A4FD-DDEC57EAD6B6}"/>
                </a:ext>
              </a:extLst>
            </p:cNvPr>
            <p:cNvGrpSpPr/>
            <p:nvPr/>
          </p:nvGrpSpPr>
          <p:grpSpPr>
            <a:xfrm>
              <a:off x="6084048" y="2289639"/>
              <a:ext cx="190632" cy="432849"/>
              <a:chOff x="2254329" y="2537449"/>
              <a:chExt cx="673159" cy="436737"/>
            </a:xfrm>
          </p:grpSpPr>
          <p:sp>
            <p:nvSpPr>
              <p:cNvPr id="108" name="ConnectLine">
                <a:extLst>
                  <a:ext uri="{FF2B5EF4-FFF2-40B4-BE49-F238E27FC236}">
                    <a16:creationId xmlns:a16="http://schemas.microsoft.com/office/drawing/2014/main" id="{806A88FB-6810-43F5-9BBF-B9CE5592AFE7}"/>
                  </a:ext>
                </a:extLst>
              </p:cNvPr>
              <p:cNvSpPr/>
              <p:nvPr/>
            </p:nvSpPr>
            <p:spPr>
              <a:xfrm>
                <a:off x="2280732" y="2964101"/>
                <a:ext cx="646756" cy="10085"/>
              </a:xfrm>
              <a:custGeom>
                <a:avLst/>
                <a:gdLst/>
                <a:ahLst/>
                <a:cxnLst/>
                <a:rect l="l" t="t" r="r" b="b"/>
                <a:pathLst>
                  <a:path w="486400" h="7600" fill="none">
                    <a:moveTo>
                      <a:pt x="486400" y="0"/>
                    </a:moveTo>
                    <a:lnTo>
                      <a:pt x="0" y="0"/>
                    </a:lnTo>
                  </a:path>
                </a:pathLst>
              </a:custGeom>
              <a:noFill/>
              <a:ln w="20267" cap="flat">
                <a:solidFill>
                  <a:srgbClr val="00AEEE"/>
                </a:solidFill>
                <a:miter/>
                <a:tailEnd type="triangle" w="med" len="med"/>
              </a:ln>
            </p:spPr>
          </p:sp>
          <p:sp>
            <p:nvSpPr>
              <p:cNvPr id="109" name="ConnectLine">
                <a:extLst>
                  <a:ext uri="{FF2B5EF4-FFF2-40B4-BE49-F238E27FC236}">
                    <a16:creationId xmlns:a16="http://schemas.microsoft.com/office/drawing/2014/main" id="{091A10EB-D2BA-4658-9E20-149D7FC76C69}"/>
                  </a:ext>
                </a:extLst>
              </p:cNvPr>
              <p:cNvSpPr/>
              <p:nvPr/>
            </p:nvSpPr>
            <p:spPr>
              <a:xfrm rot="10800000">
                <a:off x="2254329" y="2537449"/>
                <a:ext cx="667176" cy="45719"/>
              </a:xfrm>
              <a:custGeom>
                <a:avLst/>
                <a:gdLst/>
                <a:ahLst/>
                <a:cxnLst/>
                <a:rect l="l" t="t" r="r" b="b"/>
                <a:pathLst>
                  <a:path w="486400" h="7600" fill="none">
                    <a:moveTo>
                      <a:pt x="486400" y="0"/>
                    </a:moveTo>
                    <a:lnTo>
                      <a:pt x="0" y="0"/>
                    </a:lnTo>
                  </a:path>
                </a:pathLst>
              </a:custGeom>
              <a:noFill/>
              <a:ln w="20267" cap="flat">
                <a:solidFill>
                  <a:srgbClr val="00AEEE"/>
                </a:solidFill>
                <a:miter/>
                <a:tailEnd type="triangle" w="med" len="med"/>
              </a:ln>
            </p:spPr>
          </p:sp>
        </p:grpSp>
        <p:grpSp>
          <p:nvGrpSpPr>
            <p:cNvPr id="110" name="组合 109">
              <a:extLst>
                <a:ext uri="{FF2B5EF4-FFF2-40B4-BE49-F238E27FC236}">
                  <a16:creationId xmlns:a16="http://schemas.microsoft.com/office/drawing/2014/main" id="{4392EC89-0AA3-4330-A6BC-A867C6F8247D}"/>
                </a:ext>
              </a:extLst>
            </p:cNvPr>
            <p:cNvGrpSpPr/>
            <p:nvPr/>
          </p:nvGrpSpPr>
          <p:grpSpPr>
            <a:xfrm>
              <a:off x="6388379" y="2070754"/>
              <a:ext cx="848868" cy="589731"/>
              <a:chOff x="986011" y="2723078"/>
              <a:chExt cx="1232879" cy="595028"/>
            </a:xfrm>
            <a:solidFill>
              <a:srgbClr val="FFC000"/>
            </a:solidFill>
          </p:grpSpPr>
          <p:grpSp>
            <p:nvGrpSpPr>
              <p:cNvPr id="111" name="组合 110">
                <a:extLst>
                  <a:ext uri="{FF2B5EF4-FFF2-40B4-BE49-F238E27FC236}">
                    <a16:creationId xmlns:a16="http://schemas.microsoft.com/office/drawing/2014/main" id="{C51C6466-1FB7-4099-95E1-9566DB34B41B}"/>
                  </a:ext>
                </a:extLst>
              </p:cNvPr>
              <p:cNvGrpSpPr/>
              <p:nvPr/>
            </p:nvGrpSpPr>
            <p:grpSpPr>
              <a:xfrm>
                <a:off x="986011" y="2723078"/>
                <a:ext cx="1232879" cy="191619"/>
                <a:chOff x="1976600" y="3319428"/>
                <a:chExt cx="927200" cy="144400"/>
              </a:xfrm>
              <a:grpFill/>
            </p:grpSpPr>
            <p:sp>
              <p:nvSpPr>
                <p:cNvPr id="120" name="长方形">
                  <a:extLst>
                    <a:ext uri="{FF2B5EF4-FFF2-40B4-BE49-F238E27FC236}">
                      <a16:creationId xmlns:a16="http://schemas.microsoft.com/office/drawing/2014/main" id="{8C7086E1-092C-439F-A5A1-33F464101F23}"/>
                    </a:ext>
                  </a:extLst>
                </p:cNvPr>
                <p:cNvSpPr/>
                <p:nvPr/>
              </p:nvSpPr>
              <p:spPr>
                <a:xfrm>
                  <a:off x="1976600" y="3319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grpFill/>
                <a:ln w="7600" cap="flat">
                  <a:noFill/>
                  <a:miter/>
                </a:ln>
              </p:spPr>
            </p:sp>
            <p:sp>
              <p:nvSpPr>
                <p:cNvPr id="121" name="长方形">
                  <a:extLst>
                    <a:ext uri="{FF2B5EF4-FFF2-40B4-BE49-F238E27FC236}">
                      <a16:creationId xmlns:a16="http://schemas.microsoft.com/office/drawing/2014/main" id="{BCC03486-26E8-4965-B53E-23F192C256A8}"/>
                    </a:ext>
                  </a:extLst>
                </p:cNvPr>
                <p:cNvSpPr/>
                <p:nvPr/>
              </p:nvSpPr>
              <p:spPr>
                <a:xfrm>
                  <a:off x="2295800" y="3319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grpFill/>
                <a:ln w="7600" cap="flat">
                  <a:noFill/>
                  <a:miter/>
                </a:ln>
              </p:spPr>
            </p:sp>
            <p:sp>
              <p:nvSpPr>
                <p:cNvPr id="122" name="长方形">
                  <a:extLst>
                    <a:ext uri="{FF2B5EF4-FFF2-40B4-BE49-F238E27FC236}">
                      <a16:creationId xmlns:a16="http://schemas.microsoft.com/office/drawing/2014/main" id="{EAFE22B5-7F07-483F-B476-E18E06793C17}"/>
                    </a:ext>
                  </a:extLst>
                </p:cNvPr>
                <p:cNvSpPr/>
                <p:nvPr/>
              </p:nvSpPr>
              <p:spPr>
                <a:xfrm>
                  <a:off x="2615000" y="3319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grpFill/>
                <a:ln w="7600" cap="flat">
                  <a:noFill/>
                  <a:miter/>
                </a:ln>
              </p:spPr>
            </p:sp>
          </p:grpSp>
          <p:grpSp>
            <p:nvGrpSpPr>
              <p:cNvPr id="112" name="组合 111">
                <a:extLst>
                  <a:ext uri="{FF2B5EF4-FFF2-40B4-BE49-F238E27FC236}">
                    <a16:creationId xmlns:a16="http://schemas.microsoft.com/office/drawing/2014/main" id="{B8FE5B47-339E-446E-82E2-9EDED5985BDB}"/>
                  </a:ext>
                </a:extLst>
              </p:cNvPr>
              <p:cNvGrpSpPr/>
              <p:nvPr/>
            </p:nvGrpSpPr>
            <p:grpSpPr>
              <a:xfrm>
                <a:off x="986011" y="2924783"/>
                <a:ext cx="1232879" cy="191619"/>
                <a:chOff x="1976600" y="3471428"/>
                <a:chExt cx="927200" cy="144400"/>
              </a:xfrm>
              <a:grpFill/>
            </p:grpSpPr>
            <p:sp>
              <p:nvSpPr>
                <p:cNvPr id="117" name="长方形">
                  <a:extLst>
                    <a:ext uri="{FF2B5EF4-FFF2-40B4-BE49-F238E27FC236}">
                      <a16:creationId xmlns:a16="http://schemas.microsoft.com/office/drawing/2014/main" id="{8F50BDB6-55B6-4CCD-B2AA-844F65057C7C}"/>
                    </a:ext>
                  </a:extLst>
                </p:cNvPr>
                <p:cNvSpPr/>
                <p:nvPr/>
              </p:nvSpPr>
              <p:spPr>
                <a:xfrm>
                  <a:off x="1976600" y="3471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grpFill/>
                <a:ln w="7600" cap="flat">
                  <a:noFill/>
                  <a:miter/>
                </a:ln>
              </p:spPr>
            </p:sp>
            <p:sp>
              <p:nvSpPr>
                <p:cNvPr id="118" name="长方形">
                  <a:extLst>
                    <a:ext uri="{FF2B5EF4-FFF2-40B4-BE49-F238E27FC236}">
                      <a16:creationId xmlns:a16="http://schemas.microsoft.com/office/drawing/2014/main" id="{68A304FE-5518-46C7-BE76-BF40262BA544}"/>
                    </a:ext>
                  </a:extLst>
                </p:cNvPr>
                <p:cNvSpPr/>
                <p:nvPr/>
              </p:nvSpPr>
              <p:spPr>
                <a:xfrm>
                  <a:off x="2295800" y="3471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grpFill/>
                <a:ln w="7600" cap="flat">
                  <a:noFill/>
                  <a:miter/>
                </a:ln>
              </p:spPr>
            </p:sp>
            <p:sp>
              <p:nvSpPr>
                <p:cNvPr id="119" name="长方形">
                  <a:extLst>
                    <a:ext uri="{FF2B5EF4-FFF2-40B4-BE49-F238E27FC236}">
                      <a16:creationId xmlns:a16="http://schemas.microsoft.com/office/drawing/2014/main" id="{9BA11BCA-EC4E-4973-A8B1-3FAF436CCF11}"/>
                    </a:ext>
                  </a:extLst>
                </p:cNvPr>
                <p:cNvSpPr/>
                <p:nvPr/>
              </p:nvSpPr>
              <p:spPr>
                <a:xfrm>
                  <a:off x="2615000" y="3471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grpFill/>
                <a:ln w="7600" cap="flat">
                  <a:noFill/>
                  <a:miter/>
                </a:ln>
              </p:spPr>
            </p:sp>
          </p:grpSp>
          <p:grpSp>
            <p:nvGrpSpPr>
              <p:cNvPr id="113" name="组合 112">
                <a:extLst>
                  <a:ext uri="{FF2B5EF4-FFF2-40B4-BE49-F238E27FC236}">
                    <a16:creationId xmlns:a16="http://schemas.microsoft.com/office/drawing/2014/main" id="{E718C3F8-804F-41D5-857F-1025AC0D338B}"/>
                  </a:ext>
                </a:extLst>
              </p:cNvPr>
              <p:cNvGrpSpPr/>
              <p:nvPr/>
            </p:nvGrpSpPr>
            <p:grpSpPr>
              <a:xfrm>
                <a:off x="986011" y="3126487"/>
                <a:ext cx="1232879" cy="191619"/>
                <a:chOff x="1976600" y="3623428"/>
                <a:chExt cx="927200" cy="144400"/>
              </a:xfrm>
              <a:grpFill/>
            </p:grpSpPr>
            <p:sp>
              <p:nvSpPr>
                <p:cNvPr id="114" name="长方形">
                  <a:extLst>
                    <a:ext uri="{FF2B5EF4-FFF2-40B4-BE49-F238E27FC236}">
                      <a16:creationId xmlns:a16="http://schemas.microsoft.com/office/drawing/2014/main" id="{0A149B66-F0AB-4881-AE3D-0B4B6BA198E1}"/>
                    </a:ext>
                  </a:extLst>
                </p:cNvPr>
                <p:cNvSpPr/>
                <p:nvPr/>
              </p:nvSpPr>
              <p:spPr>
                <a:xfrm>
                  <a:off x="1976600" y="3623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grpFill/>
                <a:ln w="7600" cap="flat">
                  <a:noFill/>
                  <a:miter/>
                </a:ln>
              </p:spPr>
            </p:sp>
            <p:sp>
              <p:nvSpPr>
                <p:cNvPr id="115" name="长方形">
                  <a:extLst>
                    <a:ext uri="{FF2B5EF4-FFF2-40B4-BE49-F238E27FC236}">
                      <a16:creationId xmlns:a16="http://schemas.microsoft.com/office/drawing/2014/main" id="{E4E555A4-5A6B-45EC-9A24-B2F80C624D9A}"/>
                    </a:ext>
                  </a:extLst>
                </p:cNvPr>
                <p:cNvSpPr/>
                <p:nvPr/>
              </p:nvSpPr>
              <p:spPr>
                <a:xfrm>
                  <a:off x="2295800" y="3623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grpFill/>
                <a:ln w="7600" cap="flat">
                  <a:noFill/>
                  <a:miter/>
                </a:ln>
              </p:spPr>
            </p:sp>
            <p:sp>
              <p:nvSpPr>
                <p:cNvPr id="116" name="长方形">
                  <a:extLst>
                    <a:ext uri="{FF2B5EF4-FFF2-40B4-BE49-F238E27FC236}">
                      <a16:creationId xmlns:a16="http://schemas.microsoft.com/office/drawing/2014/main" id="{87E324DE-5BE3-472B-AFD3-04B15AFF5FDA}"/>
                    </a:ext>
                  </a:extLst>
                </p:cNvPr>
                <p:cNvSpPr/>
                <p:nvPr/>
              </p:nvSpPr>
              <p:spPr>
                <a:xfrm>
                  <a:off x="2615000" y="3623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grpFill/>
                <a:ln w="7600" cap="flat">
                  <a:noFill/>
                  <a:miter/>
                </a:ln>
              </p:spPr>
            </p:sp>
          </p:grpSp>
        </p:grpSp>
        <p:sp>
          <p:nvSpPr>
            <p:cNvPr id="123" name="文本框 122">
              <a:extLst>
                <a:ext uri="{FF2B5EF4-FFF2-40B4-BE49-F238E27FC236}">
                  <a16:creationId xmlns:a16="http://schemas.microsoft.com/office/drawing/2014/main" id="{8A0B6C9D-89C5-469D-9CDC-BEAF48B3F08E}"/>
                </a:ext>
              </a:extLst>
            </p:cNvPr>
            <p:cNvSpPr txBox="1"/>
            <p:nvPr/>
          </p:nvSpPr>
          <p:spPr>
            <a:xfrm>
              <a:off x="6282166" y="2741834"/>
              <a:ext cx="1123791" cy="427051"/>
            </a:xfrm>
            <a:prstGeom prst="rect">
              <a:avLst/>
            </a:prstGeom>
            <a:noFill/>
          </p:spPr>
          <p:txBody>
            <a:bodyPr wrap="square" rtlCol="0">
              <a:spAutoFit/>
            </a:bodyPr>
            <a:lstStyle/>
            <a:p>
              <a:pPr marL="0" marR="0" lvl="0" indent="0" algn="l" defTabSz="914478"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rPr>
                <a:t>SCM </a:t>
              </a:r>
              <a:r>
                <a:rPr kumimoji="0" lang="en-US" altLang="zh-CN" sz="105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shared buffer pool</a:t>
              </a:r>
              <a:endParaRPr kumimoji="0" lang="zh-CN" altLang="en-US" sz="105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endParaRPr>
            </a:p>
          </p:txBody>
        </p:sp>
        <p:sp>
          <p:nvSpPr>
            <p:cNvPr id="124" name="矩形 123">
              <a:extLst>
                <a:ext uri="{FF2B5EF4-FFF2-40B4-BE49-F238E27FC236}">
                  <a16:creationId xmlns:a16="http://schemas.microsoft.com/office/drawing/2014/main" id="{293C9CBB-5797-4D2D-81FE-9DF606ED4B38}"/>
                </a:ext>
              </a:extLst>
            </p:cNvPr>
            <p:cNvSpPr/>
            <p:nvPr/>
          </p:nvSpPr>
          <p:spPr>
            <a:xfrm>
              <a:off x="8565078" y="1125538"/>
              <a:ext cx="2626023" cy="2938870"/>
            </a:xfrm>
            <a:prstGeom prst="rect">
              <a:avLst/>
            </a:prstGeom>
            <a:solidFill>
              <a:schemeClr val="bg1">
                <a:lumMod val="95000"/>
                <a:alpha val="80000"/>
              </a:schemeClr>
            </a:solidFill>
            <a:ln w="25400" cap="flat">
              <a:noFill/>
              <a:miter lim="400000"/>
            </a:ln>
            <a:effectLst/>
          </p:spPr>
          <p:txBody>
            <a:bodyPr wrap="square" lIns="161227" tIns="161227" rIns="161227" bIns="161227" numCol="1" anchor="ctr">
              <a:noAutofit/>
            </a:bodyPr>
            <a:lstStyle/>
            <a:p>
              <a:pPr marL="0" marR="0" lvl="0" indent="0" algn="ctr" defTabSz="2732655" rtl="0" eaLnBrk="1" fontAlgn="auto" latinLnBrk="0" hangingPunct="0">
                <a:lnSpc>
                  <a:spcPct val="100000"/>
                </a:lnSpc>
                <a:spcBef>
                  <a:spcPts val="0"/>
                </a:spcBef>
                <a:spcAft>
                  <a:spcPts val="0"/>
                </a:spcAft>
                <a:buClrTx/>
                <a:buSzTx/>
                <a:buFontTx/>
                <a:buNone/>
                <a:tabLst/>
                <a:defRPr/>
              </a:pPr>
              <a:endPar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5" name="矩形 124">
              <a:extLst>
                <a:ext uri="{FF2B5EF4-FFF2-40B4-BE49-F238E27FC236}">
                  <a16:creationId xmlns:a16="http://schemas.microsoft.com/office/drawing/2014/main" id="{0D6188A4-5BE3-4350-9B2B-873B2C4818D7}"/>
                </a:ext>
              </a:extLst>
            </p:cNvPr>
            <p:cNvSpPr/>
            <p:nvPr/>
          </p:nvSpPr>
          <p:spPr>
            <a:xfrm>
              <a:off x="8653005" y="1965011"/>
              <a:ext cx="1103471" cy="1208242"/>
            </a:xfrm>
            <a:prstGeom prst="rect">
              <a:avLst/>
            </a:prstGeom>
            <a:gradFill flip="none" rotWithShape="1">
              <a:gsLst>
                <a:gs pos="0">
                  <a:srgbClr val="666666">
                    <a:lumMod val="60000"/>
                    <a:lumOff val="40000"/>
                    <a:alpha val="26000"/>
                  </a:srgbClr>
                </a:gs>
                <a:gs pos="100000">
                  <a:srgbClr val="666666">
                    <a:lumMod val="60000"/>
                    <a:lumOff val="40000"/>
                    <a:alpha val="10000"/>
                  </a:srgbClr>
                </a:gs>
              </a:gsLst>
              <a:lin ang="16200000" scaled="0"/>
              <a:tileRect/>
            </a:gradFill>
            <a:ln w="6350" cap="flat" cmpd="sng" algn="ctr">
              <a:gradFill flip="none" rotWithShape="1">
                <a:gsLst>
                  <a:gs pos="0">
                    <a:srgbClr val="666666">
                      <a:lumMod val="60000"/>
                      <a:lumOff val="40000"/>
                      <a:alpha val="10000"/>
                    </a:srgbClr>
                  </a:gs>
                  <a:gs pos="100000">
                    <a:srgbClr val="666666">
                      <a:lumMod val="60000"/>
                      <a:lumOff val="40000"/>
                      <a:alpha val="10000"/>
                    </a:srgbClr>
                  </a:gs>
                </a:gsLst>
                <a:lin ang="5400000" scaled="0"/>
                <a:tileRect/>
              </a:gradFill>
              <a:prstDash val="solid"/>
              <a:miter lim="800000"/>
              <a:headEnd type="none" w="med" len="med"/>
              <a:tailEnd type="none" w="med" len="med"/>
            </a:ln>
            <a:effectLst/>
          </p:spPr>
          <p:txBody>
            <a:bodyPr wrap="square" lIns="0" tIns="0" rIns="0" bIns="0" anchor="ctr" anchorCtr="1"/>
            <a:lstStyle/>
            <a:p>
              <a:pPr marL="0" marR="0" lvl="0" indent="0" algn="ctr" defTabSz="913746"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0" cap="none" spc="5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itchFamily="34" charset="0"/>
              </a:endParaRPr>
            </a:p>
          </p:txBody>
        </p:sp>
        <p:sp>
          <p:nvSpPr>
            <p:cNvPr id="126" name="矩形 125">
              <a:extLst>
                <a:ext uri="{FF2B5EF4-FFF2-40B4-BE49-F238E27FC236}">
                  <a16:creationId xmlns:a16="http://schemas.microsoft.com/office/drawing/2014/main" id="{D5080E1C-E211-4236-AC93-24978B434BAE}"/>
                </a:ext>
              </a:extLst>
            </p:cNvPr>
            <p:cNvSpPr/>
            <p:nvPr/>
          </p:nvSpPr>
          <p:spPr>
            <a:xfrm>
              <a:off x="8653005" y="1632622"/>
              <a:ext cx="2434345" cy="247774"/>
            </a:xfrm>
            <a:prstGeom prst="rect">
              <a:avLst/>
            </a:prstGeom>
            <a:solidFill>
              <a:schemeClr val="bg1">
                <a:lumMod val="85000"/>
                <a:alpha val="70000"/>
              </a:schemeClr>
            </a:solidFill>
            <a:ln w="6350" cap="flat" cmpd="sng" algn="ctr">
              <a:gradFill flip="none" rotWithShape="1">
                <a:gsLst>
                  <a:gs pos="0">
                    <a:srgbClr val="666666">
                      <a:lumMod val="60000"/>
                      <a:lumOff val="40000"/>
                      <a:alpha val="10000"/>
                    </a:srgbClr>
                  </a:gs>
                  <a:gs pos="100000">
                    <a:srgbClr val="666666">
                      <a:lumMod val="60000"/>
                      <a:lumOff val="40000"/>
                      <a:alpha val="10000"/>
                    </a:srgbClr>
                  </a:gs>
                </a:gsLst>
                <a:lin ang="5400000" scaled="0"/>
                <a:tileRect/>
              </a:gradFill>
              <a:prstDash val="solid"/>
              <a:miter lim="800000"/>
              <a:headEnd type="none" w="med" len="med"/>
              <a:tailEnd type="none" w="med" len="med"/>
            </a:ln>
            <a:effectLst/>
          </p:spPr>
          <p:txBody>
            <a:bodyPr wrap="square" lIns="0" tIns="0" rIns="0" bIns="0" anchor="ctr" anchorCtr="1"/>
            <a:lstStyle/>
            <a:p>
              <a:pPr marL="0" marR="0" lvl="0" indent="0" algn="ctr" defTabSz="913746" rtl="0" eaLnBrk="1" fontAlgn="auto" latinLnBrk="0" hangingPunct="1">
                <a:lnSpc>
                  <a:spcPct val="100000"/>
                </a:lnSpc>
                <a:spcBef>
                  <a:spcPts val="0"/>
                </a:spcBef>
                <a:spcAft>
                  <a:spcPts val="0"/>
                </a:spcAft>
                <a:buClrTx/>
                <a:buSzTx/>
                <a:buFontTx/>
                <a:buNone/>
                <a:tabLst/>
                <a:defRPr/>
              </a:pPr>
              <a:r>
                <a:rPr kumimoji="0" lang="zh-CN" altLang="en-US" sz="1050" b="0" i="0" u="none" strike="noStrike" kern="0" cap="none" spc="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itchFamily="34" charset="0"/>
                </a:rPr>
                <a:t>事务管理</a:t>
              </a:r>
              <a:endParaRPr kumimoji="0" lang="zh-CN" altLang="en-US" sz="1050" b="0" i="0" u="none" strike="noStrike" kern="0" cap="none" spc="5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itchFamily="34" charset="0"/>
              </a:endParaRPr>
            </a:p>
          </p:txBody>
        </p:sp>
        <p:sp>
          <p:nvSpPr>
            <p:cNvPr id="127" name="矩形 126">
              <a:extLst>
                <a:ext uri="{FF2B5EF4-FFF2-40B4-BE49-F238E27FC236}">
                  <a16:creationId xmlns:a16="http://schemas.microsoft.com/office/drawing/2014/main" id="{B804ED66-2D61-4D4E-A98D-0325FA3EAE2D}"/>
                </a:ext>
              </a:extLst>
            </p:cNvPr>
            <p:cNvSpPr/>
            <p:nvPr/>
          </p:nvSpPr>
          <p:spPr>
            <a:xfrm>
              <a:off x="8653006" y="1216283"/>
              <a:ext cx="2434344" cy="300383"/>
            </a:xfrm>
            <a:prstGeom prst="rect">
              <a:avLst/>
            </a:prstGeom>
            <a:solidFill>
              <a:schemeClr val="bg1">
                <a:lumMod val="85000"/>
                <a:alpha val="70000"/>
              </a:schemeClr>
            </a:solidFill>
            <a:ln w="6350" cap="flat" cmpd="sng" algn="ctr">
              <a:gradFill flip="none" rotWithShape="1">
                <a:gsLst>
                  <a:gs pos="0">
                    <a:srgbClr val="666666">
                      <a:lumMod val="60000"/>
                      <a:lumOff val="40000"/>
                      <a:alpha val="10000"/>
                    </a:srgbClr>
                  </a:gs>
                  <a:gs pos="100000">
                    <a:srgbClr val="666666">
                      <a:lumMod val="60000"/>
                      <a:lumOff val="40000"/>
                      <a:alpha val="10000"/>
                    </a:srgbClr>
                  </a:gs>
                </a:gsLst>
                <a:lin ang="5400000" scaled="0"/>
                <a:tileRect/>
              </a:gradFill>
              <a:prstDash val="solid"/>
              <a:miter lim="800000"/>
              <a:headEnd type="none" w="med" len="med"/>
              <a:tailEnd type="none" w="med" len="med"/>
            </a:ln>
            <a:effectLst/>
          </p:spPr>
          <p:txBody>
            <a:bodyPr wrap="square" lIns="0" tIns="0" rIns="0" bIns="0" anchor="ctr" anchorCtr="1"/>
            <a:lstStyle/>
            <a:p>
              <a:pPr marL="0" marR="0" lvl="0" indent="0" algn="ctr" defTabSz="913746" rtl="0" eaLnBrk="1" fontAlgn="auto" latinLnBrk="0" hangingPunct="1">
                <a:lnSpc>
                  <a:spcPct val="100000"/>
                </a:lnSpc>
                <a:spcBef>
                  <a:spcPts val="0"/>
                </a:spcBef>
                <a:spcAft>
                  <a:spcPts val="0"/>
                </a:spcAft>
                <a:buClrTx/>
                <a:buSzTx/>
                <a:buFontTx/>
                <a:buNone/>
                <a:tabLst/>
                <a:defRPr/>
              </a:pPr>
              <a:r>
                <a:rPr kumimoji="0" lang="en-US" altLang="zh-CN" sz="1050" b="0" i="0" u="none" strike="noStrike" kern="0" cap="none" spc="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itchFamily="34" charset="0"/>
                </a:rPr>
                <a:t>SQL</a:t>
              </a:r>
              <a:r>
                <a:rPr kumimoji="0" lang="zh-CN" altLang="en-US" sz="1050" b="0" i="0" u="none" strike="noStrike" kern="0" cap="none" spc="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itchFamily="34" charset="0"/>
                </a:rPr>
                <a:t>引擎</a:t>
              </a:r>
              <a:endParaRPr kumimoji="0" lang="zh-CN" altLang="en-US" sz="1050" b="0" i="0" u="none" strike="noStrike" kern="0" cap="none" spc="5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itchFamily="34" charset="0"/>
              </a:endParaRPr>
            </a:p>
          </p:txBody>
        </p:sp>
        <p:sp>
          <p:nvSpPr>
            <p:cNvPr id="128" name="矩形 127">
              <a:extLst>
                <a:ext uri="{FF2B5EF4-FFF2-40B4-BE49-F238E27FC236}">
                  <a16:creationId xmlns:a16="http://schemas.microsoft.com/office/drawing/2014/main" id="{1FB3B36C-E82D-4B5A-8080-980C0B02269E}"/>
                </a:ext>
              </a:extLst>
            </p:cNvPr>
            <p:cNvSpPr/>
            <p:nvPr/>
          </p:nvSpPr>
          <p:spPr>
            <a:xfrm>
              <a:off x="8679955" y="3323947"/>
              <a:ext cx="2407399" cy="279787"/>
            </a:xfrm>
            <a:prstGeom prst="rect">
              <a:avLst/>
            </a:prstGeom>
            <a:solidFill>
              <a:schemeClr val="accent5">
                <a:lumMod val="40000"/>
                <a:lumOff val="60000"/>
              </a:schemeClr>
            </a:solidFill>
            <a:ln w="31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rPr>
                <a:t>DMS</a:t>
              </a:r>
              <a:endParaRPr kumimoji="0" lang="zh-CN" altLang="en-US" sz="10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nvGrpSpPr>
            <p:cNvPr id="129" name="组合 128">
              <a:extLst>
                <a:ext uri="{FF2B5EF4-FFF2-40B4-BE49-F238E27FC236}">
                  <a16:creationId xmlns:a16="http://schemas.microsoft.com/office/drawing/2014/main" id="{16036195-8482-4938-B109-DBE56F6AD97C}"/>
                </a:ext>
              </a:extLst>
            </p:cNvPr>
            <p:cNvGrpSpPr/>
            <p:nvPr/>
          </p:nvGrpSpPr>
          <p:grpSpPr>
            <a:xfrm>
              <a:off x="8738898" y="2050694"/>
              <a:ext cx="848868" cy="589731"/>
              <a:chOff x="986011" y="2723078"/>
              <a:chExt cx="1232879" cy="595028"/>
            </a:xfrm>
          </p:grpSpPr>
          <p:grpSp>
            <p:nvGrpSpPr>
              <p:cNvPr id="130" name="组合 129">
                <a:extLst>
                  <a:ext uri="{FF2B5EF4-FFF2-40B4-BE49-F238E27FC236}">
                    <a16:creationId xmlns:a16="http://schemas.microsoft.com/office/drawing/2014/main" id="{6B1E4806-204A-4567-B911-E57ED0F36F07}"/>
                  </a:ext>
                </a:extLst>
              </p:cNvPr>
              <p:cNvGrpSpPr/>
              <p:nvPr/>
            </p:nvGrpSpPr>
            <p:grpSpPr>
              <a:xfrm>
                <a:off x="986011" y="2723078"/>
                <a:ext cx="1232879" cy="191619"/>
                <a:chOff x="1976600" y="3319428"/>
                <a:chExt cx="927200" cy="144400"/>
              </a:xfrm>
            </p:grpSpPr>
            <p:sp>
              <p:nvSpPr>
                <p:cNvPr id="139" name="长方形">
                  <a:extLst>
                    <a:ext uri="{FF2B5EF4-FFF2-40B4-BE49-F238E27FC236}">
                      <a16:creationId xmlns:a16="http://schemas.microsoft.com/office/drawing/2014/main" id="{159FE6DC-CB6D-48B1-A1A8-FB7E04F5E18E}"/>
                    </a:ext>
                  </a:extLst>
                </p:cNvPr>
                <p:cNvSpPr/>
                <p:nvPr/>
              </p:nvSpPr>
              <p:spPr>
                <a:xfrm>
                  <a:off x="1976600" y="3319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solidFill>
                  <a:srgbClr val="C00000"/>
                </a:solidFill>
                <a:ln w="7600" cap="flat">
                  <a:noFill/>
                  <a:miter/>
                </a:ln>
              </p:spPr>
            </p:sp>
            <p:sp>
              <p:nvSpPr>
                <p:cNvPr id="140" name="长方形">
                  <a:extLst>
                    <a:ext uri="{FF2B5EF4-FFF2-40B4-BE49-F238E27FC236}">
                      <a16:creationId xmlns:a16="http://schemas.microsoft.com/office/drawing/2014/main" id="{CE4EE7C6-1822-4C8F-8D68-06FA3C67DDED}"/>
                    </a:ext>
                  </a:extLst>
                </p:cNvPr>
                <p:cNvSpPr/>
                <p:nvPr/>
              </p:nvSpPr>
              <p:spPr>
                <a:xfrm>
                  <a:off x="2295800" y="3319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solidFill>
                  <a:srgbClr val="C00000"/>
                </a:solidFill>
                <a:ln w="7600" cap="flat">
                  <a:noFill/>
                  <a:miter/>
                </a:ln>
              </p:spPr>
            </p:sp>
            <p:sp>
              <p:nvSpPr>
                <p:cNvPr id="141" name="长方形">
                  <a:extLst>
                    <a:ext uri="{FF2B5EF4-FFF2-40B4-BE49-F238E27FC236}">
                      <a16:creationId xmlns:a16="http://schemas.microsoft.com/office/drawing/2014/main" id="{B5D3F6A8-BEC3-407D-B2BF-68DC293A6743}"/>
                    </a:ext>
                  </a:extLst>
                </p:cNvPr>
                <p:cNvSpPr/>
                <p:nvPr/>
              </p:nvSpPr>
              <p:spPr>
                <a:xfrm>
                  <a:off x="2615000" y="3319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solidFill>
                  <a:srgbClr val="C00000"/>
                </a:solidFill>
                <a:ln w="7600" cap="flat">
                  <a:noFill/>
                  <a:miter/>
                </a:ln>
              </p:spPr>
            </p:sp>
          </p:grpSp>
          <p:grpSp>
            <p:nvGrpSpPr>
              <p:cNvPr id="131" name="组合 130">
                <a:extLst>
                  <a:ext uri="{FF2B5EF4-FFF2-40B4-BE49-F238E27FC236}">
                    <a16:creationId xmlns:a16="http://schemas.microsoft.com/office/drawing/2014/main" id="{3635FB56-36C3-4B08-82DA-79A937CE837C}"/>
                  </a:ext>
                </a:extLst>
              </p:cNvPr>
              <p:cNvGrpSpPr/>
              <p:nvPr/>
            </p:nvGrpSpPr>
            <p:grpSpPr>
              <a:xfrm>
                <a:off x="986011" y="2924783"/>
                <a:ext cx="1232879" cy="191619"/>
                <a:chOff x="1976600" y="3471428"/>
                <a:chExt cx="927200" cy="144400"/>
              </a:xfrm>
            </p:grpSpPr>
            <p:sp>
              <p:nvSpPr>
                <p:cNvPr id="136" name="长方形">
                  <a:extLst>
                    <a:ext uri="{FF2B5EF4-FFF2-40B4-BE49-F238E27FC236}">
                      <a16:creationId xmlns:a16="http://schemas.microsoft.com/office/drawing/2014/main" id="{D7C4229C-810F-484E-822D-CF659013A714}"/>
                    </a:ext>
                  </a:extLst>
                </p:cNvPr>
                <p:cNvSpPr/>
                <p:nvPr/>
              </p:nvSpPr>
              <p:spPr>
                <a:xfrm>
                  <a:off x="1976600" y="3471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solidFill>
                  <a:srgbClr val="C00000"/>
                </a:solidFill>
                <a:ln w="7600" cap="flat">
                  <a:noFill/>
                  <a:miter/>
                </a:ln>
              </p:spPr>
            </p:sp>
            <p:sp>
              <p:nvSpPr>
                <p:cNvPr id="137" name="长方形">
                  <a:extLst>
                    <a:ext uri="{FF2B5EF4-FFF2-40B4-BE49-F238E27FC236}">
                      <a16:creationId xmlns:a16="http://schemas.microsoft.com/office/drawing/2014/main" id="{ACA2158D-FA2D-48FB-A61C-12D1AB0F8EAA}"/>
                    </a:ext>
                  </a:extLst>
                </p:cNvPr>
                <p:cNvSpPr/>
                <p:nvPr/>
              </p:nvSpPr>
              <p:spPr>
                <a:xfrm>
                  <a:off x="2295800" y="3471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solidFill>
                  <a:srgbClr val="C00000"/>
                </a:solidFill>
                <a:ln w="7600" cap="flat">
                  <a:noFill/>
                  <a:miter/>
                </a:ln>
              </p:spPr>
            </p:sp>
            <p:sp>
              <p:nvSpPr>
                <p:cNvPr id="138" name="长方形">
                  <a:extLst>
                    <a:ext uri="{FF2B5EF4-FFF2-40B4-BE49-F238E27FC236}">
                      <a16:creationId xmlns:a16="http://schemas.microsoft.com/office/drawing/2014/main" id="{76EE78E3-69A2-46AD-AFF1-20B0E34C4EC5}"/>
                    </a:ext>
                  </a:extLst>
                </p:cNvPr>
                <p:cNvSpPr/>
                <p:nvPr/>
              </p:nvSpPr>
              <p:spPr>
                <a:xfrm>
                  <a:off x="2615000" y="3471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solidFill>
                  <a:srgbClr val="C00000"/>
                </a:solidFill>
                <a:ln w="7600" cap="flat">
                  <a:noFill/>
                  <a:miter/>
                </a:ln>
              </p:spPr>
            </p:sp>
          </p:grpSp>
          <p:grpSp>
            <p:nvGrpSpPr>
              <p:cNvPr id="132" name="组合 131">
                <a:extLst>
                  <a:ext uri="{FF2B5EF4-FFF2-40B4-BE49-F238E27FC236}">
                    <a16:creationId xmlns:a16="http://schemas.microsoft.com/office/drawing/2014/main" id="{C0BD4D65-9946-4FD1-8863-64EC6C0B9B36}"/>
                  </a:ext>
                </a:extLst>
              </p:cNvPr>
              <p:cNvGrpSpPr/>
              <p:nvPr/>
            </p:nvGrpSpPr>
            <p:grpSpPr>
              <a:xfrm>
                <a:off x="986011" y="3126487"/>
                <a:ext cx="1232879" cy="191619"/>
                <a:chOff x="1976600" y="3623428"/>
                <a:chExt cx="927200" cy="144400"/>
              </a:xfrm>
            </p:grpSpPr>
            <p:sp>
              <p:nvSpPr>
                <p:cNvPr id="133" name="长方形">
                  <a:extLst>
                    <a:ext uri="{FF2B5EF4-FFF2-40B4-BE49-F238E27FC236}">
                      <a16:creationId xmlns:a16="http://schemas.microsoft.com/office/drawing/2014/main" id="{7BD7F13C-1EE8-4B79-B195-6BE2523CE4A9}"/>
                    </a:ext>
                  </a:extLst>
                </p:cNvPr>
                <p:cNvSpPr/>
                <p:nvPr/>
              </p:nvSpPr>
              <p:spPr>
                <a:xfrm>
                  <a:off x="1976600" y="3623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solidFill>
                  <a:srgbClr val="C00000"/>
                </a:solidFill>
                <a:ln w="7600" cap="flat">
                  <a:noFill/>
                  <a:miter/>
                </a:ln>
              </p:spPr>
            </p:sp>
            <p:sp>
              <p:nvSpPr>
                <p:cNvPr id="134" name="长方形">
                  <a:extLst>
                    <a:ext uri="{FF2B5EF4-FFF2-40B4-BE49-F238E27FC236}">
                      <a16:creationId xmlns:a16="http://schemas.microsoft.com/office/drawing/2014/main" id="{036415D0-E83B-42D3-9B0C-1959AC022EA5}"/>
                    </a:ext>
                  </a:extLst>
                </p:cNvPr>
                <p:cNvSpPr/>
                <p:nvPr/>
              </p:nvSpPr>
              <p:spPr>
                <a:xfrm>
                  <a:off x="2295800" y="3623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solidFill>
                  <a:srgbClr val="C00000"/>
                </a:solidFill>
                <a:ln w="7600" cap="flat">
                  <a:noFill/>
                  <a:miter/>
                </a:ln>
              </p:spPr>
            </p:sp>
            <p:sp>
              <p:nvSpPr>
                <p:cNvPr id="135" name="长方形">
                  <a:extLst>
                    <a:ext uri="{FF2B5EF4-FFF2-40B4-BE49-F238E27FC236}">
                      <a16:creationId xmlns:a16="http://schemas.microsoft.com/office/drawing/2014/main" id="{FC6B41FF-6188-4BCE-B86D-F8C4DB1829D5}"/>
                    </a:ext>
                  </a:extLst>
                </p:cNvPr>
                <p:cNvSpPr/>
                <p:nvPr/>
              </p:nvSpPr>
              <p:spPr>
                <a:xfrm>
                  <a:off x="2615000" y="3623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solidFill>
                  <a:srgbClr val="C00000"/>
                </a:solidFill>
                <a:ln w="7600" cap="flat">
                  <a:noFill/>
                  <a:miter/>
                </a:ln>
              </p:spPr>
            </p:sp>
          </p:grpSp>
        </p:grpSp>
        <p:sp>
          <p:nvSpPr>
            <p:cNvPr id="142" name="文本框 141">
              <a:extLst>
                <a:ext uri="{FF2B5EF4-FFF2-40B4-BE49-F238E27FC236}">
                  <a16:creationId xmlns:a16="http://schemas.microsoft.com/office/drawing/2014/main" id="{3E7D23ED-A344-4EB0-ACE9-E1A833970EF2}"/>
                </a:ext>
              </a:extLst>
            </p:cNvPr>
            <p:cNvSpPr txBox="1"/>
            <p:nvPr/>
          </p:nvSpPr>
          <p:spPr>
            <a:xfrm>
              <a:off x="8632685" y="2721774"/>
              <a:ext cx="1123791" cy="427051"/>
            </a:xfrm>
            <a:prstGeom prst="rect">
              <a:avLst/>
            </a:prstGeom>
            <a:noFill/>
          </p:spPr>
          <p:txBody>
            <a:bodyPr wrap="square" rtlCol="0">
              <a:spAutoFit/>
            </a:bodyPr>
            <a:lstStyle/>
            <a:p>
              <a:pPr marL="0" marR="0" lvl="0" indent="0" algn="l" defTabSz="914478"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DRAM shared buffer pool</a:t>
              </a:r>
              <a:endParaRPr kumimoji="0" lang="zh-CN" altLang="en-US" sz="105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endParaRPr>
            </a:p>
          </p:txBody>
        </p:sp>
        <p:sp>
          <p:nvSpPr>
            <p:cNvPr id="143" name="矩形 142">
              <a:extLst>
                <a:ext uri="{FF2B5EF4-FFF2-40B4-BE49-F238E27FC236}">
                  <a16:creationId xmlns:a16="http://schemas.microsoft.com/office/drawing/2014/main" id="{ACD43B62-EF0F-4676-B2C5-CB5EE2A28A38}"/>
                </a:ext>
              </a:extLst>
            </p:cNvPr>
            <p:cNvSpPr/>
            <p:nvPr/>
          </p:nvSpPr>
          <p:spPr>
            <a:xfrm>
              <a:off x="9969981" y="2015358"/>
              <a:ext cx="1103471" cy="1208242"/>
            </a:xfrm>
            <a:prstGeom prst="rect">
              <a:avLst/>
            </a:prstGeom>
            <a:gradFill flip="none" rotWithShape="1">
              <a:gsLst>
                <a:gs pos="0">
                  <a:srgbClr val="666666">
                    <a:lumMod val="60000"/>
                    <a:lumOff val="40000"/>
                    <a:alpha val="26000"/>
                  </a:srgbClr>
                </a:gs>
                <a:gs pos="100000">
                  <a:srgbClr val="666666">
                    <a:lumMod val="60000"/>
                    <a:lumOff val="40000"/>
                    <a:alpha val="10000"/>
                  </a:srgbClr>
                </a:gs>
              </a:gsLst>
              <a:lin ang="16200000" scaled="0"/>
              <a:tileRect/>
            </a:gradFill>
            <a:ln w="6350" cap="flat" cmpd="sng" algn="ctr">
              <a:gradFill flip="none" rotWithShape="1">
                <a:gsLst>
                  <a:gs pos="0">
                    <a:srgbClr val="666666">
                      <a:lumMod val="60000"/>
                      <a:lumOff val="40000"/>
                      <a:alpha val="10000"/>
                    </a:srgbClr>
                  </a:gs>
                  <a:gs pos="100000">
                    <a:srgbClr val="666666">
                      <a:lumMod val="60000"/>
                      <a:lumOff val="40000"/>
                      <a:alpha val="10000"/>
                    </a:srgbClr>
                  </a:gs>
                </a:gsLst>
                <a:lin ang="5400000" scaled="0"/>
                <a:tileRect/>
              </a:gradFill>
              <a:prstDash val="solid"/>
              <a:miter lim="800000"/>
              <a:headEnd type="none" w="med" len="med"/>
              <a:tailEnd type="none" w="med" len="med"/>
            </a:ln>
            <a:effectLst/>
          </p:spPr>
          <p:txBody>
            <a:bodyPr wrap="square" lIns="0" tIns="0" rIns="0" bIns="0" anchor="ctr" anchorCtr="1"/>
            <a:lstStyle/>
            <a:p>
              <a:pPr marL="0" marR="0" lvl="0" indent="0" algn="ctr" defTabSz="913746"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0" cap="none" spc="5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itchFamily="34" charset="0"/>
              </a:endParaRPr>
            </a:p>
          </p:txBody>
        </p:sp>
        <p:grpSp>
          <p:nvGrpSpPr>
            <p:cNvPr id="144" name="组合 143">
              <a:extLst>
                <a:ext uri="{FF2B5EF4-FFF2-40B4-BE49-F238E27FC236}">
                  <a16:creationId xmlns:a16="http://schemas.microsoft.com/office/drawing/2014/main" id="{F640576C-6A17-4437-B5DB-1116251F540B}"/>
                </a:ext>
              </a:extLst>
            </p:cNvPr>
            <p:cNvGrpSpPr/>
            <p:nvPr/>
          </p:nvGrpSpPr>
          <p:grpSpPr>
            <a:xfrm>
              <a:off x="9765446" y="2289639"/>
              <a:ext cx="190632" cy="432849"/>
              <a:chOff x="2254329" y="2537449"/>
              <a:chExt cx="673159" cy="436737"/>
            </a:xfrm>
          </p:grpSpPr>
          <p:sp>
            <p:nvSpPr>
              <p:cNvPr id="145" name="ConnectLine">
                <a:extLst>
                  <a:ext uri="{FF2B5EF4-FFF2-40B4-BE49-F238E27FC236}">
                    <a16:creationId xmlns:a16="http://schemas.microsoft.com/office/drawing/2014/main" id="{D3F00340-E800-49B9-9A1D-458375B98794}"/>
                  </a:ext>
                </a:extLst>
              </p:cNvPr>
              <p:cNvSpPr/>
              <p:nvPr/>
            </p:nvSpPr>
            <p:spPr>
              <a:xfrm>
                <a:off x="2280732" y="2964101"/>
                <a:ext cx="646756" cy="10085"/>
              </a:xfrm>
              <a:custGeom>
                <a:avLst/>
                <a:gdLst/>
                <a:ahLst/>
                <a:cxnLst/>
                <a:rect l="l" t="t" r="r" b="b"/>
                <a:pathLst>
                  <a:path w="486400" h="7600" fill="none">
                    <a:moveTo>
                      <a:pt x="486400" y="0"/>
                    </a:moveTo>
                    <a:lnTo>
                      <a:pt x="0" y="0"/>
                    </a:lnTo>
                  </a:path>
                </a:pathLst>
              </a:custGeom>
              <a:noFill/>
              <a:ln w="20267" cap="flat">
                <a:solidFill>
                  <a:srgbClr val="00AEEE"/>
                </a:solidFill>
                <a:miter/>
                <a:tailEnd type="triangle" w="med" len="med"/>
              </a:ln>
            </p:spPr>
          </p:sp>
          <p:sp>
            <p:nvSpPr>
              <p:cNvPr id="146" name="ConnectLine">
                <a:extLst>
                  <a:ext uri="{FF2B5EF4-FFF2-40B4-BE49-F238E27FC236}">
                    <a16:creationId xmlns:a16="http://schemas.microsoft.com/office/drawing/2014/main" id="{8BA9733D-D26A-4122-A889-E36C107E7E3D}"/>
                  </a:ext>
                </a:extLst>
              </p:cNvPr>
              <p:cNvSpPr/>
              <p:nvPr/>
            </p:nvSpPr>
            <p:spPr>
              <a:xfrm rot="10800000">
                <a:off x="2254329" y="2537449"/>
                <a:ext cx="667176" cy="45719"/>
              </a:xfrm>
              <a:custGeom>
                <a:avLst/>
                <a:gdLst/>
                <a:ahLst/>
                <a:cxnLst/>
                <a:rect l="l" t="t" r="r" b="b"/>
                <a:pathLst>
                  <a:path w="486400" h="7600" fill="none">
                    <a:moveTo>
                      <a:pt x="486400" y="0"/>
                    </a:moveTo>
                    <a:lnTo>
                      <a:pt x="0" y="0"/>
                    </a:lnTo>
                  </a:path>
                </a:pathLst>
              </a:custGeom>
              <a:noFill/>
              <a:ln w="20267" cap="flat">
                <a:solidFill>
                  <a:srgbClr val="00AEEE"/>
                </a:solidFill>
                <a:miter/>
                <a:tailEnd type="triangle" w="med" len="med"/>
              </a:ln>
            </p:spPr>
          </p:sp>
        </p:grpSp>
        <p:grpSp>
          <p:nvGrpSpPr>
            <p:cNvPr id="147" name="组合 146">
              <a:extLst>
                <a:ext uri="{FF2B5EF4-FFF2-40B4-BE49-F238E27FC236}">
                  <a16:creationId xmlns:a16="http://schemas.microsoft.com/office/drawing/2014/main" id="{15CCC7B1-0A23-4678-8F0C-00C3B4BE2B05}"/>
                </a:ext>
              </a:extLst>
            </p:cNvPr>
            <p:cNvGrpSpPr/>
            <p:nvPr/>
          </p:nvGrpSpPr>
          <p:grpSpPr>
            <a:xfrm>
              <a:off x="10069777" y="2070754"/>
              <a:ext cx="848868" cy="589731"/>
              <a:chOff x="986011" y="2723078"/>
              <a:chExt cx="1232879" cy="595028"/>
            </a:xfrm>
            <a:solidFill>
              <a:srgbClr val="FFC000"/>
            </a:solidFill>
          </p:grpSpPr>
          <p:grpSp>
            <p:nvGrpSpPr>
              <p:cNvPr id="148" name="组合 147">
                <a:extLst>
                  <a:ext uri="{FF2B5EF4-FFF2-40B4-BE49-F238E27FC236}">
                    <a16:creationId xmlns:a16="http://schemas.microsoft.com/office/drawing/2014/main" id="{A9942BFE-6340-4BB5-8C3A-109A4822F433}"/>
                  </a:ext>
                </a:extLst>
              </p:cNvPr>
              <p:cNvGrpSpPr/>
              <p:nvPr/>
            </p:nvGrpSpPr>
            <p:grpSpPr>
              <a:xfrm>
                <a:off x="986011" y="2723078"/>
                <a:ext cx="1232879" cy="191619"/>
                <a:chOff x="1976600" y="3319428"/>
                <a:chExt cx="927200" cy="144400"/>
              </a:xfrm>
              <a:grpFill/>
            </p:grpSpPr>
            <p:sp>
              <p:nvSpPr>
                <p:cNvPr id="157" name="长方形">
                  <a:extLst>
                    <a:ext uri="{FF2B5EF4-FFF2-40B4-BE49-F238E27FC236}">
                      <a16:creationId xmlns:a16="http://schemas.microsoft.com/office/drawing/2014/main" id="{B83FA194-0AE9-40F5-A1A2-6778E13CCBB5}"/>
                    </a:ext>
                  </a:extLst>
                </p:cNvPr>
                <p:cNvSpPr/>
                <p:nvPr/>
              </p:nvSpPr>
              <p:spPr>
                <a:xfrm>
                  <a:off x="1976600" y="3319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grpFill/>
                <a:ln w="7600" cap="flat">
                  <a:noFill/>
                  <a:miter/>
                </a:ln>
              </p:spPr>
            </p:sp>
            <p:sp>
              <p:nvSpPr>
                <p:cNvPr id="158" name="长方形">
                  <a:extLst>
                    <a:ext uri="{FF2B5EF4-FFF2-40B4-BE49-F238E27FC236}">
                      <a16:creationId xmlns:a16="http://schemas.microsoft.com/office/drawing/2014/main" id="{22084A45-5952-46F0-810F-9A339127B785}"/>
                    </a:ext>
                  </a:extLst>
                </p:cNvPr>
                <p:cNvSpPr/>
                <p:nvPr/>
              </p:nvSpPr>
              <p:spPr>
                <a:xfrm>
                  <a:off x="2295800" y="3319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grpFill/>
                <a:ln w="7600" cap="flat">
                  <a:noFill/>
                  <a:miter/>
                </a:ln>
              </p:spPr>
            </p:sp>
            <p:sp>
              <p:nvSpPr>
                <p:cNvPr id="159" name="长方形">
                  <a:extLst>
                    <a:ext uri="{FF2B5EF4-FFF2-40B4-BE49-F238E27FC236}">
                      <a16:creationId xmlns:a16="http://schemas.microsoft.com/office/drawing/2014/main" id="{DAA59591-5CAE-4CAC-9F6E-747FE323CC8D}"/>
                    </a:ext>
                  </a:extLst>
                </p:cNvPr>
                <p:cNvSpPr/>
                <p:nvPr/>
              </p:nvSpPr>
              <p:spPr>
                <a:xfrm>
                  <a:off x="2615000" y="3319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grpFill/>
                <a:ln w="7600" cap="flat">
                  <a:noFill/>
                  <a:miter/>
                </a:ln>
              </p:spPr>
            </p:sp>
          </p:grpSp>
          <p:grpSp>
            <p:nvGrpSpPr>
              <p:cNvPr id="149" name="组合 148">
                <a:extLst>
                  <a:ext uri="{FF2B5EF4-FFF2-40B4-BE49-F238E27FC236}">
                    <a16:creationId xmlns:a16="http://schemas.microsoft.com/office/drawing/2014/main" id="{ED55D1F6-98D2-4CBD-8353-A3BA6EB80A63}"/>
                  </a:ext>
                </a:extLst>
              </p:cNvPr>
              <p:cNvGrpSpPr/>
              <p:nvPr/>
            </p:nvGrpSpPr>
            <p:grpSpPr>
              <a:xfrm>
                <a:off x="986011" y="2924783"/>
                <a:ext cx="1232879" cy="191619"/>
                <a:chOff x="1976600" y="3471428"/>
                <a:chExt cx="927200" cy="144400"/>
              </a:xfrm>
              <a:grpFill/>
            </p:grpSpPr>
            <p:sp>
              <p:nvSpPr>
                <p:cNvPr id="154" name="长方形">
                  <a:extLst>
                    <a:ext uri="{FF2B5EF4-FFF2-40B4-BE49-F238E27FC236}">
                      <a16:creationId xmlns:a16="http://schemas.microsoft.com/office/drawing/2014/main" id="{52E0A2A1-3A3C-40CA-8379-1551F369646E}"/>
                    </a:ext>
                  </a:extLst>
                </p:cNvPr>
                <p:cNvSpPr/>
                <p:nvPr/>
              </p:nvSpPr>
              <p:spPr>
                <a:xfrm>
                  <a:off x="1976600" y="3471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grpFill/>
                <a:ln w="7600" cap="flat">
                  <a:noFill/>
                  <a:miter/>
                </a:ln>
              </p:spPr>
            </p:sp>
            <p:sp>
              <p:nvSpPr>
                <p:cNvPr id="155" name="长方形">
                  <a:extLst>
                    <a:ext uri="{FF2B5EF4-FFF2-40B4-BE49-F238E27FC236}">
                      <a16:creationId xmlns:a16="http://schemas.microsoft.com/office/drawing/2014/main" id="{8D06B54E-2E94-439D-AFBF-5F59542231BD}"/>
                    </a:ext>
                  </a:extLst>
                </p:cNvPr>
                <p:cNvSpPr/>
                <p:nvPr/>
              </p:nvSpPr>
              <p:spPr>
                <a:xfrm>
                  <a:off x="2295800" y="3471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grpFill/>
                <a:ln w="7600" cap="flat">
                  <a:noFill/>
                  <a:miter/>
                </a:ln>
              </p:spPr>
            </p:sp>
            <p:sp>
              <p:nvSpPr>
                <p:cNvPr id="156" name="长方形">
                  <a:extLst>
                    <a:ext uri="{FF2B5EF4-FFF2-40B4-BE49-F238E27FC236}">
                      <a16:creationId xmlns:a16="http://schemas.microsoft.com/office/drawing/2014/main" id="{DF48BD90-01A1-4280-9536-ACDA2C80C3DE}"/>
                    </a:ext>
                  </a:extLst>
                </p:cNvPr>
                <p:cNvSpPr/>
                <p:nvPr/>
              </p:nvSpPr>
              <p:spPr>
                <a:xfrm>
                  <a:off x="2615000" y="3471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grpFill/>
                <a:ln w="7600" cap="flat">
                  <a:noFill/>
                  <a:miter/>
                </a:ln>
              </p:spPr>
            </p:sp>
          </p:grpSp>
          <p:grpSp>
            <p:nvGrpSpPr>
              <p:cNvPr id="150" name="组合 149">
                <a:extLst>
                  <a:ext uri="{FF2B5EF4-FFF2-40B4-BE49-F238E27FC236}">
                    <a16:creationId xmlns:a16="http://schemas.microsoft.com/office/drawing/2014/main" id="{C9FB612D-4B3B-4D16-83A9-A8E167DAC6B4}"/>
                  </a:ext>
                </a:extLst>
              </p:cNvPr>
              <p:cNvGrpSpPr/>
              <p:nvPr/>
            </p:nvGrpSpPr>
            <p:grpSpPr>
              <a:xfrm>
                <a:off x="986011" y="3126487"/>
                <a:ext cx="1232879" cy="191619"/>
                <a:chOff x="1976600" y="3623428"/>
                <a:chExt cx="927200" cy="144400"/>
              </a:xfrm>
              <a:grpFill/>
            </p:grpSpPr>
            <p:sp>
              <p:nvSpPr>
                <p:cNvPr id="151" name="长方形">
                  <a:extLst>
                    <a:ext uri="{FF2B5EF4-FFF2-40B4-BE49-F238E27FC236}">
                      <a16:creationId xmlns:a16="http://schemas.microsoft.com/office/drawing/2014/main" id="{6C2BBBAB-6BC5-48DE-8719-68E0B8406FC0}"/>
                    </a:ext>
                  </a:extLst>
                </p:cNvPr>
                <p:cNvSpPr/>
                <p:nvPr/>
              </p:nvSpPr>
              <p:spPr>
                <a:xfrm>
                  <a:off x="1976600" y="3623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grpFill/>
                <a:ln w="7600" cap="flat">
                  <a:noFill/>
                  <a:miter/>
                </a:ln>
              </p:spPr>
            </p:sp>
            <p:sp>
              <p:nvSpPr>
                <p:cNvPr id="152" name="长方形">
                  <a:extLst>
                    <a:ext uri="{FF2B5EF4-FFF2-40B4-BE49-F238E27FC236}">
                      <a16:creationId xmlns:a16="http://schemas.microsoft.com/office/drawing/2014/main" id="{3288433A-5E81-4F25-B3FD-EF4830265995}"/>
                    </a:ext>
                  </a:extLst>
                </p:cNvPr>
                <p:cNvSpPr/>
                <p:nvPr/>
              </p:nvSpPr>
              <p:spPr>
                <a:xfrm>
                  <a:off x="2295800" y="3623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grpFill/>
                <a:ln w="7600" cap="flat">
                  <a:noFill/>
                  <a:miter/>
                </a:ln>
              </p:spPr>
            </p:sp>
            <p:sp>
              <p:nvSpPr>
                <p:cNvPr id="153" name="长方形">
                  <a:extLst>
                    <a:ext uri="{FF2B5EF4-FFF2-40B4-BE49-F238E27FC236}">
                      <a16:creationId xmlns:a16="http://schemas.microsoft.com/office/drawing/2014/main" id="{BA094885-C9E7-4BCB-BA6A-9E7063B91AB1}"/>
                    </a:ext>
                  </a:extLst>
                </p:cNvPr>
                <p:cNvSpPr/>
                <p:nvPr/>
              </p:nvSpPr>
              <p:spPr>
                <a:xfrm>
                  <a:off x="2615000" y="3623428"/>
                  <a:ext cx="288800" cy="144400"/>
                </a:xfrm>
                <a:custGeom>
                  <a:avLst/>
                  <a:gdLst>
                    <a:gd name="connsiteX0" fmla="*/ 0 w 288800"/>
                    <a:gd name="connsiteY0" fmla="*/ 72200 h 144400"/>
                    <a:gd name="connsiteX1" fmla="*/ 144400 w 288800"/>
                    <a:gd name="connsiteY1" fmla="*/ 0 h 144400"/>
                    <a:gd name="connsiteX2" fmla="*/ 288800 w 288800"/>
                    <a:gd name="connsiteY2" fmla="*/ 72200 h 144400"/>
                    <a:gd name="connsiteX3" fmla="*/ 144400 w 288800"/>
                    <a:gd name="connsiteY3" fmla="*/ 144400 h 144400"/>
                  </a:gdLst>
                  <a:ahLst/>
                  <a:cxnLst>
                    <a:cxn ang="0">
                      <a:pos x="connsiteX0" y="connsiteY0"/>
                    </a:cxn>
                    <a:cxn ang="0">
                      <a:pos x="connsiteX1" y="connsiteY1"/>
                    </a:cxn>
                    <a:cxn ang="0">
                      <a:pos x="connsiteX2" y="connsiteY2"/>
                    </a:cxn>
                    <a:cxn ang="0">
                      <a:pos x="connsiteX3" y="connsiteY3"/>
                    </a:cxn>
                  </a:cxnLst>
                  <a:rect l="l" t="t" r="r" b="b"/>
                  <a:pathLst>
                    <a:path w="288800" h="144400">
                      <a:moveTo>
                        <a:pt x="288800" y="144400"/>
                      </a:moveTo>
                      <a:lnTo>
                        <a:pt x="288800" y="0"/>
                      </a:lnTo>
                      <a:lnTo>
                        <a:pt x="0" y="0"/>
                      </a:lnTo>
                      <a:lnTo>
                        <a:pt x="0" y="144400"/>
                      </a:lnTo>
                      <a:lnTo>
                        <a:pt x="288800" y="144400"/>
                      </a:lnTo>
                      <a:close/>
                    </a:path>
                  </a:pathLst>
                </a:custGeom>
                <a:grpFill/>
                <a:ln w="7600" cap="flat">
                  <a:noFill/>
                  <a:miter/>
                </a:ln>
              </p:spPr>
            </p:sp>
          </p:grpSp>
        </p:grpSp>
        <p:sp>
          <p:nvSpPr>
            <p:cNvPr id="160" name="文本框 159">
              <a:extLst>
                <a:ext uri="{FF2B5EF4-FFF2-40B4-BE49-F238E27FC236}">
                  <a16:creationId xmlns:a16="http://schemas.microsoft.com/office/drawing/2014/main" id="{12019886-6946-435A-A476-26A9BA8BAF34}"/>
                </a:ext>
              </a:extLst>
            </p:cNvPr>
            <p:cNvSpPr txBox="1"/>
            <p:nvPr/>
          </p:nvSpPr>
          <p:spPr>
            <a:xfrm>
              <a:off x="9963564" y="2741834"/>
              <a:ext cx="1123791" cy="427051"/>
            </a:xfrm>
            <a:prstGeom prst="rect">
              <a:avLst/>
            </a:prstGeom>
            <a:noFill/>
          </p:spPr>
          <p:txBody>
            <a:bodyPr wrap="square" rtlCol="0">
              <a:spAutoFit/>
            </a:bodyPr>
            <a:lstStyle/>
            <a:p>
              <a:pPr marL="0" marR="0" lvl="0" indent="0" algn="l" defTabSz="914478"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rPr>
                <a:t>SCM </a:t>
              </a:r>
              <a:r>
                <a:rPr kumimoji="0" lang="en-US" altLang="zh-CN" sz="105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shared buffer pool</a:t>
              </a:r>
              <a:endParaRPr kumimoji="0" lang="zh-CN" altLang="en-US" sz="105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endParaRPr>
            </a:p>
          </p:txBody>
        </p:sp>
        <p:sp>
          <p:nvSpPr>
            <p:cNvPr id="164" name="流程图: 磁盘 163">
              <a:extLst>
                <a:ext uri="{FF2B5EF4-FFF2-40B4-BE49-F238E27FC236}">
                  <a16:creationId xmlns:a16="http://schemas.microsoft.com/office/drawing/2014/main" id="{551AAC4E-D853-4252-B597-B9C1492305F5}"/>
                </a:ext>
              </a:extLst>
            </p:cNvPr>
            <p:cNvSpPr/>
            <p:nvPr/>
          </p:nvSpPr>
          <p:spPr>
            <a:xfrm>
              <a:off x="1053963" y="4190410"/>
              <a:ext cx="10137138" cy="1150260"/>
            </a:xfrm>
            <a:prstGeom prst="flowChartMagneticDisk">
              <a:avLst/>
            </a:prstGeom>
            <a:gradFill flip="none" rotWithShape="1">
              <a:gsLst>
                <a:gs pos="0">
                  <a:schemeClr val="bg1"/>
                </a:gs>
                <a:gs pos="100000">
                  <a:schemeClr val="bg1">
                    <a:lumMod val="85000"/>
                  </a:schemeClr>
                </a:gs>
              </a:gsLst>
              <a:lin ang="5400000" scaled="0"/>
            </a:gradFill>
            <a:ln w="12700" cap="flat">
              <a:solidFill>
                <a:schemeClr val="bg2"/>
              </a:solidFill>
              <a:miter lim="400000"/>
            </a:ln>
            <a:effectLst/>
          </p:spPr>
          <p:txBody>
            <a:bodyPr wrap="square" lIns="161227" tIns="161227" rIns="161227" bIns="161227" numCol="1" anchor="ctr">
              <a:noAutofit/>
            </a:bodyPr>
            <a:lstStyle/>
            <a:p>
              <a:pPr marL="0" marR="0" lvl="0" indent="0" algn="ctr" defTabSz="2732655" rtl="0" eaLnBrk="1" fontAlgn="auto" latinLnBrk="0" hangingPunct="0">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5" name="文本框 219">
              <a:extLst>
                <a:ext uri="{FF2B5EF4-FFF2-40B4-BE49-F238E27FC236}">
                  <a16:creationId xmlns:a16="http://schemas.microsoft.com/office/drawing/2014/main" id="{7419AE6C-0F27-4E67-B2E7-CD78800ED0E6}"/>
                </a:ext>
              </a:extLst>
            </p:cNvPr>
            <p:cNvSpPr txBox="1"/>
            <p:nvPr/>
          </p:nvSpPr>
          <p:spPr>
            <a:xfrm>
              <a:off x="3615548" y="5075857"/>
              <a:ext cx="5162286" cy="275804"/>
            </a:xfrm>
            <a:prstGeom prst="rect">
              <a:avLst/>
            </a:prstGeom>
            <a:noFill/>
          </p:spPr>
          <p:txBody>
            <a:bodyPr wrap="square" lIns="48000" rIns="48000" rtlCol="0">
              <a:spAutoFit/>
            </a:bodyPr>
            <a:lstStyle>
              <a:defPPr>
                <a:defRPr lang="en-US"/>
              </a:defPPr>
              <a:lvl1pPr algn="ctr">
                <a:lnSpc>
                  <a:spcPct val="120000"/>
                </a:lnSpc>
                <a:defRPr sz="700">
                  <a:solidFill>
                    <a:schemeClr val="bg1"/>
                  </a:solidFill>
                </a:defRPr>
              </a:lvl1pPr>
            </a:lstStyle>
            <a:p>
              <a:pPr marL="0" marR="0" lvl="0" indent="0" algn="ctr" defTabSz="302384" rtl="0" eaLnBrk="1" fontAlgn="auto" latinLnBrk="0" hangingPunct="1">
                <a:lnSpc>
                  <a:spcPct val="12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Shared storage</a:t>
              </a:r>
              <a:endParaRPr kumimoji="0" lang="zh-CN" altLang="en-US" sz="11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nvGrpSpPr>
            <p:cNvPr id="166" name="组合 165">
              <a:extLst>
                <a:ext uri="{FF2B5EF4-FFF2-40B4-BE49-F238E27FC236}">
                  <a16:creationId xmlns:a16="http://schemas.microsoft.com/office/drawing/2014/main" id="{A0FC6F38-9A18-44AC-A0C4-03E64823B539}"/>
                </a:ext>
              </a:extLst>
            </p:cNvPr>
            <p:cNvGrpSpPr/>
            <p:nvPr/>
          </p:nvGrpSpPr>
          <p:grpSpPr>
            <a:xfrm>
              <a:off x="4748141" y="4613474"/>
              <a:ext cx="3484430" cy="487502"/>
              <a:chOff x="2059124" y="4503448"/>
              <a:chExt cx="2620504" cy="483666"/>
            </a:xfrm>
          </p:grpSpPr>
          <p:grpSp>
            <p:nvGrpSpPr>
              <p:cNvPr id="167" name="组合 166">
                <a:extLst>
                  <a:ext uri="{FF2B5EF4-FFF2-40B4-BE49-F238E27FC236}">
                    <a16:creationId xmlns:a16="http://schemas.microsoft.com/office/drawing/2014/main" id="{7430D4F0-D588-4E5C-BB66-33187C72B3C6}"/>
                  </a:ext>
                </a:extLst>
              </p:cNvPr>
              <p:cNvGrpSpPr/>
              <p:nvPr/>
            </p:nvGrpSpPr>
            <p:grpSpPr>
              <a:xfrm>
                <a:off x="4071796" y="4503448"/>
                <a:ext cx="607832" cy="483654"/>
                <a:chOff x="4071796" y="4503448"/>
                <a:chExt cx="607832" cy="483654"/>
              </a:xfrm>
            </p:grpSpPr>
            <p:sp>
              <p:nvSpPr>
                <p:cNvPr id="180" name="长方形">
                  <a:extLst>
                    <a:ext uri="{FF2B5EF4-FFF2-40B4-BE49-F238E27FC236}">
                      <a16:creationId xmlns:a16="http://schemas.microsoft.com/office/drawing/2014/main" id="{87DB61E9-1877-46D6-9158-1AD776F7E298}"/>
                    </a:ext>
                  </a:extLst>
                </p:cNvPr>
                <p:cNvSpPr/>
                <p:nvPr/>
              </p:nvSpPr>
              <p:spPr>
                <a:xfrm>
                  <a:off x="4071796" y="4503448"/>
                  <a:ext cx="607832" cy="144401"/>
                </a:xfrm>
                <a:custGeom>
                  <a:avLst/>
                  <a:gdLst>
                    <a:gd name="connsiteX0" fmla="*/ 0 w 607832"/>
                    <a:gd name="connsiteY0" fmla="*/ 72200 h 144401"/>
                    <a:gd name="connsiteX1" fmla="*/ 303916 w 607832"/>
                    <a:gd name="connsiteY1" fmla="*/ 0 h 144401"/>
                    <a:gd name="connsiteX2" fmla="*/ 607832 w 607832"/>
                    <a:gd name="connsiteY2" fmla="*/ 72200 h 144401"/>
                    <a:gd name="connsiteX3" fmla="*/ 303916 w 607832"/>
                    <a:gd name="connsiteY3" fmla="*/ 144401 h 144401"/>
                  </a:gdLst>
                  <a:ahLst/>
                  <a:cxnLst>
                    <a:cxn ang="0">
                      <a:pos x="connsiteX0" y="connsiteY0"/>
                    </a:cxn>
                    <a:cxn ang="0">
                      <a:pos x="connsiteX1" y="connsiteY1"/>
                    </a:cxn>
                    <a:cxn ang="0">
                      <a:pos x="connsiteX2" y="connsiteY2"/>
                    </a:cxn>
                    <a:cxn ang="0">
                      <a:pos x="connsiteX3" y="connsiteY3"/>
                    </a:cxn>
                  </a:cxnLst>
                  <a:rect l="l" t="t" r="r" b="b"/>
                  <a:pathLst>
                    <a:path w="607832" h="144401">
                      <a:moveTo>
                        <a:pt x="607832" y="144401"/>
                      </a:moveTo>
                      <a:lnTo>
                        <a:pt x="607832" y="0"/>
                      </a:lnTo>
                      <a:lnTo>
                        <a:pt x="0" y="0"/>
                      </a:lnTo>
                      <a:lnTo>
                        <a:pt x="0" y="144401"/>
                      </a:lnTo>
                      <a:lnTo>
                        <a:pt x="607832" y="144401"/>
                      </a:lnTo>
                      <a:close/>
                    </a:path>
                  </a:pathLst>
                </a:custGeom>
                <a:solidFill>
                  <a:srgbClr val="4CDAE6"/>
                </a:solidFill>
                <a:ln w="7600" cap="flat">
                  <a:noFill/>
                  <a:miter/>
                </a:ln>
              </p:spPr>
            </p:sp>
            <p:sp>
              <p:nvSpPr>
                <p:cNvPr id="181" name="长方形">
                  <a:extLst>
                    <a:ext uri="{FF2B5EF4-FFF2-40B4-BE49-F238E27FC236}">
                      <a16:creationId xmlns:a16="http://schemas.microsoft.com/office/drawing/2014/main" id="{A82A95B3-33E2-4BBA-A790-A7D0B28C2473}"/>
                    </a:ext>
                  </a:extLst>
                </p:cNvPr>
                <p:cNvSpPr/>
                <p:nvPr/>
              </p:nvSpPr>
              <p:spPr>
                <a:xfrm>
                  <a:off x="4071796" y="4664264"/>
                  <a:ext cx="607832" cy="144401"/>
                </a:xfrm>
                <a:custGeom>
                  <a:avLst/>
                  <a:gdLst>
                    <a:gd name="connsiteX0" fmla="*/ 0 w 607832"/>
                    <a:gd name="connsiteY0" fmla="*/ 72200 h 144401"/>
                    <a:gd name="connsiteX1" fmla="*/ 303916 w 607832"/>
                    <a:gd name="connsiteY1" fmla="*/ 0 h 144401"/>
                    <a:gd name="connsiteX2" fmla="*/ 607832 w 607832"/>
                    <a:gd name="connsiteY2" fmla="*/ 72200 h 144401"/>
                    <a:gd name="connsiteX3" fmla="*/ 303916 w 607832"/>
                    <a:gd name="connsiteY3" fmla="*/ 144401 h 144401"/>
                  </a:gdLst>
                  <a:ahLst/>
                  <a:cxnLst>
                    <a:cxn ang="0">
                      <a:pos x="connsiteX0" y="connsiteY0"/>
                    </a:cxn>
                    <a:cxn ang="0">
                      <a:pos x="connsiteX1" y="connsiteY1"/>
                    </a:cxn>
                    <a:cxn ang="0">
                      <a:pos x="connsiteX2" y="connsiteY2"/>
                    </a:cxn>
                    <a:cxn ang="0">
                      <a:pos x="connsiteX3" y="connsiteY3"/>
                    </a:cxn>
                  </a:cxnLst>
                  <a:rect l="l" t="t" r="r" b="b"/>
                  <a:pathLst>
                    <a:path w="607832" h="144401">
                      <a:moveTo>
                        <a:pt x="607832" y="144401"/>
                      </a:moveTo>
                      <a:lnTo>
                        <a:pt x="607832" y="0"/>
                      </a:lnTo>
                      <a:lnTo>
                        <a:pt x="0" y="0"/>
                      </a:lnTo>
                      <a:lnTo>
                        <a:pt x="0" y="144401"/>
                      </a:lnTo>
                      <a:lnTo>
                        <a:pt x="607832" y="144401"/>
                      </a:lnTo>
                      <a:close/>
                    </a:path>
                  </a:pathLst>
                </a:custGeom>
                <a:solidFill>
                  <a:srgbClr val="4CDAE6"/>
                </a:solidFill>
                <a:ln w="7600" cap="flat">
                  <a:noFill/>
                  <a:miter/>
                </a:ln>
              </p:spPr>
            </p:sp>
            <p:sp>
              <p:nvSpPr>
                <p:cNvPr id="182" name="长方形">
                  <a:extLst>
                    <a:ext uri="{FF2B5EF4-FFF2-40B4-BE49-F238E27FC236}">
                      <a16:creationId xmlns:a16="http://schemas.microsoft.com/office/drawing/2014/main" id="{C271EB54-3EAB-486D-8AA6-B900CDB5E6F0}"/>
                    </a:ext>
                  </a:extLst>
                </p:cNvPr>
                <p:cNvSpPr/>
                <p:nvPr/>
              </p:nvSpPr>
              <p:spPr>
                <a:xfrm>
                  <a:off x="4071796" y="4842701"/>
                  <a:ext cx="607832" cy="144401"/>
                </a:xfrm>
                <a:custGeom>
                  <a:avLst/>
                  <a:gdLst>
                    <a:gd name="connsiteX0" fmla="*/ 0 w 607832"/>
                    <a:gd name="connsiteY0" fmla="*/ 72200 h 144401"/>
                    <a:gd name="connsiteX1" fmla="*/ 303916 w 607832"/>
                    <a:gd name="connsiteY1" fmla="*/ 0 h 144401"/>
                    <a:gd name="connsiteX2" fmla="*/ 607832 w 607832"/>
                    <a:gd name="connsiteY2" fmla="*/ 72200 h 144401"/>
                    <a:gd name="connsiteX3" fmla="*/ 303916 w 607832"/>
                    <a:gd name="connsiteY3" fmla="*/ 144401 h 144401"/>
                  </a:gdLst>
                  <a:ahLst/>
                  <a:cxnLst>
                    <a:cxn ang="0">
                      <a:pos x="connsiteX0" y="connsiteY0"/>
                    </a:cxn>
                    <a:cxn ang="0">
                      <a:pos x="connsiteX1" y="connsiteY1"/>
                    </a:cxn>
                    <a:cxn ang="0">
                      <a:pos x="connsiteX2" y="connsiteY2"/>
                    </a:cxn>
                    <a:cxn ang="0">
                      <a:pos x="connsiteX3" y="connsiteY3"/>
                    </a:cxn>
                  </a:cxnLst>
                  <a:rect l="l" t="t" r="r" b="b"/>
                  <a:pathLst>
                    <a:path w="607832" h="144401">
                      <a:moveTo>
                        <a:pt x="607832" y="144401"/>
                      </a:moveTo>
                      <a:lnTo>
                        <a:pt x="607832" y="0"/>
                      </a:lnTo>
                      <a:lnTo>
                        <a:pt x="0" y="0"/>
                      </a:lnTo>
                      <a:lnTo>
                        <a:pt x="0" y="144401"/>
                      </a:lnTo>
                      <a:lnTo>
                        <a:pt x="607832" y="144401"/>
                      </a:lnTo>
                      <a:close/>
                    </a:path>
                  </a:pathLst>
                </a:custGeom>
                <a:solidFill>
                  <a:srgbClr val="4CDAE6"/>
                </a:solidFill>
                <a:ln w="7600" cap="flat">
                  <a:noFill/>
                  <a:miter/>
                </a:ln>
              </p:spPr>
            </p:sp>
          </p:grpSp>
          <p:grpSp>
            <p:nvGrpSpPr>
              <p:cNvPr id="168" name="组合 167">
                <a:extLst>
                  <a:ext uri="{FF2B5EF4-FFF2-40B4-BE49-F238E27FC236}">
                    <a16:creationId xmlns:a16="http://schemas.microsoft.com/office/drawing/2014/main" id="{4AA0A364-109A-4D0E-AC71-1B034F7AD17B}"/>
                  </a:ext>
                </a:extLst>
              </p:cNvPr>
              <p:cNvGrpSpPr/>
              <p:nvPr/>
            </p:nvGrpSpPr>
            <p:grpSpPr>
              <a:xfrm>
                <a:off x="3400906" y="4503448"/>
                <a:ext cx="607832" cy="483666"/>
                <a:chOff x="3400906" y="4503448"/>
                <a:chExt cx="607832" cy="483666"/>
              </a:xfrm>
            </p:grpSpPr>
            <p:sp>
              <p:nvSpPr>
                <p:cNvPr id="177" name="长方形">
                  <a:extLst>
                    <a:ext uri="{FF2B5EF4-FFF2-40B4-BE49-F238E27FC236}">
                      <a16:creationId xmlns:a16="http://schemas.microsoft.com/office/drawing/2014/main" id="{B1EAC4B8-DA13-4E87-AE3F-37630ABCE62B}"/>
                    </a:ext>
                  </a:extLst>
                </p:cNvPr>
                <p:cNvSpPr/>
                <p:nvPr/>
              </p:nvSpPr>
              <p:spPr>
                <a:xfrm>
                  <a:off x="3400906" y="4503448"/>
                  <a:ext cx="607832" cy="144401"/>
                </a:xfrm>
                <a:custGeom>
                  <a:avLst/>
                  <a:gdLst>
                    <a:gd name="connsiteX0" fmla="*/ 0 w 607832"/>
                    <a:gd name="connsiteY0" fmla="*/ 72200 h 144401"/>
                    <a:gd name="connsiteX1" fmla="*/ 303916 w 607832"/>
                    <a:gd name="connsiteY1" fmla="*/ 0 h 144401"/>
                    <a:gd name="connsiteX2" fmla="*/ 607832 w 607832"/>
                    <a:gd name="connsiteY2" fmla="*/ 72200 h 144401"/>
                    <a:gd name="connsiteX3" fmla="*/ 303916 w 607832"/>
                    <a:gd name="connsiteY3" fmla="*/ 144401 h 144401"/>
                  </a:gdLst>
                  <a:ahLst/>
                  <a:cxnLst>
                    <a:cxn ang="0">
                      <a:pos x="connsiteX0" y="connsiteY0"/>
                    </a:cxn>
                    <a:cxn ang="0">
                      <a:pos x="connsiteX1" y="connsiteY1"/>
                    </a:cxn>
                    <a:cxn ang="0">
                      <a:pos x="connsiteX2" y="connsiteY2"/>
                    </a:cxn>
                    <a:cxn ang="0">
                      <a:pos x="connsiteX3" y="connsiteY3"/>
                    </a:cxn>
                  </a:cxnLst>
                  <a:rect l="l" t="t" r="r" b="b"/>
                  <a:pathLst>
                    <a:path w="607832" h="144401">
                      <a:moveTo>
                        <a:pt x="607832" y="144401"/>
                      </a:moveTo>
                      <a:lnTo>
                        <a:pt x="607832" y="0"/>
                      </a:lnTo>
                      <a:lnTo>
                        <a:pt x="0" y="0"/>
                      </a:lnTo>
                      <a:lnTo>
                        <a:pt x="0" y="144401"/>
                      </a:lnTo>
                      <a:lnTo>
                        <a:pt x="607832" y="144401"/>
                      </a:lnTo>
                      <a:close/>
                    </a:path>
                  </a:pathLst>
                </a:custGeom>
                <a:solidFill>
                  <a:srgbClr val="4CDAE6"/>
                </a:solidFill>
                <a:ln w="7600" cap="flat">
                  <a:noFill/>
                  <a:miter/>
                </a:ln>
              </p:spPr>
            </p:sp>
            <p:sp>
              <p:nvSpPr>
                <p:cNvPr id="178" name="长方形">
                  <a:extLst>
                    <a:ext uri="{FF2B5EF4-FFF2-40B4-BE49-F238E27FC236}">
                      <a16:creationId xmlns:a16="http://schemas.microsoft.com/office/drawing/2014/main" id="{31C12D65-B916-4A6F-AA8C-53535A547C52}"/>
                    </a:ext>
                  </a:extLst>
                </p:cNvPr>
                <p:cNvSpPr/>
                <p:nvPr/>
              </p:nvSpPr>
              <p:spPr>
                <a:xfrm>
                  <a:off x="3400906" y="4664265"/>
                  <a:ext cx="607832" cy="144401"/>
                </a:xfrm>
                <a:custGeom>
                  <a:avLst/>
                  <a:gdLst>
                    <a:gd name="connsiteX0" fmla="*/ 0 w 607832"/>
                    <a:gd name="connsiteY0" fmla="*/ 72200 h 144401"/>
                    <a:gd name="connsiteX1" fmla="*/ 303916 w 607832"/>
                    <a:gd name="connsiteY1" fmla="*/ 0 h 144401"/>
                    <a:gd name="connsiteX2" fmla="*/ 607832 w 607832"/>
                    <a:gd name="connsiteY2" fmla="*/ 72200 h 144401"/>
                    <a:gd name="connsiteX3" fmla="*/ 303916 w 607832"/>
                    <a:gd name="connsiteY3" fmla="*/ 144401 h 144401"/>
                  </a:gdLst>
                  <a:ahLst/>
                  <a:cxnLst>
                    <a:cxn ang="0">
                      <a:pos x="connsiteX0" y="connsiteY0"/>
                    </a:cxn>
                    <a:cxn ang="0">
                      <a:pos x="connsiteX1" y="connsiteY1"/>
                    </a:cxn>
                    <a:cxn ang="0">
                      <a:pos x="connsiteX2" y="connsiteY2"/>
                    </a:cxn>
                    <a:cxn ang="0">
                      <a:pos x="connsiteX3" y="connsiteY3"/>
                    </a:cxn>
                  </a:cxnLst>
                  <a:rect l="l" t="t" r="r" b="b"/>
                  <a:pathLst>
                    <a:path w="607832" h="144401">
                      <a:moveTo>
                        <a:pt x="607832" y="144401"/>
                      </a:moveTo>
                      <a:lnTo>
                        <a:pt x="607832" y="0"/>
                      </a:lnTo>
                      <a:lnTo>
                        <a:pt x="0" y="0"/>
                      </a:lnTo>
                      <a:lnTo>
                        <a:pt x="0" y="144401"/>
                      </a:lnTo>
                      <a:lnTo>
                        <a:pt x="607832" y="144401"/>
                      </a:lnTo>
                      <a:close/>
                    </a:path>
                  </a:pathLst>
                </a:custGeom>
                <a:solidFill>
                  <a:srgbClr val="4CDAE6"/>
                </a:solidFill>
                <a:ln w="7600" cap="flat">
                  <a:noFill/>
                  <a:miter/>
                </a:ln>
              </p:spPr>
            </p:sp>
            <p:sp>
              <p:nvSpPr>
                <p:cNvPr id="179" name="长方形">
                  <a:extLst>
                    <a:ext uri="{FF2B5EF4-FFF2-40B4-BE49-F238E27FC236}">
                      <a16:creationId xmlns:a16="http://schemas.microsoft.com/office/drawing/2014/main" id="{E936A3DB-0F14-4D25-B640-BB10E2528CD6}"/>
                    </a:ext>
                  </a:extLst>
                </p:cNvPr>
                <p:cNvSpPr/>
                <p:nvPr/>
              </p:nvSpPr>
              <p:spPr>
                <a:xfrm>
                  <a:off x="3400906" y="4842713"/>
                  <a:ext cx="607832" cy="144401"/>
                </a:xfrm>
                <a:custGeom>
                  <a:avLst/>
                  <a:gdLst>
                    <a:gd name="connsiteX0" fmla="*/ 0 w 607832"/>
                    <a:gd name="connsiteY0" fmla="*/ 72200 h 144401"/>
                    <a:gd name="connsiteX1" fmla="*/ 303916 w 607832"/>
                    <a:gd name="connsiteY1" fmla="*/ 0 h 144401"/>
                    <a:gd name="connsiteX2" fmla="*/ 607832 w 607832"/>
                    <a:gd name="connsiteY2" fmla="*/ 72200 h 144401"/>
                    <a:gd name="connsiteX3" fmla="*/ 303916 w 607832"/>
                    <a:gd name="connsiteY3" fmla="*/ 144401 h 144401"/>
                  </a:gdLst>
                  <a:ahLst/>
                  <a:cxnLst>
                    <a:cxn ang="0">
                      <a:pos x="connsiteX0" y="connsiteY0"/>
                    </a:cxn>
                    <a:cxn ang="0">
                      <a:pos x="connsiteX1" y="connsiteY1"/>
                    </a:cxn>
                    <a:cxn ang="0">
                      <a:pos x="connsiteX2" y="connsiteY2"/>
                    </a:cxn>
                    <a:cxn ang="0">
                      <a:pos x="connsiteX3" y="connsiteY3"/>
                    </a:cxn>
                  </a:cxnLst>
                  <a:rect l="l" t="t" r="r" b="b"/>
                  <a:pathLst>
                    <a:path w="607832" h="144401">
                      <a:moveTo>
                        <a:pt x="607832" y="144401"/>
                      </a:moveTo>
                      <a:lnTo>
                        <a:pt x="607832" y="0"/>
                      </a:lnTo>
                      <a:lnTo>
                        <a:pt x="0" y="0"/>
                      </a:lnTo>
                      <a:lnTo>
                        <a:pt x="0" y="144401"/>
                      </a:lnTo>
                      <a:lnTo>
                        <a:pt x="607832" y="144401"/>
                      </a:lnTo>
                      <a:close/>
                    </a:path>
                  </a:pathLst>
                </a:custGeom>
                <a:solidFill>
                  <a:srgbClr val="4CDAE6"/>
                </a:solidFill>
                <a:ln w="7600" cap="flat">
                  <a:noFill/>
                  <a:miter/>
                </a:ln>
              </p:spPr>
            </p:sp>
          </p:grpSp>
          <p:grpSp>
            <p:nvGrpSpPr>
              <p:cNvPr id="169" name="组合 168">
                <a:extLst>
                  <a:ext uri="{FF2B5EF4-FFF2-40B4-BE49-F238E27FC236}">
                    <a16:creationId xmlns:a16="http://schemas.microsoft.com/office/drawing/2014/main" id="{D6DCA97A-5DE7-4205-A86B-368E9E73526B}"/>
                  </a:ext>
                </a:extLst>
              </p:cNvPr>
              <p:cNvGrpSpPr/>
              <p:nvPr/>
            </p:nvGrpSpPr>
            <p:grpSpPr>
              <a:xfrm>
                <a:off x="2730017" y="4503448"/>
                <a:ext cx="607832" cy="476911"/>
                <a:chOff x="2730017" y="4503448"/>
                <a:chExt cx="607832" cy="476911"/>
              </a:xfrm>
            </p:grpSpPr>
            <p:sp>
              <p:nvSpPr>
                <p:cNvPr id="174" name="长方形">
                  <a:extLst>
                    <a:ext uri="{FF2B5EF4-FFF2-40B4-BE49-F238E27FC236}">
                      <a16:creationId xmlns:a16="http://schemas.microsoft.com/office/drawing/2014/main" id="{DD833FB8-8A2E-4207-A2BE-234E448F2303}"/>
                    </a:ext>
                  </a:extLst>
                </p:cNvPr>
                <p:cNvSpPr/>
                <p:nvPr/>
              </p:nvSpPr>
              <p:spPr>
                <a:xfrm>
                  <a:off x="2730017" y="4503448"/>
                  <a:ext cx="607832" cy="144401"/>
                </a:xfrm>
                <a:custGeom>
                  <a:avLst/>
                  <a:gdLst>
                    <a:gd name="connsiteX0" fmla="*/ 0 w 607832"/>
                    <a:gd name="connsiteY0" fmla="*/ 72200 h 144401"/>
                    <a:gd name="connsiteX1" fmla="*/ 303916 w 607832"/>
                    <a:gd name="connsiteY1" fmla="*/ 0 h 144401"/>
                    <a:gd name="connsiteX2" fmla="*/ 607832 w 607832"/>
                    <a:gd name="connsiteY2" fmla="*/ 72200 h 144401"/>
                    <a:gd name="connsiteX3" fmla="*/ 303916 w 607832"/>
                    <a:gd name="connsiteY3" fmla="*/ 144401 h 144401"/>
                  </a:gdLst>
                  <a:ahLst/>
                  <a:cxnLst>
                    <a:cxn ang="0">
                      <a:pos x="connsiteX0" y="connsiteY0"/>
                    </a:cxn>
                    <a:cxn ang="0">
                      <a:pos x="connsiteX1" y="connsiteY1"/>
                    </a:cxn>
                    <a:cxn ang="0">
                      <a:pos x="connsiteX2" y="connsiteY2"/>
                    </a:cxn>
                    <a:cxn ang="0">
                      <a:pos x="connsiteX3" y="connsiteY3"/>
                    </a:cxn>
                  </a:cxnLst>
                  <a:rect l="l" t="t" r="r" b="b"/>
                  <a:pathLst>
                    <a:path w="607832" h="144401">
                      <a:moveTo>
                        <a:pt x="607832" y="144401"/>
                      </a:moveTo>
                      <a:lnTo>
                        <a:pt x="607832" y="0"/>
                      </a:lnTo>
                      <a:lnTo>
                        <a:pt x="0" y="0"/>
                      </a:lnTo>
                      <a:lnTo>
                        <a:pt x="0" y="144401"/>
                      </a:lnTo>
                      <a:lnTo>
                        <a:pt x="607832" y="144401"/>
                      </a:lnTo>
                      <a:close/>
                    </a:path>
                  </a:pathLst>
                </a:custGeom>
                <a:solidFill>
                  <a:srgbClr val="4CDAE6"/>
                </a:solidFill>
                <a:ln w="7600" cap="flat">
                  <a:noFill/>
                  <a:miter/>
                </a:ln>
              </p:spPr>
            </p:sp>
            <p:sp>
              <p:nvSpPr>
                <p:cNvPr id="175" name="长方形">
                  <a:extLst>
                    <a:ext uri="{FF2B5EF4-FFF2-40B4-BE49-F238E27FC236}">
                      <a16:creationId xmlns:a16="http://schemas.microsoft.com/office/drawing/2014/main" id="{6EB046FC-E94E-4721-A5AD-EDBAC1FC01C1}"/>
                    </a:ext>
                  </a:extLst>
                </p:cNvPr>
                <p:cNvSpPr/>
                <p:nvPr/>
              </p:nvSpPr>
              <p:spPr>
                <a:xfrm>
                  <a:off x="2730017" y="4664264"/>
                  <a:ext cx="607832" cy="144401"/>
                </a:xfrm>
                <a:custGeom>
                  <a:avLst/>
                  <a:gdLst>
                    <a:gd name="connsiteX0" fmla="*/ 0 w 607832"/>
                    <a:gd name="connsiteY0" fmla="*/ 72200 h 144401"/>
                    <a:gd name="connsiteX1" fmla="*/ 303916 w 607832"/>
                    <a:gd name="connsiteY1" fmla="*/ 0 h 144401"/>
                    <a:gd name="connsiteX2" fmla="*/ 607832 w 607832"/>
                    <a:gd name="connsiteY2" fmla="*/ 72200 h 144401"/>
                    <a:gd name="connsiteX3" fmla="*/ 303916 w 607832"/>
                    <a:gd name="connsiteY3" fmla="*/ 144401 h 144401"/>
                  </a:gdLst>
                  <a:ahLst/>
                  <a:cxnLst>
                    <a:cxn ang="0">
                      <a:pos x="connsiteX0" y="connsiteY0"/>
                    </a:cxn>
                    <a:cxn ang="0">
                      <a:pos x="connsiteX1" y="connsiteY1"/>
                    </a:cxn>
                    <a:cxn ang="0">
                      <a:pos x="connsiteX2" y="connsiteY2"/>
                    </a:cxn>
                    <a:cxn ang="0">
                      <a:pos x="connsiteX3" y="connsiteY3"/>
                    </a:cxn>
                  </a:cxnLst>
                  <a:rect l="l" t="t" r="r" b="b"/>
                  <a:pathLst>
                    <a:path w="607832" h="144401">
                      <a:moveTo>
                        <a:pt x="607832" y="144401"/>
                      </a:moveTo>
                      <a:lnTo>
                        <a:pt x="607832" y="0"/>
                      </a:lnTo>
                      <a:lnTo>
                        <a:pt x="0" y="0"/>
                      </a:lnTo>
                      <a:lnTo>
                        <a:pt x="0" y="144401"/>
                      </a:lnTo>
                      <a:lnTo>
                        <a:pt x="607832" y="144401"/>
                      </a:lnTo>
                      <a:close/>
                    </a:path>
                  </a:pathLst>
                </a:custGeom>
                <a:solidFill>
                  <a:srgbClr val="4CDAE6"/>
                </a:solidFill>
                <a:ln w="7600" cap="flat">
                  <a:noFill/>
                  <a:miter/>
                </a:ln>
              </p:spPr>
            </p:sp>
            <p:sp>
              <p:nvSpPr>
                <p:cNvPr id="176" name="长方形">
                  <a:extLst>
                    <a:ext uri="{FF2B5EF4-FFF2-40B4-BE49-F238E27FC236}">
                      <a16:creationId xmlns:a16="http://schemas.microsoft.com/office/drawing/2014/main" id="{8EDFCDFC-AEE2-47ED-94BA-8ED25C77DA55}"/>
                    </a:ext>
                  </a:extLst>
                </p:cNvPr>
                <p:cNvSpPr/>
                <p:nvPr/>
              </p:nvSpPr>
              <p:spPr>
                <a:xfrm>
                  <a:off x="2730017" y="4835958"/>
                  <a:ext cx="607832" cy="144401"/>
                </a:xfrm>
                <a:custGeom>
                  <a:avLst/>
                  <a:gdLst>
                    <a:gd name="connsiteX0" fmla="*/ 0 w 607832"/>
                    <a:gd name="connsiteY0" fmla="*/ 72200 h 144401"/>
                    <a:gd name="connsiteX1" fmla="*/ 303916 w 607832"/>
                    <a:gd name="connsiteY1" fmla="*/ 0 h 144401"/>
                    <a:gd name="connsiteX2" fmla="*/ 607832 w 607832"/>
                    <a:gd name="connsiteY2" fmla="*/ 72200 h 144401"/>
                    <a:gd name="connsiteX3" fmla="*/ 303916 w 607832"/>
                    <a:gd name="connsiteY3" fmla="*/ 144401 h 144401"/>
                  </a:gdLst>
                  <a:ahLst/>
                  <a:cxnLst>
                    <a:cxn ang="0">
                      <a:pos x="connsiteX0" y="connsiteY0"/>
                    </a:cxn>
                    <a:cxn ang="0">
                      <a:pos x="connsiteX1" y="connsiteY1"/>
                    </a:cxn>
                    <a:cxn ang="0">
                      <a:pos x="connsiteX2" y="connsiteY2"/>
                    </a:cxn>
                    <a:cxn ang="0">
                      <a:pos x="connsiteX3" y="connsiteY3"/>
                    </a:cxn>
                  </a:cxnLst>
                  <a:rect l="l" t="t" r="r" b="b"/>
                  <a:pathLst>
                    <a:path w="607832" h="144401">
                      <a:moveTo>
                        <a:pt x="607832" y="144401"/>
                      </a:moveTo>
                      <a:lnTo>
                        <a:pt x="607832" y="0"/>
                      </a:lnTo>
                      <a:lnTo>
                        <a:pt x="0" y="0"/>
                      </a:lnTo>
                      <a:lnTo>
                        <a:pt x="0" y="144401"/>
                      </a:lnTo>
                      <a:lnTo>
                        <a:pt x="607832" y="144401"/>
                      </a:lnTo>
                      <a:close/>
                    </a:path>
                  </a:pathLst>
                </a:custGeom>
                <a:solidFill>
                  <a:srgbClr val="4CDAE6"/>
                </a:solidFill>
                <a:ln w="7600" cap="flat">
                  <a:noFill/>
                  <a:miter/>
                </a:ln>
              </p:spPr>
            </p:sp>
          </p:grpSp>
          <p:grpSp>
            <p:nvGrpSpPr>
              <p:cNvPr id="170" name="组合 169">
                <a:extLst>
                  <a:ext uri="{FF2B5EF4-FFF2-40B4-BE49-F238E27FC236}">
                    <a16:creationId xmlns:a16="http://schemas.microsoft.com/office/drawing/2014/main" id="{AD989C39-17D8-4C9C-81CE-BCE3BC8FF878}"/>
                  </a:ext>
                </a:extLst>
              </p:cNvPr>
              <p:cNvGrpSpPr/>
              <p:nvPr/>
            </p:nvGrpSpPr>
            <p:grpSpPr>
              <a:xfrm>
                <a:off x="2059124" y="4503448"/>
                <a:ext cx="607832" cy="483654"/>
                <a:chOff x="2059124" y="4503448"/>
                <a:chExt cx="607832" cy="483654"/>
              </a:xfrm>
            </p:grpSpPr>
            <p:sp>
              <p:nvSpPr>
                <p:cNvPr id="171" name="长方形">
                  <a:extLst>
                    <a:ext uri="{FF2B5EF4-FFF2-40B4-BE49-F238E27FC236}">
                      <a16:creationId xmlns:a16="http://schemas.microsoft.com/office/drawing/2014/main" id="{A59D35ED-4639-4B72-B9E7-F2679C781676}"/>
                    </a:ext>
                  </a:extLst>
                </p:cNvPr>
                <p:cNvSpPr/>
                <p:nvPr/>
              </p:nvSpPr>
              <p:spPr>
                <a:xfrm>
                  <a:off x="2059124" y="4503448"/>
                  <a:ext cx="607832" cy="144401"/>
                </a:xfrm>
                <a:custGeom>
                  <a:avLst/>
                  <a:gdLst>
                    <a:gd name="connsiteX0" fmla="*/ 0 w 607832"/>
                    <a:gd name="connsiteY0" fmla="*/ 72200 h 144401"/>
                    <a:gd name="connsiteX1" fmla="*/ 303916 w 607832"/>
                    <a:gd name="connsiteY1" fmla="*/ 0 h 144401"/>
                    <a:gd name="connsiteX2" fmla="*/ 607832 w 607832"/>
                    <a:gd name="connsiteY2" fmla="*/ 72200 h 144401"/>
                    <a:gd name="connsiteX3" fmla="*/ 303916 w 607832"/>
                    <a:gd name="connsiteY3" fmla="*/ 144401 h 144401"/>
                  </a:gdLst>
                  <a:ahLst/>
                  <a:cxnLst>
                    <a:cxn ang="0">
                      <a:pos x="connsiteX0" y="connsiteY0"/>
                    </a:cxn>
                    <a:cxn ang="0">
                      <a:pos x="connsiteX1" y="connsiteY1"/>
                    </a:cxn>
                    <a:cxn ang="0">
                      <a:pos x="connsiteX2" y="connsiteY2"/>
                    </a:cxn>
                    <a:cxn ang="0">
                      <a:pos x="connsiteX3" y="connsiteY3"/>
                    </a:cxn>
                  </a:cxnLst>
                  <a:rect l="l" t="t" r="r" b="b"/>
                  <a:pathLst>
                    <a:path w="607832" h="144401">
                      <a:moveTo>
                        <a:pt x="607832" y="144401"/>
                      </a:moveTo>
                      <a:lnTo>
                        <a:pt x="607832" y="0"/>
                      </a:lnTo>
                      <a:lnTo>
                        <a:pt x="0" y="0"/>
                      </a:lnTo>
                      <a:lnTo>
                        <a:pt x="0" y="144401"/>
                      </a:lnTo>
                      <a:lnTo>
                        <a:pt x="607832" y="144401"/>
                      </a:lnTo>
                      <a:close/>
                    </a:path>
                  </a:pathLst>
                </a:custGeom>
                <a:solidFill>
                  <a:srgbClr val="4CDAE6"/>
                </a:solidFill>
                <a:ln w="7600" cap="flat">
                  <a:noFill/>
                  <a:miter/>
                </a:ln>
              </p:spPr>
            </p:sp>
            <p:sp>
              <p:nvSpPr>
                <p:cNvPr id="172" name="长方形">
                  <a:extLst>
                    <a:ext uri="{FF2B5EF4-FFF2-40B4-BE49-F238E27FC236}">
                      <a16:creationId xmlns:a16="http://schemas.microsoft.com/office/drawing/2014/main" id="{6AAA2E1A-FB67-44BB-AC40-C99C8E5B4D17}"/>
                    </a:ext>
                  </a:extLst>
                </p:cNvPr>
                <p:cNvSpPr/>
                <p:nvPr/>
              </p:nvSpPr>
              <p:spPr>
                <a:xfrm>
                  <a:off x="2059124" y="4664264"/>
                  <a:ext cx="607832" cy="144401"/>
                </a:xfrm>
                <a:custGeom>
                  <a:avLst/>
                  <a:gdLst>
                    <a:gd name="connsiteX0" fmla="*/ 0 w 607832"/>
                    <a:gd name="connsiteY0" fmla="*/ 72200 h 144401"/>
                    <a:gd name="connsiteX1" fmla="*/ 303916 w 607832"/>
                    <a:gd name="connsiteY1" fmla="*/ 0 h 144401"/>
                    <a:gd name="connsiteX2" fmla="*/ 607832 w 607832"/>
                    <a:gd name="connsiteY2" fmla="*/ 72200 h 144401"/>
                    <a:gd name="connsiteX3" fmla="*/ 303916 w 607832"/>
                    <a:gd name="connsiteY3" fmla="*/ 144401 h 144401"/>
                  </a:gdLst>
                  <a:ahLst/>
                  <a:cxnLst>
                    <a:cxn ang="0">
                      <a:pos x="connsiteX0" y="connsiteY0"/>
                    </a:cxn>
                    <a:cxn ang="0">
                      <a:pos x="connsiteX1" y="connsiteY1"/>
                    </a:cxn>
                    <a:cxn ang="0">
                      <a:pos x="connsiteX2" y="connsiteY2"/>
                    </a:cxn>
                    <a:cxn ang="0">
                      <a:pos x="connsiteX3" y="connsiteY3"/>
                    </a:cxn>
                  </a:cxnLst>
                  <a:rect l="l" t="t" r="r" b="b"/>
                  <a:pathLst>
                    <a:path w="607832" h="144401">
                      <a:moveTo>
                        <a:pt x="607832" y="144401"/>
                      </a:moveTo>
                      <a:lnTo>
                        <a:pt x="607832" y="0"/>
                      </a:lnTo>
                      <a:lnTo>
                        <a:pt x="0" y="0"/>
                      </a:lnTo>
                      <a:lnTo>
                        <a:pt x="0" y="144401"/>
                      </a:lnTo>
                      <a:lnTo>
                        <a:pt x="607832" y="144401"/>
                      </a:lnTo>
                      <a:close/>
                    </a:path>
                  </a:pathLst>
                </a:custGeom>
                <a:solidFill>
                  <a:srgbClr val="4CDAE6"/>
                </a:solidFill>
                <a:ln w="7600" cap="flat">
                  <a:noFill/>
                  <a:miter/>
                </a:ln>
              </p:spPr>
            </p:sp>
            <p:sp>
              <p:nvSpPr>
                <p:cNvPr id="173" name="长方形">
                  <a:extLst>
                    <a:ext uri="{FF2B5EF4-FFF2-40B4-BE49-F238E27FC236}">
                      <a16:creationId xmlns:a16="http://schemas.microsoft.com/office/drawing/2014/main" id="{46F4D103-1672-404C-8A5F-099EBCC1137E}"/>
                    </a:ext>
                  </a:extLst>
                </p:cNvPr>
                <p:cNvSpPr/>
                <p:nvPr/>
              </p:nvSpPr>
              <p:spPr>
                <a:xfrm>
                  <a:off x="2059124" y="4842701"/>
                  <a:ext cx="607832" cy="144401"/>
                </a:xfrm>
                <a:custGeom>
                  <a:avLst/>
                  <a:gdLst>
                    <a:gd name="connsiteX0" fmla="*/ 0 w 607832"/>
                    <a:gd name="connsiteY0" fmla="*/ 72200 h 144401"/>
                    <a:gd name="connsiteX1" fmla="*/ 303916 w 607832"/>
                    <a:gd name="connsiteY1" fmla="*/ 0 h 144401"/>
                    <a:gd name="connsiteX2" fmla="*/ 607832 w 607832"/>
                    <a:gd name="connsiteY2" fmla="*/ 72200 h 144401"/>
                    <a:gd name="connsiteX3" fmla="*/ 303916 w 607832"/>
                    <a:gd name="connsiteY3" fmla="*/ 144401 h 144401"/>
                  </a:gdLst>
                  <a:ahLst/>
                  <a:cxnLst>
                    <a:cxn ang="0">
                      <a:pos x="connsiteX0" y="connsiteY0"/>
                    </a:cxn>
                    <a:cxn ang="0">
                      <a:pos x="connsiteX1" y="connsiteY1"/>
                    </a:cxn>
                    <a:cxn ang="0">
                      <a:pos x="connsiteX2" y="connsiteY2"/>
                    </a:cxn>
                    <a:cxn ang="0">
                      <a:pos x="connsiteX3" y="connsiteY3"/>
                    </a:cxn>
                  </a:cxnLst>
                  <a:rect l="l" t="t" r="r" b="b"/>
                  <a:pathLst>
                    <a:path w="607832" h="144401">
                      <a:moveTo>
                        <a:pt x="607832" y="144401"/>
                      </a:moveTo>
                      <a:lnTo>
                        <a:pt x="607832" y="0"/>
                      </a:lnTo>
                      <a:lnTo>
                        <a:pt x="0" y="0"/>
                      </a:lnTo>
                      <a:lnTo>
                        <a:pt x="0" y="144401"/>
                      </a:lnTo>
                      <a:lnTo>
                        <a:pt x="607832" y="144401"/>
                      </a:lnTo>
                      <a:close/>
                    </a:path>
                  </a:pathLst>
                </a:custGeom>
                <a:solidFill>
                  <a:srgbClr val="4CDAE6"/>
                </a:solidFill>
                <a:ln w="7600" cap="flat">
                  <a:noFill/>
                  <a:miter/>
                </a:ln>
              </p:spPr>
            </p:sp>
          </p:grpSp>
        </p:grpSp>
        <p:sp>
          <p:nvSpPr>
            <p:cNvPr id="12" name="箭头: 左右 11">
              <a:extLst>
                <a:ext uri="{FF2B5EF4-FFF2-40B4-BE49-F238E27FC236}">
                  <a16:creationId xmlns:a16="http://schemas.microsoft.com/office/drawing/2014/main" id="{3F6D221C-03C1-46FB-8DE3-C7A431AA571D}"/>
                </a:ext>
              </a:extLst>
            </p:cNvPr>
            <p:cNvSpPr/>
            <p:nvPr/>
          </p:nvSpPr>
          <p:spPr>
            <a:xfrm>
              <a:off x="3679985" y="2289638"/>
              <a:ext cx="1194725" cy="458725"/>
            </a:xfrm>
            <a:prstGeom prst="leftRightArrow">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78"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rPr>
                <a:t>RDMA</a:t>
              </a:r>
              <a:endParaRPr kumimoji="0" lang="zh-CN" altLang="en-US" sz="11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36" name="箭头: 左右 235">
              <a:extLst>
                <a:ext uri="{FF2B5EF4-FFF2-40B4-BE49-F238E27FC236}">
                  <a16:creationId xmlns:a16="http://schemas.microsoft.com/office/drawing/2014/main" id="{0F5E1BF5-49EB-48CA-9198-369001540140}"/>
                </a:ext>
              </a:extLst>
            </p:cNvPr>
            <p:cNvSpPr/>
            <p:nvPr/>
          </p:nvSpPr>
          <p:spPr>
            <a:xfrm>
              <a:off x="7509704" y="2250603"/>
              <a:ext cx="1074388" cy="458725"/>
            </a:xfrm>
            <a:prstGeom prst="leftRightArrow">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78"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rPr>
                <a:t>RDMA</a:t>
              </a:r>
              <a:endParaRPr kumimoji="0" lang="zh-CN" altLang="en-US" sz="11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2" name="矩形 161">
              <a:extLst>
                <a:ext uri="{FF2B5EF4-FFF2-40B4-BE49-F238E27FC236}">
                  <a16:creationId xmlns:a16="http://schemas.microsoft.com/office/drawing/2014/main" id="{75D5F3EF-8498-459E-A2B4-267FF60EC21B}"/>
                </a:ext>
              </a:extLst>
            </p:cNvPr>
            <p:cNvSpPr/>
            <p:nvPr/>
          </p:nvSpPr>
          <p:spPr>
            <a:xfrm>
              <a:off x="1168839" y="3669854"/>
              <a:ext cx="2407399" cy="279787"/>
            </a:xfrm>
            <a:prstGeom prst="rect">
              <a:avLst/>
            </a:prstGeom>
            <a:solidFill>
              <a:schemeClr val="accent5">
                <a:lumMod val="40000"/>
                <a:lumOff val="60000"/>
              </a:schemeClr>
            </a:solidFill>
            <a:ln w="31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rPr>
                <a:t>DSS</a:t>
              </a:r>
              <a:endParaRPr kumimoji="0" lang="zh-CN" altLang="en-US" sz="10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89" name="矩形 188">
              <a:extLst>
                <a:ext uri="{FF2B5EF4-FFF2-40B4-BE49-F238E27FC236}">
                  <a16:creationId xmlns:a16="http://schemas.microsoft.com/office/drawing/2014/main" id="{4DFC2948-371A-4C98-BBC0-D2D419638D9B}"/>
                </a:ext>
              </a:extLst>
            </p:cNvPr>
            <p:cNvSpPr/>
            <p:nvPr/>
          </p:nvSpPr>
          <p:spPr>
            <a:xfrm>
              <a:off x="4998557" y="3669854"/>
              <a:ext cx="2407399" cy="279787"/>
            </a:xfrm>
            <a:prstGeom prst="rect">
              <a:avLst/>
            </a:prstGeom>
            <a:solidFill>
              <a:schemeClr val="accent5">
                <a:lumMod val="40000"/>
                <a:lumOff val="60000"/>
              </a:schemeClr>
            </a:solidFill>
            <a:ln w="31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rPr>
                <a:t>DSS</a:t>
              </a:r>
              <a:endParaRPr kumimoji="0" lang="zh-CN" altLang="en-US" sz="10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90" name="矩形 189">
              <a:extLst>
                <a:ext uri="{FF2B5EF4-FFF2-40B4-BE49-F238E27FC236}">
                  <a16:creationId xmlns:a16="http://schemas.microsoft.com/office/drawing/2014/main" id="{8F6471B3-6939-4204-90B5-42E223745257}"/>
                </a:ext>
              </a:extLst>
            </p:cNvPr>
            <p:cNvSpPr/>
            <p:nvPr/>
          </p:nvSpPr>
          <p:spPr>
            <a:xfrm>
              <a:off x="8679955" y="3669854"/>
              <a:ext cx="2407399" cy="279787"/>
            </a:xfrm>
            <a:prstGeom prst="rect">
              <a:avLst/>
            </a:prstGeom>
            <a:solidFill>
              <a:schemeClr val="accent5">
                <a:lumMod val="40000"/>
                <a:lumOff val="60000"/>
              </a:schemeClr>
            </a:solidFill>
            <a:ln w="31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rPr>
                <a:t>DMS</a:t>
              </a:r>
              <a:endParaRPr kumimoji="0" lang="zh-CN" altLang="en-US" sz="10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nvGrpSpPr>
            <p:cNvPr id="14" name="组合 13">
              <a:extLst>
                <a:ext uri="{FF2B5EF4-FFF2-40B4-BE49-F238E27FC236}">
                  <a16:creationId xmlns:a16="http://schemas.microsoft.com/office/drawing/2014/main" id="{B09D050E-3C3A-4671-B237-6603F5F2BE31}"/>
                </a:ext>
              </a:extLst>
            </p:cNvPr>
            <p:cNvGrpSpPr/>
            <p:nvPr/>
          </p:nvGrpSpPr>
          <p:grpSpPr>
            <a:xfrm>
              <a:off x="2372539" y="3949641"/>
              <a:ext cx="7511116" cy="465077"/>
              <a:chOff x="2372539" y="3949641"/>
              <a:chExt cx="7511116" cy="624189"/>
            </a:xfrm>
          </p:grpSpPr>
          <p:cxnSp>
            <p:nvCxnSpPr>
              <p:cNvPr id="163" name="直接箭头连接符 162">
                <a:extLst>
                  <a:ext uri="{FF2B5EF4-FFF2-40B4-BE49-F238E27FC236}">
                    <a16:creationId xmlns:a16="http://schemas.microsoft.com/office/drawing/2014/main" id="{0C8EB30E-B1DE-4B69-9AF0-4DE18EB54246}"/>
                  </a:ext>
                </a:extLst>
              </p:cNvPr>
              <p:cNvCxnSpPr>
                <a:cxnSpLocks/>
                <a:stCxn id="164" idx="0"/>
                <a:endCxn id="162" idx="2"/>
              </p:cNvCxnSpPr>
              <p:nvPr/>
            </p:nvCxnSpPr>
            <p:spPr>
              <a:xfrm flipH="1" flipV="1">
                <a:off x="2372539" y="3949641"/>
                <a:ext cx="3749993" cy="624189"/>
              </a:xfrm>
              <a:prstGeom prst="straightConnector1">
                <a:avLst/>
              </a:prstGeom>
              <a:noFill/>
              <a:ln w="6350" cap="flat" cmpd="sng" algn="ctr">
                <a:solidFill>
                  <a:srgbClr val="666666">
                    <a:lumMod val="75000"/>
                  </a:srgbClr>
                </a:solidFill>
                <a:prstDash val="solid"/>
                <a:miter lim="800000"/>
                <a:headEnd type="none" w="sm" len="sm"/>
                <a:tailEnd type="triangle" w="sm" len="sm"/>
              </a:ln>
              <a:effectLst/>
            </p:spPr>
          </p:cxnSp>
          <p:cxnSp>
            <p:nvCxnSpPr>
              <p:cNvPr id="187" name="直接箭头连接符 186">
                <a:extLst>
                  <a:ext uri="{FF2B5EF4-FFF2-40B4-BE49-F238E27FC236}">
                    <a16:creationId xmlns:a16="http://schemas.microsoft.com/office/drawing/2014/main" id="{D773D5D1-FAFD-42CB-97D9-E7BFAADF2754}"/>
                  </a:ext>
                </a:extLst>
              </p:cNvPr>
              <p:cNvCxnSpPr>
                <a:cxnSpLocks/>
                <a:stCxn id="164" idx="0"/>
                <a:endCxn id="190" idx="2"/>
              </p:cNvCxnSpPr>
              <p:nvPr/>
            </p:nvCxnSpPr>
            <p:spPr>
              <a:xfrm flipV="1">
                <a:off x="6122532" y="3949641"/>
                <a:ext cx="3761123" cy="624189"/>
              </a:xfrm>
              <a:prstGeom prst="straightConnector1">
                <a:avLst/>
              </a:prstGeom>
              <a:noFill/>
              <a:ln w="6350" cap="flat" cmpd="sng" algn="ctr">
                <a:solidFill>
                  <a:srgbClr val="666666">
                    <a:lumMod val="75000"/>
                  </a:srgbClr>
                </a:solidFill>
                <a:prstDash val="solid"/>
                <a:miter lim="800000"/>
                <a:headEnd type="none" w="sm" len="sm"/>
                <a:tailEnd type="triangle" w="sm" len="sm"/>
              </a:ln>
              <a:effectLst/>
            </p:spPr>
          </p:cxnSp>
          <p:cxnSp>
            <p:nvCxnSpPr>
              <p:cNvPr id="191" name="直接箭头连接符 190">
                <a:extLst>
                  <a:ext uri="{FF2B5EF4-FFF2-40B4-BE49-F238E27FC236}">
                    <a16:creationId xmlns:a16="http://schemas.microsoft.com/office/drawing/2014/main" id="{3C7D10FD-87C9-49FA-99FF-6A81478AA4A0}"/>
                  </a:ext>
                </a:extLst>
              </p:cNvPr>
              <p:cNvCxnSpPr>
                <a:cxnSpLocks/>
                <a:stCxn id="164" idx="0"/>
                <a:endCxn id="189" idx="2"/>
              </p:cNvCxnSpPr>
              <p:nvPr/>
            </p:nvCxnSpPr>
            <p:spPr>
              <a:xfrm flipV="1">
                <a:off x="6122532" y="3949641"/>
                <a:ext cx="79725" cy="624189"/>
              </a:xfrm>
              <a:prstGeom prst="straightConnector1">
                <a:avLst/>
              </a:prstGeom>
              <a:noFill/>
              <a:ln w="6350" cap="flat" cmpd="sng" algn="ctr">
                <a:solidFill>
                  <a:srgbClr val="666666">
                    <a:lumMod val="75000"/>
                  </a:srgbClr>
                </a:solidFill>
                <a:prstDash val="solid"/>
                <a:miter lim="800000"/>
                <a:headEnd type="none" w="sm" len="sm"/>
                <a:tailEnd type="triangle" w="sm" len="sm"/>
              </a:ln>
              <a:effectLst/>
            </p:spPr>
          </p:cxnSp>
        </p:grpSp>
      </p:grpSp>
    </p:spTree>
    <p:extLst>
      <p:ext uri="{BB962C8B-B14F-4D97-AF65-F5344CB8AC3E}">
        <p14:creationId xmlns:p14="http://schemas.microsoft.com/office/powerpoint/2010/main" val="3253498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object 7"/>
          <p:cNvSpPr txBox="1"/>
          <p:nvPr/>
        </p:nvSpPr>
        <p:spPr>
          <a:xfrm>
            <a:off x="322703" y="469227"/>
            <a:ext cx="11181397" cy="382156"/>
          </a:xfrm>
          <a:prstGeom prst="rect">
            <a:avLst/>
          </a:prstGeom>
        </p:spPr>
        <p:txBody>
          <a:bodyPr vert="horz" wrap="square" lIns="0" tIns="12700" rIns="0" bIns="0" rtlCol="0">
            <a:spAutoFit/>
          </a:bodyPr>
          <a:lstStyle/>
          <a:p>
            <a:pPr marL="12700" marR="71120" defTabSz="914400">
              <a:spcBef>
                <a:spcPts val="100"/>
              </a:spcBef>
            </a:pPr>
            <a:r>
              <a:rPr lang="zh-CN" altLang="en-US" sz="2400" dirty="0">
                <a:latin typeface="微软雅黑" panose="020B0503020204020204" pitchFamily="34" charset="-122"/>
                <a:ea typeface="微软雅黑" panose="020B0503020204020204" pitchFamily="34" charset="-122"/>
                <a:cs typeface="宋体" panose="02010600030101010101" pitchFamily="2" charset="-122"/>
              </a:rPr>
              <a:t>存储池化：</a:t>
            </a:r>
            <a:r>
              <a:rPr lang="en-US" altLang="zh-CN" sz="2400" dirty="0">
                <a:latin typeface="微软雅黑" panose="020B0503020204020204" pitchFamily="34" charset="-122"/>
                <a:ea typeface="微软雅黑" panose="020B0503020204020204" pitchFamily="34" charset="-122"/>
                <a:cs typeface="宋体" panose="02010600030101010101" pitchFamily="2" charset="-122"/>
              </a:rPr>
              <a:t>DSS</a:t>
            </a:r>
            <a:r>
              <a:rPr lang="zh-CN" altLang="en-US" sz="2400" dirty="0">
                <a:latin typeface="微软雅黑" panose="020B0503020204020204" pitchFamily="34" charset="-122"/>
                <a:ea typeface="微软雅黑" panose="020B0503020204020204" pitchFamily="34" charset="-122"/>
                <a:cs typeface="宋体" panose="02010600030101010101" pitchFamily="2" charset="-122"/>
              </a:rPr>
              <a:t>组件管理裸设备，构筑用户态文件系统，实现多节点共享存储</a:t>
            </a:r>
          </a:p>
        </p:txBody>
      </p:sp>
      <p:grpSp>
        <p:nvGrpSpPr>
          <p:cNvPr id="162" name="组合 161">
            <a:extLst>
              <a:ext uri="{FF2B5EF4-FFF2-40B4-BE49-F238E27FC236}">
                <a16:creationId xmlns:a16="http://schemas.microsoft.com/office/drawing/2014/main" id="{DFC31692-BBD1-4C9F-A24B-329FCF54D75A}"/>
              </a:ext>
            </a:extLst>
          </p:cNvPr>
          <p:cNvGrpSpPr/>
          <p:nvPr/>
        </p:nvGrpSpPr>
        <p:grpSpPr>
          <a:xfrm>
            <a:off x="792164" y="1277442"/>
            <a:ext cx="5195952" cy="2317115"/>
            <a:chOff x="422528" y="1236487"/>
            <a:chExt cx="4506264" cy="2135278"/>
          </a:xfrm>
        </p:grpSpPr>
        <p:sp>
          <p:nvSpPr>
            <p:cNvPr id="163" name="矩形 162">
              <a:extLst>
                <a:ext uri="{FF2B5EF4-FFF2-40B4-BE49-F238E27FC236}">
                  <a16:creationId xmlns:a16="http://schemas.microsoft.com/office/drawing/2014/main" id="{07801BF0-5C1D-4868-929B-9FD88E160E72}"/>
                </a:ext>
              </a:extLst>
            </p:cNvPr>
            <p:cNvSpPr/>
            <p:nvPr/>
          </p:nvSpPr>
          <p:spPr bwMode="auto">
            <a:xfrm>
              <a:off x="608587" y="1236487"/>
              <a:ext cx="4320205" cy="1508480"/>
            </a:xfrm>
            <a:prstGeom prst="rect">
              <a:avLst/>
            </a:prstGeom>
            <a:solidFill>
              <a:srgbClr val="FFFFFF"/>
            </a:solidFill>
            <a:ln w="25400" cap="flat" cmpd="sng" algn="ctr">
              <a:solidFill>
                <a:srgbClr val="FFFFFF">
                  <a:shade val="50000"/>
                </a:srgbClr>
              </a:solidFill>
              <a:prstDash val="soli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buClr>
                  <a:srgbClr val="CC9900"/>
                </a:buClr>
                <a:defRPr/>
              </a:pPr>
              <a:endParaRPr lang="zh-CN" altLang="en-US" sz="1200" kern="0" dirty="0">
                <a:solidFill>
                  <a:srgbClr val="2D2015"/>
                </a:solidFill>
                <a:latin typeface="微软雅黑" panose="020B0503020204020204" pitchFamily="34" charset="-122"/>
                <a:ea typeface="微软雅黑" panose="020B0503020204020204" pitchFamily="34" charset="-122"/>
              </a:endParaRPr>
            </a:p>
          </p:txBody>
        </p:sp>
        <p:sp>
          <p:nvSpPr>
            <p:cNvPr id="164" name="矩形 163">
              <a:extLst>
                <a:ext uri="{FF2B5EF4-FFF2-40B4-BE49-F238E27FC236}">
                  <a16:creationId xmlns:a16="http://schemas.microsoft.com/office/drawing/2014/main" id="{6531177C-0DD5-4AA3-BD0A-250B7BEBC64A}"/>
                </a:ext>
              </a:extLst>
            </p:cNvPr>
            <p:cNvSpPr/>
            <p:nvPr/>
          </p:nvSpPr>
          <p:spPr bwMode="auto">
            <a:xfrm>
              <a:off x="422528" y="1333215"/>
              <a:ext cx="4320205" cy="1508480"/>
            </a:xfrm>
            <a:prstGeom prst="rect">
              <a:avLst/>
            </a:prstGeom>
            <a:solidFill>
              <a:srgbClr val="FFFFFF"/>
            </a:solidFill>
            <a:ln w="25400" cap="flat" cmpd="sng" algn="ctr">
              <a:solidFill>
                <a:srgbClr val="FFFFFF">
                  <a:shade val="50000"/>
                </a:srgbClr>
              </a:solidFill>
              <a:prstDash val="soli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buClr>
                  <a:srgbClr val="CC9900"/>
                </a:buClr>
                <a:defRPr/>
              </a:pPr>
              <a:r>
                <a:rPr lang="en-US" altLang="zh-CN" sz="1200" kern="0" dirty="0">
                  <a:solidFill>
                    <a:srgbClr val="2D2015"/>
                  </a:solidFill>
                  <a:latin typeface="微软雅黑" panose="020B0503020204020204" pitchFamily="34" charset="-122"/>
                  <a:ea typeface="微软雅黑" panose="020B0503020204020204" pitchFamily="34" charset="-122"/>
                </a:rPr>
                <a:t>HOST</a:t>
              </a:r>
              <a:endParaRPr lang="zh-CN" altLang="en-US" sz="1200" kern="0" dirty="0">
                <a:solidFill>
                  <a:srgbClr val="2D2015"/>
                </a:solidFill>
                <a:latin typeface="微软雅黑" panose="020B0503020204020204" pitchFamily="34" charset="-122"/>
                <a:ea typeface="微软雅黑" panose="020B0503020204020204" pitchFamily="34" charset="-122"/>
              </a:endParaRPr>
            </a:p>
          </p:txBody>
        </p:sp>
        <p:sp>
          <p:nvSpPr>
            <p:cNvPr id="165" name="圆角矩形 5">
              <a:extLst>
                <a:ext uri="{FF2B5EF4-FFF2-40B4-BE49-F238E27FC236}">
                  <a16:creationId xmlns:a16="http://schemas.microsoft.com/office/drawing/2014/main" id="{290BC234-1D77-49DC-8D70-FB39DFCB1088}"/>
                </a:ext>
              </a:extLst>
            </p:cNvPr>
            <p:cNvSpPr/>
            <p:nvPr/>
          </p:nvSpPr>
          <p:spPr bwMode="auto">
            <a:xfrm>
              <a:off x="2174611" y="1621530"/>
              <a:ext cx="1565378" cy="266331"/>
            </a:xfrm>
            <a:prstGeom prst="roundRect">
              <a:avLst/>
            </a:prstGeom>
            <a:gradFill rotWithShape="1">
              <a:gsLst>
                <a:gs pos="0">
                  <a:srgbClr val="FFFFFF">
                    <a:shade val="51000"/>
                    <a:satMod val="130000"/>
                  </a:srgbClr>
                </a:gs>
                <a:gs pos="80000">
                  <a:srgbClr val="FFFFFF">
                    <a:shade val="93000"/>
                    <a:satMod val="130000"/>
                  </a:srgbClr>
                </a:gs>
                <a:gs pos="100000">
                  <a:srgbClr val="FFFFFF">
                    <a:shade val="94000"/>
                    <a:satMod val="135000"/>
                  </a:srgbClr>
                </a:gs>
              </a:gsLst>
              <a:lin ang="16200000" scaled="0"/>
            </a:gra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vert="horz" wrap="square" lIns="91440" tIns="45720" rIns="91440" bIns="45720" numCol="1" rtlCol="0" anchor="ctr" anchorCtr="0" compatLnSpc="1">
              <a:prstTxWarp prst="textNoShape">
                <a:avLst/>
              </a:prstTxWarp>
            </a:bodyPr>
            <a:lstStyle/>
            <a:p>
              <a:pPr defTabSz="914400" fontAlgn="base">
                <a:spcBef>
                  <a:spcPct val="0"/>
                </a:spcBef>
                <a:spcAft>
                  <a:spcPct val="0"/>
                </a:spcAft>
                <a:buClr>
                  <a:srgbClr val="CC9900"/>
                </a:buClr>
                <a:defRPr/>
              </a:pPr>
              <a:r>
                <a:rPr lang="en-US" altLang="zh-CN" sz="1100" kern="0">
                  <a:solidFill>
                    <a:srgbClr val="2D2015"/>
                  </a:solidFill>
                  <a:latin typeface="微软雅黑" panose="020B0503020204020204" pitchFamily="34" charset="-122"/>
                  <a:ea typeface="微软雅黑" panose="020B0503020204020204" pitchFamily="34" charset="-122"/>
                </a:rPr>
                <a:t>openGauss/dsscmd</a:t>
              </a:r>
              <a:endParaRPr lang="zh-CN" altLang="en-US" sz="1100" kern="0" dirty="0">
                <a:solidFill>
                  <a:srgbClr val="2D2015"/>
                </a:solidFill>
                <a:latin typeface="微软雅黑" panose="020B0503020204020204" pitchFamily="34" charset="-122"/>
                <a:ea typeface="微软雅黑" panose="020B0503020204020204" pitchFamily="34" charset="-122"/>
              </a:endParaRPr>
            </a:p>
          </p:txBody>
        </p:sp>
        <p:sp>
          <p:nvSpPr>
            <p:cNvPr id="166" name="圆角矩形 6">
              <a:extLst>
                <a:ext uri="{FF2B5EF4-FFF2-40B4-BE49-F238E27FC236}">
                  <a16:creationId xmlns:a16="http://schemas.microsoft.com/office/drawing/2014/main" id="{6D9345A7-C5FF-414B-8157-D30076A54DDB}"/>
                </a:ext>
              </a:extLst>
            </p:cNvPr>
            <p:cNvSpPr/>
            <p:nvPr/>
          </p:nvSpPr>
          <p:spPr bwMode="auto">
            <a:xfrm>
              <a:off x="2174611" y="2430968"/>
              <a:ext cx="1211980" cy="241355"/>
            </a:xfrm>
            <a:prstGeom prst="roundRect">
              <a:avLst/>
            </a:prstGeom>
            <a:gradFill rotWithShape="1">
              <a:gsLst>
                <a:gs pos="0">
                  <a:srgbClr val="FFFFFF">
                    <a:shade val="51000"/>
                    <a:satMod val="130000"/>
                  </a:srgbClr>
                </a:gs>
                <a:gs pos="80000">
                  <a:srgbClr val="FFFFFF">
                    <a:shade val="93000"/>
                    <a:satMod val="130000"/>
                  </a:srgbClr>
                </a:gs>
                <a:gs pos="100000">
                  <a:srgbClr val="FFFFFF">
                    <a:shade val="94000"/>
                    <a:satMod val="135000"/>
                  </a:srgbClr>
                </a:gs>
              </a:gsLst>
              <a:lin ang="16200000" scaled="0"/>
            </a:gra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vert="horz" wrap="square" lIns="91440" tIns="45720" rIns="91440" bIns="45720" numCol="1" rtlCol="0" anchor="ctr" anchorCtr="0" compatLnSpc="1">
              <a:prstTxWarp prst="textNoShape">
                <a:avLst/>
              </a:prstTxWarp>
            </a:bodyPr>
            <a:lstStyle/>
            <a:p>
              <a:pPr defTabSz="914400" fontAlgn="base">
                <a:spcBef>
                  <a:spcPct val="0"/>
                </a:spcBef>
                <a:spcAft>
                  <a:spcPct val="0"/>
                </a:spcAft>
                <a:buClr>
                  <a:srgbClr val="CC9900"/>
                </a:buClr>
                <a:defRPr/>
              </a:pPr>
              <a:r>
                <a:rPr lang="en-US" altLang="zh-CN" sz="1050" kern="0" dirty="0">
                  <a:solidFill>
                    <a:srgbClr val="2D2015"/>
                  </a:solidFill>
                  <a:latin typeface="微软雅黑" panose="020B0503020204020204" pitchFamily="34" charset="-122"/>
                  <a:ea typeface="微软雅黑" panose="020B0503020204020204" pitchFamily="34" charset="-122"/>
                </a:rPr>
                <a:t>DSS Server</a:t>
              </a:r>
              <a:endParaRPr lang="zh-CN" altLang="en-US" sz="1050" kern="0" dirty="0">
                <a:solidFill>
                  <a:srgbClr val="2D2015"/>
                </a:solidFill>
                <a:latin typeface="微软雅黑" panose="020B0503020204020204" pitchFamily="34" charset="-122"/>
                <a:ea typeface="微软雅黑" panose="020B0503020204020204" pitchFamily="34" charset="-122"/>
              </a:endParaRPr>
            </a:p>
          </p:txBody>
        </p:sp>
        <p:pic>
          <p:nvPicPr>
            <p:cNvPr id="167" name="图片 166">
              <a:extLst>
                <a:ext uri="{FF2B5EF4-FFF2-40B4-BE49-F238E27FC236}">
                  <a16:creationId xmlns:a16="http://schemas.microsoft.com/office/drawing/2014/main" id="{0A695A3D-CBB4-4547-9768-2779DEE045BA}"/>
                </a:ext>
              </a:extLst>
            </p:cNvPr>
            <p:cNvPicPr>
              <a:picLocks noChangeAspect="1"/>
            </p:cNvPicPr>
            <p:nvPr/>
          </p:nvPicPr>
          <p:blipFill>
            <a:blip r:embed="rId3"/>
            <a:stretch>
              <a:fillRect/>
            </a:stretch>
          </p:blipFill>
          <p:spPr>
            <a:xfrm>
              <a:off x="2240382" y="2961336"/>
              <a:ext cx="816039" cy="410429"/>
            </a:xfrm>
            <a:prstGeom prst="rect">
              <a:avLst/>
            </a:prstGeom>
          </p:spPr>
        </p:pic>
        <p:cxnSp>
          <p:nvCxnSpPr>
            <p:cNvPr id="173" name="曲线连接符 9">
              <a:extLst>
                <a:ext uri="{FF2B5EF4-FFF2-40B4-BE49-F238E27FC236}">
                  <a16:creationId xmlns:a16="http://schemas.microsoft.com/office/drawing/2014/main" id="{9C91B7C8-D4A5-4EA9-ADA6-6DA433FC1254}"/>
                </a:ext>
              </a:extLst>
            </p:cNvPr>
            <p:cNvCxnSpPr>
              <a:cxnSpLocks/>
              <a:stCxn id="165" idx="2"/>
              <a:endCxn id="166" idx="0"/>
            </p:cNvCxnSpPr>
            <p:nvPr/>
          </p:nvCxnSpPr>
          <p:spPr bwMode="auto">
            <a:xfrm rot="5400000">
              <a:off x="2597398" y="2071065"/>
              <a:ext cx="543107" cy="176699"/>
            </a:xfrm>
            <a:prstGeom prst="curvedConnector3">
              <a:avLst/>
            </a:prstGeom>
            <a:noFill/>
            <a:ln w="9525" cap="flat" cmpd="sng" algn="ctr">
              <a:solidFill>
                <a:srgbClr val="B2B2B2">
                  <a:shade val="95000"/>
                  <a:satMod val="105000"/>
                </a:srgbClr>
              </a:solidFill>
              <a:prstDash val="soli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 name="曲线连接符 11">
              <a:extLst>
                <a:ext uri="{FF2B5EF4-FFF2-40B4-BE49-F238E27FC236}">
                  <a16:creationId xmlns:a16="http://schemas.microsoft.com/office/drawing/2014/main" id="{83F1F0C9-EE9A-486D-AF1B-E64BD9D969A8}"/>
                </a:ext>
              </a:extLst>
            </p:cNvPr>
            <p:cNvCxnSpPr>
              <a:cxnSpLocks/>
              <a:stCxn id="166" idx="2"/>
              <a:endCxn id="167" idx="0"/>
            </p:cNvCxnSpPr>
            <p:nvPr/>
          </p:nvCxnSpPr>
          <p:spPr bwMode="auto">
            <a:xfrm rot="5400000">
              <a:off x="2569995" y="2750731"/>
              <a:ext cx="289013" cy="132199"/>
            </a:xfrm>
            <a:prstGeom prst="curvedConnector3">
              <a:avLst/>
            </a:prstGeom>
            <a:noFill/>
            <a:ln w="9525" cap="flat" cmpd="sng" algn="ctr">
              <a:solidFill>
                <a:srgbClr val="B2B2B2">
                  <a:shade val="95000"/>
                  <a:satMod val="105000"/>
                </a:srgbClr>
              </a:solidFill>
              <a:prstDash val="soli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5" name="文本框 174">
              <a:extLst>
                <a:ext uri="{FF2B5EF4-FFF2-40B4-BE49-F238E27FC236}">
                  <a16:creationId xmlns:a16="http://schemas.microsoft.com/office/drawing/2014/main" id="{AF5EEDC1-E644-4F0B-BEF1-33138DFBC8AC}"/>
                </a:ext>
              </a:extLst>
            </p:cNvPr>
            <p:cNvSpPr txBox="1"/>
            <p:nvPr/>
          </p:nvSpPr>
          <p:spPr>
            <a:xfrm>
              <a:off x="2401741" y="1966011"/>
              <a:ext cx="1146208" cy="368711"/>
            </a:xfrm>
            <a:prstGeom prst="rect">
              <a:avLst/>
            </a:prstGeom>
            <a:noFill/>
          </p:spPr>
          <p:txBody>
            <a:bodyPr wrap="square" rtlCol="0">
              <a:spAutoFit/>
            </a:bodyPr>
            <a:lstStyle/>
            <a:p>
              <a:pPr defTabSz="914400" fontAlgn="base">
                <a:spcBef>
                  <a:spcPct val="0"/>
                </a:spcBef>
                <a:spcAft>
                  <a:spcPct val="0"/>
                </a:spcAft>
                <a:defRPr/>
              </a:pPr>
              <a:r>
                <a:rPr lang="en-US" altLang="zh-CN" sz="1000" b="1">
                  <a:solidFill>
                    <a:srgbClr val="2D2015"/>
                  </a:solidFill>
                  <a:latin typeface="微软雅黑" panose="020B0503020204020204" pitchFamily="34" charset="-122"/>
                  <a:ea typeface="微软雅黑" panose="020B0503020204020204" pitchFamily="34" charset="-122"/>
                </a:rPr>
                <a:t>UDS</a:t>
              </a:r>
              <a:r>
                <a:rPr lang="zh-CN" altLang="en-US" sz="1000" b="1">
                  <a:solidFill>
                    <a:srgbClr val="2D2015"/>
                  </a:solidFill>
                  <a:latin typeface="微软雅黑" panose="020B0503020204020204" pitchFamily="34" charset="-122"/>
                  <a:ea typeface="微软雅黑" panose="020B0503020204020204" pitchFamily="34" charset="-122"/>
                </a:rPr>
                <a:t>，申请</a:t>
              </a:r>
              <a:r>
                <a:rPr lang="zh-CN" altLang="en-US" sz="1000" b="1" dirty="0">
                  <a:solidFill>
                    <a:srgbClr val="2D2015"/>
                  </a:solidFill>
                  <a:latin typeface="微软雅黑" panose="020B0503020204020204" pitchFamily="34" charset="-122"/>
                  <a:ea typeface="微软雅黑" panose="020B0503020204020204" pitchFamily="34" charset="-122"/>
                </a:rPr>
                <a:t>修改或者加载元数据</a:t>
              </a:r>
            </a:p>
          </p:txBody>
        </p:sp>
        <p:sp>
          <p:nvSpPr>
            <p:cNvPr id="176" name="矩形 175">
              <a:extLst>
                <a:ext uri="{FF2B5EF4-FFF2-40B4-BE49-F238E27FC236}">
                  <a16:creationId xmlns:a16="http://schemas.microsoft.com/office/drawing/2014/main" id="{DEE17B27-EB72-411F-BB30-5B59632690BA}"/>
                </a:ext>
              </a:extLst>
            </p:cNvPr>
            <p:cNvSpPr/>
            <p:nvPr/>
          </p:nvSpPr>
          <p:spPr bwMode="auto">
            <a:xfrm>
              <a:off x="672454" y="1946951"/>
              <a:ext cx="1372237" cy="373818"/>
            </a:xfrm>
            <a:prstGeom prst="rect">
              <a:avLst/>
            </a:prstGeom>
            <a:solidFill>
              <a:srgbClr val="E2E2FF"/>
            </a:solidFill>
            <a:ln w="25400" cap="flat" cmpd="sng" algn="ctr">
              <a:solidFill>
                <a:srgbClr val="E2E2FF">
                  <a:shade val="50000"/>
                </a:srgbClr>
              </a:solidFill>
              <a:prstDash val="solid"/>
            </a:ln>
            <a:effectLst/>
          </p:spPr>
          <p:txBody>
            <a:bodyPr vert="horz" wrap="square" lIns="91440" tIns="45720" rIns="91440" bIns="45720" numCol="1" rtlCol="0" anchor="ctr" anchorCtr="0" compatLnSpc="1">
              <a:prstTxWarp prst="textNoShape">
                <a:avLst/>
              </a:prstTxWarp>
            </a:bodyPr>
            <a:lstStyle/>
            <a:p>
              <a:pPr defTabSz="914400" fontAlgn="base">
                <a:spcBef>
                  <a:spcPct val="0"/>
                </a:spcBef>
                <a:spcAft>
                  <a:spcPct val="0"/>
                </a:spcAft>
                <a:buClr>
                  <a:srgbClr val="CC9900"/>
                </a:buClr>
                <a:defRPr/>
              </a:pPr>
              <a:r>
                <a:rPr lang="en-US" altLang="zh-CN" sz="1100" kern="0" dirty="0">
                  <a:solidFill>
                    <a:srgbClr val="2D2015"/>
                  </a:solidFill>
                  <a:latin typeface="微软雅黑" panose="020B0503020204020204" pitchFamily="34" charset="-122"/>
                  <a:ea typeface="微软雅黑" panose="020B0503020204020204" pitchFamily="34" charset="-122"/>
                </a:rPr>
                <a:t>SHM (</a:t>
              </a:r>
              <a:r>
                <a:rPr lang="zh-CN" altLang="en-US" sz="1100" kern="0" dirty="0">
                  <a:solidFill>
                    <a:srgbClr val="2D2015"/>
                  </a:solidFill>
                  <a:latin typeface="微软雅黑" panose="020B0503020204020204" pitchFamily="34" charset="-122"/>
                  <a:ea typeface="微软雅黑" panose="020B0503020204020204" pitchFamily="34" charset="-122"/>
                </a:rPr>
                <a:t>存放元数据</a:t>
              </a:r>
              <a:r>
                <a:rPr lang="en-US" altLang="zh-CN" sz="1100" kern="0" dirty="0">
                  <a:solidFill>
                    <a:srgbClr val="2D2015"/>
                  </a:solidFill>
                  <a:latin typeface="微软雅黑" panose="020B0503020204020204" pitchFamily="34" charset="-122"/>
                  <a:ea typeface="微软雅黑" panose="020B0503020204020204" pitchFamily="34" charset="-122"/>
                </a:rPr>
                <a:t>)</a:t>
              </a:r>
              <a:endParaRPr lang="zh-CN" altLang="en-US" sz="1100" kern="0" dirty="0">
                <a:solidFill>
                  <a:srgbClr val="2D2015"/>
                </a:solidFill>
                <a:latin typeface="微软雅黑" panose="020B0503020204020204" pitchFamily="34" charset="-122"/>
                <a:ea typeface="微软雅黑" panose="020B0503020204020204" pitchFamily="34" charset="-122"/>
              </a:endParaRPr>
            </a:p>
          </p:txBody>
        </p:sp>
        <p:cxnSp>
          <p:nvCxnSpPr>
            <p:cNvPr id="177" name="曲线连接符 20">
              <a:extLst>
                <a:ext uri="{FF2B5EF4-FFF2-40B4-BE49-F238E27FC236}">
                  <a16:creationId xmlns:a16="http://schemas.microsoft.com/office/drawing/2014/main" id="{C04274E6-AB28-4895-B71C-6A1145BDFB1E}"/>
                </a:ext>
              </a:extLst>
            </p:cNvPr>
            <p:cNvCxnSpPr>
              <a:cxnSpLocks/>
              <a:stCxn id="166" idx="1"/>
              <a:endCxn id="176" idx="2"/>
            </p:cNvCxnSpPr>
            <p:nvPr/>
          </p:nvCxnSpPr>
          <p:spPr bwMode="auto">
            <a:xfrm rot="10800000">
              <a:off x="1358573" y="2320770"/>
              <a:ext cx="816038" cy="230876"/>
            </a:xfrm>
            <a:prstGeom prst="curvedConnector2">
              <a:avLst/>
            </a:prstGeom>
            <a:noFill/>
            <a:ln w="9525" cap="flat" cmpd="sng" algn="ctr">
              <a:solidFill>
                <a:srgbClr val="B2B2B2">
                  <a:shade val="95000"/>
                  <a:satMod val="105000"/>
                </a:srgbClr>
              </a:solidFill>
              <a:prstDash val="solid"/>
              <a:headEnd type="triangle"/>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8" name="文本框 177">
              <a:extLst>
                <a:ext uri="{FF2B5EF4-FFF2-40B4-BE49-F238E27FC236}">
                  <a16:creationId xmlns:a16="http://schemas.microsoft.com/office/drawing/2014/main" id="{02B8B7CB-AF7E-44E2-BBDB-7AD36BB362A9}"/>
                </a:ext>
              </a:extLst>
            </p:cNvPr>
            <p:cNvSpPr txBox="1"/>
            <p:nvPr/>
          </p:nvSpPr>
          <p:spPr>
            <a:xfrm>
              <a:off x="1238257" y="2474612"/>
              <a:ext cx="657856" cy="226899"/>
            </a:xfrm>
            <a:prstGeom prst="rect">
              <a:avLst/>
            </a:prstGeom>
            <a:noFill/>
          </p:spPr>
          <p:txBody>
            <a:bodyPr wrap="none" rtlCol="0">
              <a:spAutoFit/>
            </a:bodyPr>
            <a:lstStyle/>
            <a:p>
              <a:pPr defTabSz="914400" fontAlgn="base">
                <a:spcBef>
                  <a:spcPct val="0"/>
                </a:spcBef>
                <a:spcAft>
                  <a:spcPct val="0"/>
                </a:spcAft>
                <a:defRPr/>
              </a:pPr>
              <a:r>
                <a:rPr lang="zh-CN" altLang="en-US" sz="1000" b="1" dirty="0">
                  <a:solidFill>
                    <a:srgbClr val="2D2015"/>
                  </a:solidFill>
                  <a:latin typeface="微软雅黑" panose="020B0503020204020204" pitchFamily="34" charset="-122"/>
                  <a:ea typeface="微软雅黑" panose="020B0503020204020204" pitchFamily="34" charset="-122"/>
                </a:rPr>
                <a:t>读取</a:t>
              </a:r>
              <a:r>
                <a:rPr lang="en-US" altLang="zh-CN" sz="1000" b="1" dirty="0">
                  <a:solidFill>
                    <a:srgbClr val="2D2015"/>
                  </a:solidFill>
                  <a:latin typeface="微软雅黑" panose="020B0503020204020204" pitchFamily="34" charset="-122"/>
                  <a:ea typeface="微软雅黑" panose="020B0503020204020204" pitchFamily="34" charset="-122"/>
                </a:rPr>
                <a:t>/</a:t>
              </a:r>
              <a:r>
                <a:rPr lang="zh-CN" altLang="en-US" sz="1000" b="1" dirty="0">
                  <a:solidFill>
                    <a:srgbClr val="2D2015"/>
                  </a:solidFill>
                  <a:latin typeface="微软雅黑" panose="020B0503020204020204" pitchFamily="34" charset="-122"/>
                  <a:ea typeface="微软雅黑" panose="020B0503020204020204" pitchFamily="34" charset="-122"/>
                </a:rPr>
                <a:t>修改</a:t>
              </a:r>
            </a:p>
          </p:txBody>
        </p:sp>
        <p:cxnSp>
          <p:nvCxnSpPr>
            <p:cNvPr id="179" name="曲线连接符 25">
              <a:extLst>
                <a:ext uri="{FF2B5EF4-FFF2-40B4-BE49-F238E27FC236}">
                  <a16:creationId xmlns:a16="http://schemas.microsoft.com/office/drawing/2014/main" id="{154EB359-DD3F-44B1-8153-E2C827C27087}"/>
                </a:ext>
              </a:extLst>
            </p:cNvPr>
            <p:cNvCxnSpPr>
              <a:cxnSpLocks/>
              <a:stCxn id="165" idx="3"/>
              <a:endCxn id="167" idx="3"/>
            </p:cNvCxnSpPr>
            <p:nvPr/>
          </p:nvCxnSpPr>
          <p:spPr bwMode="auto">
            <a:xfrm flipH="1">
              <a:off x="3056421" y="1754696"/>
              <a:ext cx="683568" cy="1411855"/>
            </a:xfrm>
            <a:prstGeom prst="curvedConnector3">
              <a:avLst>
                <a:gd name="adj1" fmla="val -33442"/>
              </a:avLst>
            </a:prstGeom>
            <a:noFill/>
            <a:ln w="9525" cap="flat" cmpd="sng" algn="ctr">
              <a:solidFill>
                <a:srgbClr val="B2B2B2">
                  <a:shade val="95000"/>
                  <a:satMod val="105000"/>
                </a:srgbClr>
              </a:solidFill>
              <a:prstDash val="soli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0" name="文本框 179">
              <a:extLst>
                <a:ext uri="{FF2B5EF4-FFF2-40B4-BE49-F238E27FC236}">
                  <a16:creationId xmlns:a16="http://schemas.microsoft.com/office/drawing/2014/main" id="{52805ACA-7BDE-4517-B4C1-E1C0124AC6FD}"/>
                </a:ext>
              </a:extLst>
            </p:cNvPr>
            <p:cNvSpPr txBox="1"/>
            <p:nvPr/>
          </p:nvSpPr>
          <p:spPr>
            <a:xfrm>
              <a:off x="3386590" y="2392560"/>
              <a:ext cx="1049900" cy="226899"/>
            </a:xfrm>
            <a:prstGeom prst="rect">
              <a:avLst/>
            </a:prstGeom>
            <a:noFill/>
          </p:spPr>
          <p:txBody>
            <a:bodyPr wrap="none" rtlCol="0">
              <a:spAutoFit/>
            </a:bodyPr>
            <a:lstStyle/>
            <a:p>
              <a:pPr defTabSz="914400" fontAlgn="base">
                <a:spcBef>
                  <a:spcPct val="0"/>
                </a:spcBef>
                <a:spcAft>
                  <a:spcPct val="0"/>
                </a:spcAft>
                <a:defRPr/>
              </a:pPr>
              <a:r>
                <a:rPr lang="zh-CN" altLang="en-US" sz="1000" b="1" dirty="0">
                  <a:solidFill>
                    <a:srgbClr val="2D2015"/>
                  </a:solidFill>
                  <a:latin typeface="微软雅黑" panose="020B0503020204020204" pitchFamily="34" charset="-122"/>
                  <a:ea typeface="微软雅黑" panose="020B0503020204020204" pitchFamily="34" charset="-122"/>
                </a:rPr>
                <a:t>文件数据直接读写</a:t>
              </a:r>
            </a:p>
          </p:txBody>
        </p:sp>
      </p:grpSp>
      <p:grpSp>
        <p:nvGrpSpPr>
          <p:cNvPr id="181" name="组合 180">
            <a:extLst>
              <a:ext uri="{FF2B5EF4-FFF2-40B4-BE49-F238E27FC236}">
                <a16:creationId xmlns:a16="http://schemas.microsoft.com/office/drawing/2014/main" id="{9DF69290-1469-41B6-9DA9-D26292E07E44}"/>
              </a:ext>
            </a:extLst>
          </p:cNvPr>
          <p:cNvGrpSpPr/>
          <p:nvPr/>
        </p:nvGrpSpPr>
        <p:grpSpPr>
          <a:xfrm>
            <a:off x="705894" y="3908600"/>
            <a:ext cx="5282222" cy="2516311"/>
            <a:chOff x="123722" y="1582469"/>
            <a:chExt cx="4850619" cy="4533851"/>
          </a:xfrm>
        </p:grpSpPr>
        <p:sp>
          <p:nvSpPr>
            <p:cNvPr id="182" name="矩形 181">
              <a:extLst>
                <a:ext uri="{FF2B5EF4-FFF2-40B4-BE49-F238E27FC236}">
                  <a16:creationId xmlns:a16="http://schemas.microsoft.com/office/drawing/2014/main" id="{AB0B3EF6-7EFA-4C8F-8710-60F41EA6C1D4}"/>
                </a:ext>
              </a:extLst>
            </p:cNvPr>
            <p:cNvSpPr/>
            <p:nvPr/>
          </p:nvSpPr>
          <p:spPr>
            <a:xfrm>
              <a:off x="1070502" y="3210560"/>
              <a:ext cx="3419856" cy="1257595"/>
            </a:xfrm>
            <a:prstGeom prst="rect">
              <a:avLst/>
            </a:prstGeom>
            <a:noFill/>
            <a:ln w="12700" cap="flat" cmpd="sng" algn="ctr">
              <a:solidFill>
                <a:sysClr val="windowText" lastClr="000000"/>
              </a:solidFill>
              <a:prstDash val="solid"/>
              <a:miter lim="800000"/>
            </a:ln>
            <a:effectLst/>
          </p:spPr>
          <p:txBody>
            <a:bodyPr rtlCol="0" anchor="t"/>
            <a:lstStyle/>
            <a:p>
              <a:pPr algn="ctr" defTabSz="914400">
                <a:defRPr/>
              </a:pPr>
              <a:r>
                <a:rPr lang="zh-CN" altLang="en-US" sz="1050" kern="0" dirty="0">
                  <a:solidFill>
                    <a:prstClr val="black"/>
                  </a:solidFill>
                  <a:latin typeface="微软雅黑" panose="020B0503020204020204" pitchFamily="34" charset="-122"/>
                  <a:ea typeface="微软雅黑" panose="020B0503020204020204" pitchFamily="34" charset="-122"/>
                </a:rPr>
                <a:t>卷组</a:t>
              </a:r>
            </a:p>
          </p:txBody>
        </p:sp>
        <p:sp>
          <p:nvSpPr>
            <p:cNvPr id="183" name="矩形 182">
              <a:extLst>
                <a:ext uri="{FF2B5EF4-FFF2-40B4-BE49-F238E27FC236}">
                  <a16:creationId xmlns:a16="http://schemas.microsoft.com/office/drawing/2014/main" id="{304F93CA-CC71-4539-B5E0-E27C35ACABA4}"/>
                </a:ext>
              </a:extLst>
            </p:cNvPr>
            <p:cNvSpPr/>
            <p:nvPr/>
          </p:nvSpPr>
          <p:spPr>
            <a:xfrm>
              <a:off x="1423814" y="3524933"/>
              <a:ext cx="716536" cy="740780"/>
            </a:xfrm>
            <a:prstGeom prst="rect">
              <a:avLst/>
            </a:prstGeom>
            <a:noFill/>
            <a:ln w="12700" cap="flat" cmpd="sng" algn="ctr">
              <a:solidFill>
                <a:sysClr val="windowText" lastClr="000000"/>
              </a:solidFill>
              <a:prstDash val="solid"/>
              <a:miter lim="800000"/>
            </a:ln>
            <a:effectLst/>
          </p:spPr>
          <p:txBody>
            <a:bodyPr rtlCol="0" anchor="ctr"/>
            <a:lstStyle/>
            <a:p>
              <a:pPr algn="ctr" defTabSz="914400">
                <a:defRPr/>
              </a:pPr>
              <a:r>
                <a:rPr lang="zh-CN" altLang="en-US" sz="1200" kern="0" dirty="0">
                  <a:solidFill>
                    <a:prstClr val="black"/>
                  </a:solidFill>
                  <a:latin typeface="微软雅黑" panose="020B0503020204020204" pitchFamily="34" charset="-122"/>
                  <a:ea typeface="微软雅黑" panose="020B0503020204020204" pitchFamily="34" charset="-122"/>
                </a:rPr>
                <a:t>卷</a:t>
              </a:r>
              <a:r>
                <a:rPr lang="en-US" altLang="zh-CN" sz="1200" kern="0" dirty="0">
                  <a:solidFill>
                    <a:prstClr val="black"/>
                  </a:solidFill>
                  <a:latin typeface="微软雅黑" panose="020B0503020204020204" pitchFamily="34" charset="-122"/>
                  <a:ea typeface="微软雅黑" panose="020B0503020204020204" pitchFamily="34" charset="-122"/>
                </a:rPr>
                <a:t>#1</a:t>
              </a:r>
              <a:endParaRPr lang="zh-CN" altLang="en-US" sz="1200" kern="0" dirty="0">
                <a:solidFill>
                  <a:prstClr val="black"/>
                </a:solidFill>
                <a:latin typeface="微软雅黑" panose="020B0503020204020204" pitchFamily="34" charset="-122"/>
                <a:ea typeface="微软雅黑" panose="020B0503020204020204" pitchFamily="34" charset="-122"/>
              </a:endParaRPr>
            </a:p>
          </p:txBody>
        </p:sp>
        <p:sp>
          <p:nvSpPr>
            <p:cNvPr id="185" name="矩形 184">
              <a:extLst>
                <a:ext uri="{FF2B5EF4-FFF2-40B4-BE49-F238E27FC236}">
                  <a16:creationId xmlns:a16="http://schemas.microsoft.com/office/drawing/2014/main" id="{68996D4D-4A59-451B-9E9D-97E33342B5F7}"/>
                </a:ext>
              </a:extLst>
            </p:cNvPr>
            <p:cNvSpPr/>
            <p:nvPr/>
          </p:nvSpPr>
          <p:spPr>
            <a:xfrm>
              <a:off x="3492516" y="3524932"/>
              <a:ext cx="716536" cy="740780"/>
            </a:xfrm>
            <a:prstGeom prst="rect">
              <a:avLst/>
            </a:prstGeom>
            <a:noFill/>
            <a:ln w="12700" cap="flat" cmpd="sng" algn="ctr">
              <a:solidFill>
                <a:sysClr val="windowText" lastClr="000000"/>
              </a:solidFill>
              <a:prstDash val="solid"/>
              <a:miter lim="800000"/>
            </a:ln>
            <a:effectLst/>
          </p:spPr>
          <p:txBody>
            <a:bodyPr rtlCol="0" anchor="ctr"/>
            <a:lstStyle/>
            <a:p>
              <a:pPr algn="ctr" defTabSz="914400">
                <a:defRPr/>
              </a:pPr>
              <a:r>
                <a:rPr lang="zh-CN" altLang="en-US" sz="1200" kern="0" dirty="0">
                  <a:solidFill>
                    <a:prstClr val="black"/>
                  </a:solidFill>
                  <a:latin typeface="微软雅黑" panose="020B0503020204020204" pitchFamily="34" charset="-122"/>
                  <a:ea typeface="微软雅黑" panose="020B0503020204020204" pitchFamily="34" charset="-122"/>
                </a:rPr>
                <a:t>卷</a:t>
              </a:r>
              <a:r>
                <a:rPr lang="en-US" altLang="zh-CN" sz="1200" kern="0" dirty="0">
                  <a:solidFill>
                    <a:prstClr val="black"/>
                  </a:solidFill>
                  <a:latin typeface="微软雅黑" panose="020B0503020204020204" pitchFamily="34" charset="-122"/>
                  <a:ea typeface="微软雅黑" panose="020B0503020204020204" pitchFamily="34" charset="-122"/>
                </a:rPr>
                <a:t>#2</a:t>
              </a:r>
              <a:endParaRPr lang="zh-CN" altLang="en-US" sz="1200" kern="0" dirty="0">
                <a:solidFill>
                  <a:prstClr val="black"/>
                </a:solidFill>
                <a:latin typeface="微软雅黑" panose="020B0503020204020204" pitchFamily="34" charset="-122"/>
                <a:ea typeface="微软雅黑" panose="020B0503020204020204" pitchFamily="34" charset="-122"/>
              </a:endParaRPr>
            </a:p>
          </p:txBody>
        </p:sp>
        <p:sp>
          <p:nvSpPr>
            <p:cNvPr id="186" name="矩形 185">
              <a:extLst>
                <a:ext uri="{FF2B5EF4-FFF2-40B4-BE49-F238E27FC236}">
                  <a16:creationId xmlns:a16="http://schemas.microsoft.com/office/drawing/2014/main" id="{F8BC4BE8-35ED-4687-B111-C62CD873E368}"/>
                </a:ext>
              </a:extLst>
            </p:cNvPr>
            <p:cNvSpPr/>
            <p:nvPr/>
          </p:nvSpPr>
          <p:spPr>
            <a:xfrm>
              <a:off x="1070502" y="4858725"/>
              <a:ext cx="3419856" cy="1257595"/>
            </a:xfrm>
            <a:prstGeom prst="rect">
              <a:avLst/>
            </a:prstGeom>
            <a:noFill/>
            <a:ln w="12700" cap="flat" cmpd="sng" algn="ctr">
              <a:solidFill>
                <a:sysClr val="windowText" lastClr="000000"/>
              </a:solidFill>
              <a:prstDash val="solid"/>
              <a:miter lim="800000"/>
            </a:ln>
            <a:effectLst/>
          </p:spPr>
          <p:txBody>
            <a:bodyPr rtlCol="0" anchor="t"/>
            <a:lstStyle/>
            <a:p>
              <a:pPr algn="ctr" defTabSz="914400">
                <a:defRPr/>
              </a:pPr>
              <a:r>
                <a:rPr lang="zh-CN" altLang="en-US" sz="1050" kern="0" dirty="0">
                  <a:solidFill>
                    <a:prstClr val="black"/>
                  </a:solidFill>
                  <a:latin typeface="微软雅黑" panose="020B0503020204020204" pitchFamily="34" charset="-122"/>
                  <a:ea typeface="微软雅黑" panose="020B0503020204020204" pitchFamily="34" charset="-122"/>
                </a:rPr>
                <a:t>共享存储</a:t>
              </a:r>
            </a:p>
          </p:txBody>
        </p:sp>
        <p:sp>
          <p:nvSpPr>
            <p:cNvPr id="187" name="矩形 186">
              <a:extLst>
                <a:ext uri="{FF2B5EF4-FFF2-40B4-BE49-F238E27FC236}">
                  <a16:creationId xmlns:a16="http://schemas.microsoft.com/office/drawing/2014/main" id="{885607C1-A8D2-4332-ADCD-C23D40F7629D}"/>
                </a:ext>
              </a:extLst>
            </p:cNvPr>
            <p:cNvSpPr/>
            <p:nvPr/>
          </p:nvSpPr>
          <p:spPr>
            <a:xfrm>
              <a:off x="1423814" y="5238672"/>
              <a:ext cx="716536" cy="740779"/>
            </a:xfrm>
            <a:prstGeom prst="rect">
              <a:avLst/>
            </a:prstGeom>
            <a:noFill/>
            <a:ln w="12700" cap="flat" cmpd="sng" algn="ctr">
              <a:solidFill>
                <a:sysClr val="windowText" lastClr="000000"/>
              </a:solidFill>
              <a:prstDash val="solid"/>
              <a:miter lim="800000"/>
            </a:ln>
            <a:effectLst/>
          </p:spPr>
          <p:txBody>
            <a:bodyPr rtlCol="0" anchor="ctr"/>
            <a:lstStyle/>
            <a:p>
              <a:pPr algn="ctr" defTabSz="914400">
                <a:defRPr/>
              </a:pPr>
              <a:r>
                <a:rPr lang="en-US" altLang="zh-CN" sz="1200" kern="0" dirty="0">
                  <a:solidFill>
                    <a:prstClr val="black"/>
                  </a:solidFill>
                  <a:latin typeface="微软雅黑" panose="020B0503020204020204" pitchFamily="34" charset="-122"/>
                  <a:ea typeface="微软雅黑" panose="020B0503020204020204" pitchFamily="34" charset="-122"/>
                </a:rPr>
                <a:t>LUN#1</a:t>
              </a:r>
              <a:endParaRPr lang="zh-CN" altLang="en-US" sz="1200" kern="0" dirty="0">
                <a:solidFill>
                  <a:prstClr val="black"/>
                </a:solidFill>
                <a:latin typeface="微软雅黑" panose="020B0503020204020204" pitchFamily="34" charset="-122"/>
                <a:ea typeface="微软雅黑" panose="020B0503020204020204" pitchFamily="34" charset="-122"/>
              </a:endParaRPr>
            </a:p>
          </p:txBody>
        </p:sp>
        <p:sp>
          <p:nvSpPr>
            <p:cNvPr id="188" name="矩形 187">
              <a:extLst>
                <a:ext uri="{FF2B5EF4-FFF2-40B4-BE49-F238E27FC236}">
                  <a16:creationId xmlns:a16="http://schemas.microsoft.com/office/drawing/2014/main" id="{B78DCA59-47AD-46DF-93CE-2507D71EF913}"/>
                </a:ext>
              </a:extLst>
            </p:cNvPr>
            <p:cNvSpPr/>
            <p:nvPr/>
          </p:nvSpPr>
          <p:spPr>
            <a:xfrm>
              <a:off x="2422162" y="5238672"/>
              <a:ext cx="716536" cy="740779"/>
            </a:xfrm>
            <a:prstGeom prst="rect">
              <a:avLst/>
            </a:prstGeom>
            <a:noFill/>
            <a:ln w="12700" cap="flat" cmpd="sng" algn="ctr">
              <a:solidFill>
                <a:sysClr val="windowText" lastClr="000000"/>
              </a:solidFill>
              <a:prstDash val="solid"/>
              <a:miter lim="800000"/>
            </a:ln>
            <a:effectLst/>
          </p:spPr>
          <p:txBody>
            <a:bodyPr rtlCol="0" anchor="ctr"/>
            <a:lstStyle/>
            <a:p>
              <a:pPr algn="ctr" defTabSz="914400">
                <a:defRPr/>
              </a:pPr>
              <a:r>
                <a:rPr lang="en-US" altLang="zh-CN" sz="1200" kern="0" dirty="0">
                  <a:solidFill>
                    <a:prstClr val="black"/>
                  </a:solidFill>
                  <a:latin typeface="微软雅黑" panose="020B0503020204020204" pitchFamily="34" charset="-122"/>
                  <a:ea typeface="微软雅黑" panose="020B0503020204020204" pitchFamily="34" charset="-122"/>
                </a:rPr>
                <a:t>LUN#2</a:t>
              </a:r>
              <a:endParaRPr lang="zh-CN" altLang="en-US" sz="1200" kern="0" dirty="0">
                <a:solidFill>
                  <a:prstClr val="black"/>
                </a:solidFill>
                <a:latin typeface="微软雅黑" panose="020B0503020204020204" pitchFamily="34" charset="-122"/>
                <a:ea typeface="微软雅黑" panose="020B0503020204020204" pitchFamily="34" charset="-122"/>
              </a:endParaRPr>
            </a:p>
          </p:txBody>
        </p:sp>
        <p:sp>
          <p:nvSpPr>
            <p:cNvPr id="189" name="矩形 188">
              <a:extLst>
                <a:ext uri="{FF2B5EF4-FFF2-40B4-BE49-F238E27FC236}">
                  <a16:creationId xmlns:a16="http://schemas.microsoft.com/office/drawing/2014/main" id="{3DAB2C52-6F1B-4B24-9570-A5451F2FD6F8}"/>
                </a:ext>
              </a:extLst>
            </p:cNvPr>
            <p:cNvSpPr/>
            <p:nvPr/>
          </p:nvSpPr>
          <p:spPr>
            <a:xfrm>
              <a:off x="3492516" y="5238671"/>
              <a:ext cx="716536" cy="740779"/>
            </a:xfrm>
            <a:prstGeom prst="rect">
              <a:avLst/>
            </a:prstGeom>
            <a:noFill/>
            <a:ln w="12700" cap="flat" cmpd="sng" algn="ctr">
              <a:solidFill>
                <a:sysClr val="windowText" lastClr="000000"/>
              </a:solidFill>
              <a:prstDash val="solid"/>
              <a:miter lim="800000"/>
            </a:ln>
            <a:effectLst/>
          </p:spPr>
          <p:txBody>
            <a:bodyPr rtlCol="0" anchor="ctr"/>
            <a:lstStyle/>
            <a:p>
              <a:pPr algn="ctr" defTabSz="914400">
                <a:defRPr/>
              </a:pPr>
              <a:r>
                <a:rPr lang="en-US" altLang="zh-CN" sz="1200" kern="0" dirty="0">
                  <a:solidFill>
                    <a:prstClr val="black"/>
                  </a:solidFill>
                  <a:latin typeface="微软雅黑" panose="020B0503020204020204" pitchFamily="34" charset="-122"/>
                  <a:ea typeface="微软雅黑" panose="020B0503020204020204" pitchFamily="34" charset="-122"/>
                </a:rPr>
                <a:t>…</a:t>
              </a:r>
              <a:endParaRPr lang="zh-CN" altLang="en-US" sz="1200" kern="0" dirty="0">
                <a:solidFill>
                  <a:prstClr val="black"/>
                </a:solidFill>
                <a:latin typeface="微软雅黑" panose="020B0503020204020204" pitchFamily="34" charset="-122"/>
                <a:ea typeface="微软雅黑" panose="020B0503020204020204" pitchFamily="34" charset="-122"/>
              </a:endParaRPr>
            </a:p>
          </p:txBody>
        </p:sp>
        <p:cxnSp>
          <p:nvCxnSpPr>
            <p:cNvPr id="190" name="直接箭头连接符 189">
              <a:extLst>
                <a:ext uri="{FF2B5EF4-FFF2-40B4-BE49-F238E27FC236}">
                  <a16:creationId xmlns:a16="http://schemas.microsoft.com/office/drawing/2014/main" id="{2EE7820C-A42A-48F9-A195-9ED2972DAE66}"/>
                </a:ext>
              </a:extLst>
            </p:cNvPr>
            <p:cNvCxnSpPr>
              <a:stCxn id="187" idx="0"/>
              <a:endCxn id="183" idx="2"/>
            </p:cNvCxnSpPr>
            <p:nvPr/>
          </p:nvCxnSpPr>
          <p:spPr>
            <a:xfrm flipV="1">
              <a:off x="1782082" y="4265712"/>
              <a:ext cx="0" cy="972960"/>
            </a:xfrm>
            <a:prstGeom prst="straightConnector1">
              <a:avLst/>
            </a:prstGeom>
            <a:noFill/>
            <a:ln w="25400" cap="flat" cmpd="sng" algn="ctr">
              <a:solidFill>
                <a:sysClr val="windowText" lastClr="000000"/>
              </a:solidFill>
              <a:prstDash val="dash"/>
              <a:miter lim="800000"/>
              <a:tailEnd type="triangle"/>
            </a:ln>
            <a:effectLst/>
          </p:spPr>
        </p:cxnSp>
        <p:cxnSp>
          <p:nvCxnSpPr>
            <p:cNvPr id="192" name="直接箭头连接符 191">
              <a:extLst>
                <a:ext uri="{FF2B5EF4-FFF2-40B4-BE49-F238E27FC236}">
                  <a16:creationId xmlns:a16="http://schemas.microsoft.com/office/drawing/2014/main" id="{940B6FA1-EA1B-481B-A0A4-AA77A7F4D361}"/>
                </a:ext>
              </a:extLst>
            </p:cNvPr>
            <p:cNvCxnSpPr>
              <a:stCxn id="189" idx="0"/>
              <a:endCxn id="185" idx="2"/>
            </p:cNvCxnSpPr>
            <p:nvPr/>
          </p:nvCxnSpPr>
          <p:spPr>
            <a:xfrm flipV="1">
              <a:off x="3850784" y="4265712"/>
              <a:ext cx="0" cy="972959"/>
            </a:xfrm>
            <a:prstGeom prst="straightConnector1">
              <a:avLst/>
            </a:prstGeom>
            <a:noFill/>
            <a:ln w="25400" cap="flat" cmpd="sng" algn="ctr">
              <a:solidFill>
                <a:sysClr val="windowText" lastClr="000000"/>
              </a:solidFill>
              <a:prstDash val="dash"/>
              <a:miter lim="800000"/>
              <a:tailEnd type="triangle"/>
            </a:ln>
            <a:effectLst/>
          </p:spPr>
        </p:cxnSp>
        <p:sp>
          <p:nvSpPr>
            <p:cNvPr id="193" name="文本框 192">
              <a:extLst>
                <a:ext uri="{FF2B5EF4-FFF2-40B4-BE49-F238E27FC236}">
                  <a16:creationId xmlns:a16="http://schemas.microsoft.com/office/drawing/2014/main" id="{C59CBE3C-C929-4C0B-84C5-7F736CB4F599}"/>
                </a:ext>
              </a:extLst>
            </p:cNvPr>
            <p:cNvSpPr txBox="1"/>
            <p:nvPr/>
          </p:nvSpPr>
          <p:spPr>
            <a:xfrm>
              <a:off x="241634" y="3722745"/>
              <a:ext cx="728031" cy="565422"/>
            </a:xfrm>
            <a:prstGeom prst="rect">
              <a:avLst/>
            </a:prstGeom>
            <a:noFill/>
          </p:spPr>
          <p:txBody>
            <a:bodyPr wrap="square" rtlCol="0">
              <a:spAutoFit/>
            </a:bodyPr>
            <a:lstStyle/>
            <a:p>
              <a:pPr defTabSz="914400">
                <a:defRPr/>
              </a:pPr>
              <a:r>
                <a:rPr lang="zh-CN" altLang="en-US" sz="1400" kern="0" dirty="0">
                  <a:solidFill>
                    <a:prstClr val="black"/>
                  </a:solidFill>
                  <a:latin typeface="微软雅黑" panose="020B0503020204020204" pitchFamily="34" charset="-122"/>
                  <a:ea typeface="微软雅黑" panose="020B0503020204020204" pitchFamily="34" charset="-122"/>
                </a:rPr>
                <a:t>逻辑层</a:t>
              </a:r>
            </a:p>
          </p:txBody>
        </p:sp>
        <p:sp>
          <p:nvSpPr>
            <p:cNvPr id="194" name="文本框 193">
              <a:extLst>
                <a:ext uri="{FF2B5EF4-FFF2-40B4-BE49-F238E27FC236}">
                  <a16:creationId xmlns:a16="http://schemas.microsoft.com/office/drawing/2014/main" id="{16C25A4D-97E7-4613-92CF-A5CD4F4D50DF}"/>
                </a:ext>
              </a:extLst>
            </p:cNvPr>
            <p:cNvSpPr txBox="1"/>
            <p:nvPr/>
          </p:nvSpPr>
          <p:spPr>
            <a:xfrm>
              <a:off x="241634" y="5281552"/>
              <a:ext cx="728031" cy="565422"/>
            </a:xfrm>
            <a:prstGeom prst="rect">
              <a:avLst/>
            </a:prstGeom>
            <a:noFill/>
          </p:spPr>
          <p:txBody>
            <a:bodyPr wrap="square" rtlCol="0">
              <a:spAutoFit/>
            </a:bodyPr>
            <a:lstStyle/>
            <a:p>
              <a:pPr defTabSz="914400">
                <a:defRPr/>
              </a:pPr>
              <a:r>
                <a:rPr lang="zh-CN" altLang="en-US" sz="1400" kern="0" dirty="0">
                  <a:solidFill>
                    <a:prstClr val="black"/>
                  </a:solidFill>
                  <a:latin typeface="微软雅黑" panose="020B0503020204020204" pitchFamily="34" charset="-122"/>
                  <a:ea typeface="微软雅黑" panose="020B0503020204020204" pitchFamily="34" charset="-122"/>
                </a:rPr>
                <a:t>物理层</a:t>
              </a:r>
            </a:p>
          </p:txBody>
        </p:sp>
        <p:grpSp>
          <p:nvGrpSpPr>
            <p:cNvPr id="195" name="组合 194">
              <a:extLst>
                <a:ext uri="{FF2B5EF4-FFF2-40B4-BE49-F238E27FC236}">
                  <a16:creationId xmlns:a16="http://schemas.microsoft.com/office/drawing/2014/main" id="{DB179F7B-C683-47B8-9BBD-968D982D1F4A}"/>
                </a:ext>
              </a:extLst>
            </p:cNvPr>
            <p:cNvGrpSpPr/>
            <p:nvPr/>
          </p:nvGrpSpPr>
          <p:grpSpPr>
            <a:xfrm>
              <a:off x="1273700" y="1582469"/>
              <a:ext cx="2577084" cy="1365504"/>
              <a:chOff x="5633210" y="1472906"/>
              <a:chExt cx="2577084" cy="1365504"/>
            </a:xfrm>
            <a:noFill/>
          </p:grpSpPr>
          <p:sp>
            <p:nvSpPr>
              <p:cNvPr id="199" name="矩形 198">
                <a:extLst>
                  <a:ext uri="{FF2B5EF4-FFF2-40B4-BE49-F238E27FC236}">
                    <a16:creationId xmlns:a16="http://schemas.microsoft.com/office/drawing/2014/main" id="{BC97A889-8762-464A-88B7-7806A1BFB93B}"/>
                  </a:ext>
                </a:extLst>
              </p:cNvPr>
              <p:cNvSpPr/>
              <p:nvPr/>
            </p:nvSpPr>
            <p:spPr>
              <a:xfrm>
                <a:off x="5633210" y="1968206"/>
                <a:ext cx="983236" cy="368808"/>
              </a:xfrm>
              <a:prstGeom prst="rect">
                <a:avLst/>
              </a:prstGeom>
              <a:grpFill/>
              <a:ln w="12700" cap="flat" cmpd="sng" algn="ctr">
                <a:solidFill>
                  <a:sysClr val="windowText" lastClr="000000"/>
                </a:solidFill>
                <a:prstDash val="solid"/>
                <a:miter lim="800000"/>
              </a:ln>
              <a:effectLst/>
            </p:spPr>
            <p:txBody>
              <a:bodyPr rtlCol="0" anchor="ctr"/>
              <a:lstStyle/>
              <a:p>
                <a:pPr algn="ctr">
                  <a:defRPr/>
                </a:pPr>
                <a:r>
                  <a:rPr lang="zh-CN" altLang="en-US" sz="1200" kern="0" dirty="0">
                    <a:solidFill>
                      <a:prstClr val="black"/>
                    </a:solidFill>
                    <a:latin typeface="微软雅黑" panose="020B0503020204020204" pitchFamily="34" charset="-122"/>
                    <a:ea typeface="微软雅黑" panose="020B0503020204020204" pitchFamily="34" charset="-122"/>
                  </a:rPr>
                  <a:t>目录 </a:t>
                </a:r>
                <a:r>
                  <a:rPr lang="en-US" altLang="zh-CN" sz="1200" kern="0" dirty="0">
                    <a:solidFill>
                      <a:prstClr val="black"/>
                    </a:solidFill>
                    <a:latin typeface="微软雅黑" panose="020B0503020204020204" pitchFamily="34" charset="-122"/>
                    <a:ea typeface="微软雅黑" panose="020B0503020204020204" pitchFamily="34" charset="-122"/>
                  </a:rPr>
                  <a:t>#1</a:t>
                </a:r>
                <a:endParaRPr lang="zh-CN" altLang="en-US" sz="1200" kern="0" dirty="0">
                  <a:solidFill>
                    <a:prstClr val="black"/>
                  </a:solidFill>
                  <a:latin typeface="微软雅黑" panose="020B0503020204020204" pitchFamily="34" charset="-122"/>
                  <a:ea typeface="微软雅黑" panose="020B0503020204020204" pitchFamily="34" charset="-122"/>
                </a:endParaRPr>
              </a:p>
            </p:txBody>
          </p:sp>
          <p:sp>
            <p:nvSpPr>
              <p:cNvPr id="200" name="矩形 199">
                <a:extLst>
                  <a:ext uri="{FF2B5EF4-FFF2-40B4-BE49-F238E27FC236}">
                    <a16:creationId xmlns:a16="http://schemas.microsoft.com/office/drawing/2014/main" id="{0F1EB38D-0C90-4E44-9B34-36664E6D61B9}"/>
                  </a:ext>
                </a:extLst>
              </p:cNvPr>
              <p:cNvSpPr/>
              <p:nvPr/>
            </p:nvSpPr>
            <p:spPr>
              <a:xfrm>
                <a:off x="7227058" y="1472906"/>
                <a:ext cx="983236" cy="368808"/>
              </a:xfrm>
              <a:prstGeom prst="rect">
                <a:avLst/>
              </a:prstGeom>
              <a:grpFill/>
              <a:ln w="12700" cap="flat" cmpd="sng" algn="ctr">
                <a:solidFill>
                  <a:sysClr val="windowText" lastClr="000000"/>
                </a:solidFill>
                <a:prstDash val="solid"/>
                <a:miter lim="800000"/>
              </a:ln>
              <a:effectLst/>
            </p:spPr>
            <p:txBody>
              <a:bodyPr rtlCol="0" anchor="ctr"/>
              <a:lstStyle/>
              <a:p>
                <a:pPr algn="ctr">
                  <a:defRPr/>
                </a:pPr>
                <a:r>
                  <a:rPr lang="en-US" altLang="zh-CN" sz="1200" kern="0" dirty="0">
                    <a:solidFill>
                      <a:prstClr val="black"/>
                    </a:solidFill>
                    <a:latin typeface="微软雅黑" panose="020B0503020204020204" pitchFamily="34" charset="-122"/>
                    <a:ea typeface="微软雅黑" panose="020B0503020204020204" pitchFamily="34" charset="-122"/>
                  </a:rPr>
                  <a:t>File #1</a:t>
                </a:r>
                <a:endParaRPr lang="zh-CN" altLang="en-US" sz="1200" kern="0" dirty="0">
                  <a:solidFill>
                    <a:prstClr val="black"/>
                  </a:solidFill>
                  <a:latin typeface="微软雅黑" panose="020B0503020204020204" pitchFamily="34" charset="-122"/>
                  <a:ea typeface="微软雅黑" panose="020B0503020204020204" pitchFamily="34" charset="-122"/>
                </a:endParaRPr>
              </a:p>
            </p:txBody>
          </p:sp>
          <p:sp>
            <p:nvSpPr>
              <p:cNvPr id="201" name="矩形 200">
                <a:extLst>
                  <a:ext uri="{FF2B5EF4-FFF2-40B4-BE49-F238E27FC236}">
                    <a16:creationId xmlns:a16="http://schemas.microsoft.com/office/drawing/2014/main" id="{88574F88-065C-4C9A-BF32-024E433627DC}"/>
                  </a:ext>
                </a:extLst>
              </p:cNvPr>
              <p:cNvSpPr/>
              <p:nvPr/>
            </p:nvSpPr>
            <p:spPr>
              <a:xfrm>
                <a:off x="7227058" y="1968206"/>
                <a:ext cx="983236" cy="368808"/>
              </a:xfrm>
              <a:prstGeom prst="rect">
                <a:avLst/>
              </a:prstGeom>
              <a:grpFill/>
              <a:ln w="12700" cap="flat" cmpd="sng" algn="ctr">
                <a:solidFill>
                  <a:sysClr val="windowText" lastClr="000000"/>
                </a:solidFill>
                <a:prstDash val="solid"/>
                <a:miter lim="800000"/>
              </a:ln>
              <a:effectLst/>
            </p:spPr>
            <p:txBody>
              <a:bodyPr rtlCol="0" anchor="ctr"/>
              <a:lstStyle/>
              <a:p>
                <a:pPr algn="ctr">
                  <a:defRPr/>
                </a:pPr>
                <a:r>
                  <a:rPr lang="en-US" altLang="zh-CN" sz="1200" kern="0" dirty="0">
                    <a:solidFill>
                      <a:prstClr val="black"/>
                    </a:solidFill>
                    <a:latin typeface="微软雅黑" panose="020B0503020204020204" pitchFamily="34" charset="-122"/>
                    <a:ea typeface="微软雅黑" panose="020B0503020204020204" pitchFamily="34" charset="-122"/>
                  </a:rPr>
                  <a:t>File #2</a:t>
                </a:r>
                <a:endParaRPr lang="zh-CN" altLang="en-US" sz="1200" kern="0" dirty="0">
                  <a:solidFill>
                    <a:prstClr val="black"/>
                  </a:solidFill>
                  <a:latin typeface="微软雅黑" panose="020B0503020204020204" pitchFamily="34" charset="-122"/>
                  <a:ea typeface="微软雅黑" panose="020B0503020204020204" pitchFamily="34" charset="-122"/>
                </a:endParaRPr>
              </a:p>
            </p:txBody>
          </p:sp>
          <p:sp>
            <p:nvSpPr>
              <p:cNvPr id="202" name="矩形 201">
                <a:extLst>
                  <a:ext uri="{FF2B5EF4-FFF2-40B4-BE49-F238E27FC236}">
                    <a16:creationId xmlns:a16="http://schemas.microsoft.com/office/drawing/2014/main" id="{F4016D93-34B2-4EF6-A214-6F20331423CB}"/>
                  </a:ext>
                </a:extLst>
              </p:cNvPr>
              <p:cNvSpPr/>
              <p:nvPr/>
            </p:nvSpPr>
            <p:spPr>
              <a:xfrm>
                <a:off x="7227058" y="2469602"/>
                <a:ext cx="983236" cy="368808"/>
              </a:xfrm>
              <a:prstGeom prst="rect">
                <a:avLst/>
              </a:prstGeom>
              <a:grpFill/>
              <a:ln w="12700" cap="flat" cmpd="sng" algn="ctr">
                <a:solidFill>
                  <a:sysClr val="windowText" lastClr="000000"/>
                </a:solidFill>
                <a:prstDash val="solid"/>
                <a:miter lim="800000"/>
              </a:ln>
              <a:effectLst/>
            </p:spPr>
            <p:txBody>
              <a:bodyPr rtlCol="0" anchor="ctr"/>
              <a:lstStyle/>
              <a:p>
                <a:pPr algn="ctr">
                  <a:defRPr/>
                </a:pPr>
                <a:r>
                  <a:rPr lang="en-US" altLang="zh-CN" sz="1200" kern="0" dirty="0">
                    <a:solidFill>
                      <a:prstClr val="black"/>
                    </a:solidFill>
                    <a:latin typeface="微软雅黑" panose="020B0503020204020204" pitchFamily="34" charset="-122"/>
                    <a:ea typeface="微软雅黑" panose="020B0503020204020204" pitchFamily="34" charset="-122"/>
                  </a:rPr>
                  <a:t>……</a:t>
                </a:r>
                <a:endParaRPr lang="zh-CN" altLang="en-US" sz="1200" kern="0" dirty="0">
                  <a:solidFill>
                    <a:prstClr val="black"/>
                  </a:solidFill>
                  <a:latin typeface="微软雅黑" panose="020B0503020204020204" pitchFamily="34" charset="-122"/>
                  <a:ea typeface="微软雅黑" panose="020B0503020204020204" pitchFamily="34" charset="-122"/>
                </a:endParaRPr>
              </a:p>
            </p:txBody>
          </p:sp>
          <p:cxnSp>
            <p:nvCxnSpPr>
              <p:cNvPr id="203" name="肘形连接符 3">
                <a:extLst>
                  <a:ext uri="{FF2B5EF4-FFF2-40B4-BE49-F238E27FC236}">
                    <a16:creationId xmlns:a16="http://schemas.microsoft.com/office/drawing/2014/main" id="{AF832F09-53FD-4E9B-941A-211DE813FD87}"/>
                  </a:ext>
                </a:extLst>
              </p:cNvPr>
              <p:cNvCxnSpPr>
                <a:stCxn id="199" idx="3"/>
                <a:endCxn id="200" idx="1"/>
              </p:cNvCxnSpPr>
              <p:nvPr/>
            </p:nvCxnSpPr>
            <p:spPr>
              <a:xfrm flipV="1">
                <a:off x="6616446" y="1657310"/>
                <a:ext cx="610612" cy="495300"/>
              </a:xfrm>
              <a:prstGeom prst="bentConnector3">
                <a:avLst/>
              </a:prstGeom>
              <a:grpFill/>
              <a:ln w="6350" cap="flat" cmpd="sng" algn="ctr">
                <a:solidFill>
                  <a:sysClr val="windowText" lastClr="000000"/>
                </a:solidFill>
                <a:prstDash val="solid"/>
                <a:miter lim="800000"/>
              </a:ln>
              <a:effectLst/>
            </p:spPr>
          </p:cxnSp>
          <p:cxnSp>
            <p:nvCxnSpPr>
              <p:cNvPr id="204" name="肘形连接符 15">
                <a:extLst>
                  <a:ext uri="{FF2B5EF4-FFF2-40B4-BE49-F238E27FC236}">
                    <a16:creationId xmlns:a16="http://schemas.microsoft.com/office/drawing/2014/main" id="{4AD0FDF4-5283-4538-96B7-A80927B0247E}"/>
                  </a:ext>
                </a:extLst>
              </p:cNvPr>
              <p:cNvCxnSpPr>
                <a:stCxn id="199" idx="3"/>
                <a:endCxn id="202" idx="1"/>
              </p:cNvCxnSpPr>
              <p:nvPr/>
            </p:nvCxnSpPr>
            <p:spPr>
              <a:xfrm>
                <a:off x="6616446" y="2152610"/>
                <a:ext cx="610612" cy="501396"/>
              </a:xfrm>
              <a:prstGeom prst="bentConnector3">
                <a:avLst>
                  <a:gd name="adj1" fmla="val 50000"/>
                </a:avLst>
              </a:prstGeom>
              <a:grpFill/>
              <a:ln w="6350" cap="flat" cmpd="sng" algn="ctr">
                <a:solidFill>
                  <a:sysClr val="windowText" lastClr="000000"/>
                </a:solidFill>
                <a:prstDash val="solid"/>
                <a:miter lim="800000"/>
              </a:ln>
              <a:effectLst/>
            </p:spPr>
          </p:cxnSp>
          <p:cxnSp>
            <p:nvCxnSpPr>
              <p:cNvPr id="205" name="直接连接符 204">
                <a:extLst>
                  <a:ext uri="{FF2B5EF4-FFF2-40B4-BE49-F238E27FC236}">
                    <a16:creationId xmlns:a16="http://schemas.microsoft.com/office/drawing/2014/main" id="{8ABFAF29-CD79-4E6A-AD4F-91246A6A7233}"/>
                  </a:ext>
                </a:extLst>
              </p:cNvPr>
              <p:cNvCxnSpPr>
                <a:stCxn id="199" idx="3"/>
                <a:endCxn id="201" idx="1"/>
              </p:cNvCxnSpPr>
              <p:nvPr/>
            </p:nvCxnSpPr>
            <p:spPr>
              <a:xfrm>
                <a:off x="6616446" y="2152610"/>
                <a:ext cx="610612" cy="0"/>
              </a:xfrm>
              <a:prstGeom prst="line">
                <a:avLst/>
              </a:prstGeom>
              <a:grpFill/>
              <a:ln w="6350" cap="flat" cmpd="sng" algn="ctr">
                <a:solidFill>
                  <a:sysClr val="windowText" lastClr="000000"/>
                </a:solidFill>
                <a:prstDash val="solid"/>
                <a:miter lim="800000"/>
              </a:ln>
              <a:effectLst/>
            </p:spPr>
          </p:cxnSp>
        </p:grpSp>
        <p:cxnSp>
          <p:nvCxnSpPr>
            <p:cNvPr id="196" name="直接连接符 195">
              <a:extLst>
                <a:ext uri="{FF2B5EF4-FFF2-40B4-BE49-F238E27FC236}">
                  <a16:creationId xmlns:a16="http://schemas.microsoft.com/office/drawing/2014/main" id="{C258B568-27AA-4610-A0B3-3C8A24BAAE19}"/>
                </a:ext>
              </a:extLst>
            </p:cNvPr>
            <p:cNvCxnSpPr>
              <a:cxnSpLocks/>
            </p:cNvCxnSpPr>
            <p:nvPr/>
          </p:nvCxnSpPr>
          <p:spPr>
            <a:xfrm>
              <a:off x="123722" y="4622800"/>
              <a:ext cx="4824198" cy="0"/>
            </a:xfrm>
            <a:prstGeom prst="line">
              <a:avLst/>
            </a:prstGeom>
            <a:noFill/>
            <a:ln w="6350" cap="flat" cmpd="sng" algn="ctr">
              <a:solidFill>
                <a:sysClr val="windowText" lastClr="000000"/>
              </a:solidFill>
              <a:prstDash val="dash"/>
              <a:miter lim="800000"/>
            </a:ln>
            <a:effectLst/>
          </p:spPr>
        </p:cxnSp>
        <p:cxnSp>
          <p:nvCxnSpPr>
            <p:cNvPr id="197" name="直接连接符 196">
              <a:extLst>
                <a:ext uri="{FF2B5EF4-FFF2-40B4-BE49-F238E27FC236}">
                  <a16:creationId xmlns:a16="http://schemas.microsoft.com/office/drawing/2014/main" id="{4ECEB358-B914-470A-B3D5-7BC59B5DD0F1}"/>
                </a:ext>
              </a:extLst>
            </p:cNvPr>
            <p:cNvCxnSpPr>
              <a:cxnSpLocks/>
            </p:cNvCxnSpPr>
            <p:nvPr/>
          </p:nvCxnSpPr>
          <p:spPr>
            <a:xfrm>
              <a:off x="150143" y="3088640"/>
              <a:ext cx="4824198" cy="0"/>
            </a:xfrm>
            <a:prstGeom prst="line">
              <a:avLst/>
            </a:prstGeom>
            <a:noFill/>
            <a:ln w="6350" cap="flat" cmpd="sng" algn="ctr">
              <a:solidFill>
                <a:sysClr val="windowText" lastClr="000000"/>
              </a:solidFill>
              <a:prstDash val="dash"/>
              <a:miter lim="800000"/>
            </a:ln>
            <a:effectLst/>
          </p:spPr>
        </p:cxnSp>
        <p:sp>
          <p:nvSpPr>
            <p:cNvPr id="198" name="文本框 197">
              <a:extLst>
                <a:ext uri="{FF2B5EF4-FFF2-40B4-BE49-F238E27FC236}">
                  <a16:creationId xmlns:a16="http://schemas.microsoft.com/office/drawing/2014/main" id="{1026951D-D9AF-4635-BED7-E88453C67E62}"/>
                </a:ext>
              </a:extLst>
            </p:cNvPr>
            <p:cNvSpPr txBox="1"/>
            <p:nvPr/>
          </p:nvSpPr>
          <p:spPr>
            <a:xfrm>
              <a:off x="229110" y="1985871"/>
              <a:ext cx="728031" cy="565422"/>
            </a:xfrm>
            <a:prstGeom prst="rect">
              <a:avLst/>
            </a:prstGeom>
            <a:noFill/>
          </p:spPr>
          <p:txBody>
            <a:bodyPr wrap="square" rtlCol="0">
              <a:spAutoFit/>
            </a:bodyPr>
            <a:lstStyle/>
            <a:p>
              <a:pPr defTabSz="914400">
                <a:defRPr/>
              </a:pPr>
              <a:r>
                <a:rPr lang="zh-CN" altLang="en-US" sz="1400" kern="0">
                  <a:solidFill>
                    <a:prstClr val="black"/>
                  </a:solidFill>
                  <a:latin typeface="微软雅黑" panose="020B0503020204020204" pitchFamily="34" charset="-122"/>
                  <a:ea typeface="微软雅黑" panose="020B0503020204020204" pitchFamily="34" charset="-122"/>
                </a:rPr>
                <a:t>用户层</a:t>
              </a:r>
              <a:endParaRPr lang="zh-CN" altLang="en-US" sz="1400" kern="0" dirty="0">
                <a:solidFill>
                  <a:prstClr val="black"/>
                </a:solidFill>
                <a:latin typeface="微软雅黑" panose="020B0503020204020204" pitchFamily="34" charset="-122"/>
                <a:ea typeface="微软雅黑" panose="020B0503020204020204" pitchFamily="34" charset="-122"/>
              </a:endParaRPr>
            </a:p>
          </p:txBody>
        </p:sp>
      </p:grpSp>
      <p:sp>
        <p:nvSpPr>
          <p:cNvPr id="206" name="文本框 205">
            <a:extLst>
              <a:ext uri="{FF2B5EF4-FFF2-40B4-BE49-F238E27FC236}">
                <a16:creationId xmlns:a16="http://schemas.microsoft.com/office/drawing/2014/main" id="{83C18CC3-296F-4DDD-8356-B228DFA4E2E8}"/>
              </a:ext>
            </a:extLst>
          </p:cNvPr>
          <p:cNvSpPr txBox="1"/>
          <p:nvPr/>
        </p:nvSpPr>
        <p:spPr>
          <a:xfrm>
            <a:off x="554636" y="3678735"/>
            <a:ext cx="1785745" cy="299954"/>
          </a:xfrm>
          <a:prstGeom prst="rect">
            <a:avLst/>
          </a:prstGeom>
          <a:noFill/>
        </p:spPr>
        <p:txBody>
          <a:bodyPr wrap="none" rtlCol="0">
            <a:spAutoFit/>
          </a:bodyPr>
          <a:lstStyle>
            <a:defPPr>
              <a:defRPr lang="zh-CN"/>
            </a:defPPr>
            <a:lvl1pPr marL="285750" indent="-285750">
              <a:buFont typeface="Wingdings" panose="05000000000000000000" pitchFamily="2" charset="2"/>
              <a:buChar char="n"/>
              <a:defRPr b="1"/>
            </a:lvl1pPr>
          </a:lstStyle>
          <a:p>
            <a:pPr marL="214227" indent="-214227" defTabSz="685526">
              <a:defRPr/>
            </a:pPr>
            <a:r>
              <a:rPr lang="zh-CN" altLang="en-US" sz="1349" dirty="0">
                <a:solidFill>
                  <a:prstClr val="black"/>
                </a:solidFill>
                <a:latin typeface="微软雅黑" panose="020B0503020204020204" pitchFamily="34" charset="-122"/>
                <a:ea typeface="微软雅黑" panose="020B0503020204020204" pitchFamily="34" charset="-122"/>
              </a:rPr>
              <a:t>数据对象分层模型</a:t>
            </a:r>
          </a:p>
        </p:txBody>
      </p:sp>
      <p:sp>
        <p:nvSpPr>
          <p:cNvPr id="207" name="文本框 206">
            <a:extLst>
              <a:ext uri="{FF2B5EF4-FFF2-40B4-BE49-F238E27FC236}">
                <a16:creationId xmlns:a16="http://schemas.microsoft.com/office/drawing/2014/main" id="{1B635330-8402-4EF1-919E-C61319803DBB}"/>
              </a:ext>
            </a:extLst>
          </p:cNvPr>
          <p:cNvSpPr txBox="1"/>
          <p:nvPr/>
        </p:nvSpPr>
        <p:spPr>
          <a:xfrm>
            <a:off x="500116" y="932559"/>
            <a:ext cx="1612621" cy="299954"/>
          </a:xfrm>
          <a:prstGeom prst="rect">
            <a:avLst/>
          </a:prstGeom>
          <a:noFill/>
        </p:spPr>
        <p:txBody>
          <a:bodyPr wrap="none" rtlCol="0">
            <a:spAutoFit/>
          </a:bodyPr>
          <a:lstStyle>
            <a:defPPr>
              <a:defRPr lang="zh-CN"/>
            </a:defPPr>
            <a:lvl1pPr marL="285750" indent="-285750">
              <a:buFont typeface="Wingdings" panose="05000000000000000000" pitchFamily="2" charset="2"/>
              <a:buChar char="n"/>
              <a:defRPr b="1"/>
            </a:lvl1pPr>
          </a:lstStyle>
          <a:p>
            <a:pPr marL="214227" indent="-214227" defTabSz="685526">
              <a:defRPr/>
            </a:pPr>
            <a:r>
              <a:rPr lang="zh-CN" altLang="en-US" sz="1349" dirty="0">
                <a:solidFill>
                  <a:prstClr val="black"/>
                </a:solidFill>
                <a:latin typeface="微软雅黑" panose="020B0503020204020204" pitchFamily="34" charset="-122"/>
                <a:ea typeface="微软雅黑" panose="020B0503020204020204" pitchFamily="34" charset="-122"/>
              </a:rPr>
              <a:t>多节点文件系统</a:t>
            </a:r>
          </a:p>
        </p:txBody>
      </p:sp>
      <p:cxnSp>
        <p:nvCxnSpPr>
          <p:cNvPr id="12" name="肘形连接符 11"/>
          <p:cNvCxnSpPr>
            <a:stCxn id="188" idx="0"/>
            <a:endCxn id="183" idx="2"/>
          </p:cNvCxnSpPr>
          <p:nvPr/>
        </p:nvCxnSpPr>
        <p:spPr>
          <a:xfrm rot="16200000" flipV="1">
            <a:off x="2785407" y="5124223"/>
            <a:ext cx="539997" cy="1087180"/>
          </a:xfrm>
          <a:prstGeom prst="bentConnector3">
            <a:avLst/>
          </a:prstGeom>
          <a:noFill/>
          <a:ln w="25400" cap="flat" cmpd="sng" algn="ctr">
            <a:solidFill>
              <a:sysClr val="windowText" lastClr="000000"/>
            </a:solidFill>
            <a:prstDash val="dash"/>
            <a:miter lim="800000"/>
            <a:tailEnd type="triangle"/>
          </a:ln>
          <a:effectLst/>
        </p:spPr>
      </p:cxnSp>
      <p:cxnSp>
        <p:nvCxnSpPr>
          <p:cNvPr id="15" name="曲线连接符 14"/>
          <p:cNvCxnSpPr>
            <a:stCxn id="165" idx="1"/>
            <a:endCxn id="176" idx="0"/>
          </p:cNvCxnSpPr>
          <p:nvPr/>
        </p:nvCxnSpPr>
        <p:spPr>
          <a:xfrm rot="10800000" flipV="1">
            <a:off x="1871471" y="1839780"/>
            <a:ext cx="940934" cy="208627"/>
          </a:xfrm>
          <a:prstGeom prst="curvedConnector2">
            <a:avLst/>
          </a:prstGeom>
          <a:noFill/>
          <a:ln w="9525" cap="flat" cmpd="sng" algn="ctr">
            <a:solidFill>
              <a:srgbClr val="B2B2B2">
                <a:shade val="95000"/>
                <a:satMod val="105000"/>
              </a:srgbClr>
            </a:solidFill>
            <a:prstDash val="solid"/>
            <a:headEnd type="triangle"/>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9" name="矩形 58">
            <a:extLst>
              <a:ext uri="{FF2B5EF4-FFF2-40B4-BE49-F238E27FC236}">
                <a16:creationId xmlns:a16="http://schemas.microsoft.com/office/drawing/2014/main" id="{D6051571-D365-4D8C-9548-C02B8D5E9C67}"/>
              </a:ext>
            </a:extLst>
          </p:cNvPr>
          <p:cNvSpPr/>
          <p:nvPr/>
        </p:nvSpPr>
        <p:spPr>
          <a:xfrm>
            <a:off x="6538986" y="1153636"/>
            <a:ext cx="4499341" cy="1333375"/>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a:solidFill>
                <a:prstClr val="white"/>
              </a:solidFill>
              <a:latin typeface="微软雅黑" panose="020B0503020204020204" pitchFamily="34" charset="-122"/>
              <a:ea typeface="微软雅黑" panose="020B0503020204020204" pitchFamily="34" charset="-122"/>
            </a:endParaRPr>
          </a:p>
        </p:txBody>
      </p:sp>
      <p:sp>
        <p:nvSpPr>
          <p:cNvPr id="60" name="矩形 59">
            <a:extLst>
              <a:ext uri="{FF2B5EF4-FFF2-40B4-BE49-F238E27FC236}">
                <a16:creationId xmlns:a16="http://schemas.microsoft.com/office/drawing/2014/main" id="{EDE95267-E536-4137-B127-8CF085FDDBE9}"/>
              </a:ext>
            </a:extLst>
          </p:cNvPr>
          <p:cNvSpPr/>
          <p:nvPr/>
        </p:nvSpPr>
        <p:spPr>
          <a:xfrm>
            <a:off x="6572511" y="2239166"/>
            <a:ext cx="4499341" cy="2783454"/>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a:solidFill>
                <a:prstClr val="white"/>
              </a:solidFill>
              <a:latin typeface="微软雅黑" panose="020B0503020204020204" pitchFamily="34" charset="-122"/>
              <a:ea typeface="微软雅黑" panose="020B0503020204020204" pitchFamily="34" charset="-122"/>
            </a:endParaRPr>
          </a:p>
        </p:txBody>
      </p:sp>
      <p:sp>
        <p:nvSpPr>
          <p:cNvPr id="61" name="矩形 60">
            <a:extLst>
              <a:ext uri="{FF2B5EF4-FFF2-40B4-BE49-F238E27FC236}">
                <a16:creationId xmlns:a16="http://schemas.microsoft.com/office/drawing/2014/main" id="{BAFCDCFA-471E-4AFE-A2C5-50C496A41116}"/>
              </a:ext>
            </a:extLst>
          </p:cNvPr>
          <p:cNvSpPr/>
          <p:nvPr/>
        </p:nvSpPr>
        <p:spPr>
          <a:xfrm>
            <a:off x="6538986" y="4952678"/>
            <a:ext cx="4499341" cy="1510681"/>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a:solidFill>
                <a:prstClr val="white"/>
              </a:solidFill>
              <a:latin typeface="微软雅黑" panose="020B0503020204020204" pitchFamily="34" charset="-122"/>
              <a:ea typeface="微软雅黑" panose="020B0503020204020204" pitchFamily="34" charset="-122"/>
            </a:endParaRPr>
          </a:p>
        </p:txBody>
      </p:sp>
      <p:sp>
        <p:nvSpPr>
          <p:cNvPr id="62" name="矩形 61">
            <a:extLst>
              <a:ext uri="{FF2B5EF4-FFF2-40B4-BE49-F238E27FC236}">
                <a16:creationId xmlns:a16="http://schemas.microsoft.com/office/drawing/2014/main" id="{36D7AA89-6E4B-4C46-B59D-18F2D60F5B94}"/>
              </a:ext>
            </a:extLst>
          </p:cNvPr>
          <p:cNvSpPr/>
          <p:nvPr/>
        </p:nvSpPr>
        <p:spPr bwMode="auto">
          <a:xfrm>
            <a:off x="6670500" y="2536324"/>
            <a:ext cx="4287652" cy="24163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lvl="1" defTabSz="1219170" fontAlgn="base">
              <a:lnSpc>
                <a:spcPts val="1800"/>
              </a:lnSpc>
              <a:spcBef>
                <a:spcPct val="0"/>
              </a:spcBef>
              <a:spcAft>
                <a:spcPts val="800"/>
              </a:spcAft>
              <a:buSzPct val="100000"/>
              <a:defRPr/>
            </a:pPr>
            <a:r>
              <a:rPr lang="zh-CN" altLang="en-US" sz="1600" b="1" dirty="0">
                <a:solidFill>
                  <a:srgbClr val="C00000"/>
                </a:solidFill>
                <a:latin typeface="微软雅黑" panose="020B0503020204020204" pitchFamily="34" charset="-122"/>
                <a:ea typeface="微软雅黑" panose="020B0503020204020204" pitchFamily="34" charset="-122"/>
              </a:rPr>
              <a:t>关键技术点</a:t>
            </a:r>
            <a:endParaRPr lang="en-US" altLang="zh-CN" sz="1600" b="1" dirty="0">
              <a:solidFill>
                <a:srgbClr val="C00000"/>
              </a:solidFill>
              <a:latin typeface="微软雅黑" panose="020B0503020204020204" pitchFamily="34" charset="-122"/>
              <a:ea typeface="微软雅黑" panose="020B0503020204020204" pitchFamily="34" charset="-122"/>
            </a:endParaRPr>
          </a:p>
          <a:p>
            <a:pPr marL="180000" lvl="1" indent="-180000" defTabSz="1219170" fontAlgn="base">
              <a:lnSpc>
                <a:spcPts val="1800"/>
              </a:lnSpc>
              <a:spcBef>
                <a:spcPct val="0"/>
              </a:spcBef>
              <a:spcAft>
                <a:spcPts val="800"/>
              </a:spcAft>
              <a:buSzPct val="100000"/>
              <a:buFont typeface="Arial" panose="020B0604020202020204" pitchFamily="34" charset="0"/>
              <a:buChar char="•"/>
              <a:defRPr/>
            </a:pPr>
            <a:r>
              <a:rPr lang="zh-CN" altLang="en-US" sz="1200" dirty="0">
                <a:solidFill>
                  <a:prstClr val="black"/>
                </a:solidFill>
                <a:latin typeface="微软雅黑" panose="020B0503020204020204" pitchFamily="34" charset="-122"/>
                <a:ea typeface="微软雅黑" panose="020B0503020204020204" pitchFamily="34" charset="-122"/>
              </a:rPr>
              <a:t>通过卷组直接管理裸设备，</a:t>
            </a:r>
            <a:r>
              <a:rPr lang="en-US" altLang="zh-CN" sz="1200" dirty="0">
                <a:solidFill>
                  <a:prstClr val="black"/>
                </a:solidFill>
                <a:latin typeface="微软雅黑" panose="020B0503020204020204" pitchFamily="34" charset="-122"/>
                <a:ea typeface="微软雅黑" panose="020B0503020204020204" pitchFamily="34" charset="-122"/>
              </a:rPr>
              <a:t>bypass</a:t>
            </a:r>
            <a:r>
              <a:rPr lang="zh-CN" altLang="en-US" sz="1200" dirty="0">
                <a:solidFill>
                  <a:prstClr val="black"/>
                </a:solidFill>
                <a:latin typeface="微软雅黑" panose="020B0503020204020204" pitchFamily="34" charset="-122"/>
                <a:ea typeface="微软雅黑" panose="020B0503020204020204" pitchFamily="34" charset="-122"/>
              </a:rPr>
              <a:t>文件系统层，数据直接从磁盘到应用进行传输，降低文件系统缓存开销，通过异步</a:t>
            </a:r>
            <a:r>
              <a:rPr lang="en-US" altLang="zh-CN" sz="1200" dirty="0">
                <a:solidFill>
                  <a:prstClr val="black"/>
                </a:solidFill>
                <a:latin typeface="微软雅黑" panose="020B0503020204020204" pitchFamily="34" charset="-122"/>
                <a:ea typeface="微软雅黑" panose="020B0503020204020204" pitchFamily="34" charset="-122"/>
              </a:rPr>
              <a:t>IO</a:t>
            </a:r>
            <a:r>
              <a:rPr lang="zh-CN" altLang="en-US" sz="1200" dirty="0">
                <a:solidFill>
                  <a:prstClr val="black"/>
                </a:solidFill>
                <a:latin typeface="微软雅黑" panose="020B0503020204020204" pitchFamily="34" charset="-122"/>
                <a:ea typeface="微软雅黑" panose="020B0503020204020204" pitchFamily="34" charset="-122"/>
              </a:rPr>
              <a:t>提升磁盘吞吐量。</a:t>
            </a:r>
            <a:endParaRPr lang="en-US" altLang="zh-CN" sz="1200" dirty="0">
              <a:solidFill>
                <a:prstClr val="black"/>
              </a:solidFill>
              <a:latin typeface="微软雅黑" panose="020B0503020204020204" pitchFamily="34" charset="-122"/>
              <a:ea typeface="微软雅黑" panose="020B0503020204020204" pitchFamily="34" charset="-122"/>
            </a:endParaRPr>
          </a:p>
          <a:p>
            <a:pPr marL="180000" lvl="1" indent="-180000" defTabSz="1219170" fontAlgn="base">
              <a:lnSpc>
                <a:spcPts val="1800"/>
              </a:lnSpc>
              <a:spcBef>
                <a:spcPct val="0"/>
              </a:spcBef>
              <a:spcAft>
                <a:spcPts val="800"/>
              </a:spcAft>
              <a:buSzPct val="100000"/>
              <a:buFont typeface="Arial" panose="020B0604020202020204" pitchFamily="34" charset="0"/>
              <a:buChar char="•"/>
              <a:defRPr/>
            </a:pPr>
            <a:r>
              <a:rPr lang="zh-CN" altLang="en-US" sz="1200" dirty="0">
                <a:solidFill>
                  <a:prstClr val="black"/>
                </a:solidFill>
                <a:latin typeface="微软雅黑" panose="020B0503020204020204" pitchFamily="34" charset="-122"/>
                <a:ea typeface="微软雅黑" panose="020B0503020204020204" pitchFamily="34" charset="-122"/>
              </a:rPr>
              <a:t>存储访问支持</a:t>
            </a:r>
            <a:r>
              <a:rPr lang="en-US" altLang="zh-CN" sz="1200" dirty="0" err="1">
                <a:solidFill>
                  <a:prstClr val="black"/>
                </a:solidFill>
                <a:latin typeface="微软雅黑" panose="020B0503020204020204" pitchFamily="34" charset="-122"/>
                <a:ea typeface="微软雅黑" panose="020B0503020204020204" pitchFamily="34" charset="-122"/>
              </a:rPr>
              <a:t>NoF</a:t>
            </a:r>
            <a:r>
              <a:rPr lang="en-US" altLang="zh-CN" sz="1200" dirty="0">
                <a:solidFill>
                  <a:prstClr val="black"/>
                </a:solidFill>
                <a:latin typeface="微软雅黑" panose="020B0503020204020204" pitchFamily="34" charset="-122"/>
                <a:ea typeface="微软雅黑" panose="020B0503020204020204" pitchFamily="34" charset="-122"/>
              </a:rPr>
              <a:t>+</a:t>
            </a:r>
            <a:r>
              <a:rPr lang="zh-CN" altLang="en-US" sz="1200" dirty="0">
                <a:solidFill>
                  <a:prstClr val="black"/>
                </a:solidFill>
                <a:latin typeface="微软雅黑" panose="020B0503020204020204" pitchFamily="34" charset="-122"/>
                <a:ea typeface="微软雅黑" panose="020B0503020204020204" pitchFamily="34" charset="-122"/>
              </a:rPr>
              <a:t>协议。</a:t>
            </a:r>
            <a:endParaRPr lang="en-US" altLang="zh-CN" sz="1200" dirty="0">
              <a:solidFill>
                <a:prstClr val="black"/>
              </a:solidFill>
              <a:latin typeface="微软雅黑" panose="020B0503020204020204" pitchFamily="34" charset="-122"/>
              <a:ea typeface="微软雅黑" panose="020B0503020204020204" pitchFamily="34" charset="-122"/>
            </a:endParaRPr>
          </a:p>
          <a:p>
            <a:pPr marL="180000" lvl="1" indent="-180000" defTabSz="1219170" fontAlgn="base">
              <a:lnSpc>
                <a:spcPts val="1800"/>
              </a:lnSpc>
              <a:spcBef>
                <a:spcPct val="0"/>
              </a:spcBef>
              <a:spcAft>
                <a:spcPts val="800"/>
              </a:spcAft>
              <a:buSzPct val="100000"/>
              <a:buFont typeface="Arial" panose="020B0604020202020204" pitchFamily="34" charset="0"/>
              <a:buChar char="•"/>
              <a:defRPr/>
            </a:pPr>
            <a:r>
              <a:rPr lang="zh-CN" altLang="en-US" sz="1200" dirty="0">
                <a:solidFill>
                  <a:prstClr val="black"/>
                </a:solidFill>
                <a:latin typeface="微软雅黑" panose="020B0503020204020204" pitchFamily="34" charset="-122"/>
                <a:ea typeface="微软雅黑" panose="020B0503020204020204" pitchFamily="34" charset="-122"/>
              </a:rPr>
              <a:t>基于</a:t>
            </a:r>
            <a:r>
              <a:rPr lang="en-US" altLang="zh-CN" sz="1200" dirty="0">
                <a:solidFill>
                  <a:prstClr val="black"/>
                </a:solidFill>
                <a:latin typeface="微软雅黑" panose="020B0503020204020204" pitchFamily="34" charset="-122"/>
                <a:ea typeface="微软雅黑" panose="020B0503020204020204" pitchFamily="34" charset="-122"/>
              </a:rPr>
              <a:t>Redo</a:t>
            </a:r>
            <a:r>
              <a:rPr lang="zh-CN" altLang="en-US" sz="1200" dirty="0">
                <a:solidFill>
                  <a:prstClr val="black"/>
                </a:solidFill>
                <a:latin typeface="微软雅黑" panose="020B0503020204020204" pitchFamily="34" charset="-122"/>
                <a:ea typeface="微软雅黑" panose="020B0503020204020204" pitchFamily="34" charset="-122"/>
              </a:rPr>
              <a:t>日志的文件元数据持久化机制，高可靠文件系统。</a:t>
            </a:r>
            <a:endParaRPr lang="en-US" altLang="zh-CN" sz="1200" dirty="0">
              <a:solidFill>
                <a:prstClr val="black"/>
              </a:solidFill>
              <a:latin typeface="微软雅黑" panose="020B0503020204020204" pitchFamily="34" charset="-122"/>
              <a:ea typeface="微软雅黑" panose="020B0503020204020204" pitchFamily="34" charset="-122"/>
            </a:endParaRPr>
          </a:p>
          <a:p>
            <a:pPr marL="180000" lvl="1" indent="-180000" defTabSz="1219170" fontAlgn="base">
              <a:lnSpc>
                <a:spcPts val="1800"/>
              </a:lnSpc>
              <a:spcBef>
                <a:spcPct val="0"/>
              </a:spcBef>
              <a:spcAft>
                <a:spcPts val="800"/>
              </a:spcAft>
              <a:buSzPct val="100000"/>
              <a:buFont typeface="Arial" panose="020B0604020202020204" pitchFamily="34" charset="0"/>
              <a:buChar char="•"/>
              <a:defRPr/>
            </a:pPr>
            <a:r>
              <a:rPr lang="zh-CN" altLang="en-US" sz="1200" dirty="0">
                <a:solidFill>
                  <a:prstClr val="black"/>
                </a:solidFill>
                <a:latin typeface="微软雅黑" panose="020B0503020204020204" pitchFamily="34" charset="-122"/>
                <a:ea typeface="微软雅黑" panose="020B0503020204020204" pitchFamily="34" charset="-122"/>
              </a:rPr>
              <a:t>提供卷、卷组、目录、文件创建</a:t>
            </a:r>
            <a:r>
              <a:rPr lang="en-US" altLang="zh-CN" sz="1200" dirty="0">
                <a:solidFill>
                  <a:prstClr val="black"/>
                </a:solidFill>
                <a:latin typeface="微软雅黑" panose="020B0503020204020204" pitchFamily="34" charset="-122"/>
                <a:ea typeface="微软雅黑" panose="020B0503020204020204" pitchFamily="34" charset="-122"/>
              </a:rPr>
              <a:t>&amp;</a:t>
            </a:r>
            <a:r>
              <a:rPr lang="zh-CN" altLang="en-US" sz="1200" dirty="0">
                <a:solidFill>
                  <a:prstClr val="black"/>
                </a:solidFill>
                <a:latin typeface="微软雅黑" panose="020B0503020204020204" pitchFamily="34" charset="-122"/>
                <a:ea typeface="微软雅黑" panose="020B0503020204020204" pitchFamily="34" charset="-122"/>
              </a:rPr>
              <a:t>删除</a:t>
            </a:r>
            <a:r>
              <a:rPr lang="en-US" altLang="zh-CN" sz="1200" dirty="0">
                <a:solidFill>
                  <a:prstClr val="black"/>
                </a:solidFill>
                <a:latin typeface="微软雅黑" panose="020B0503020204020204" pitchFamily="34" charset="-122"/>
                <a:ea typeface="微软雅黑" panose="020B0503020204020204" pitchFamily="34" charset="-122"/>
              </a:rPr>
              <a:t>&amp;</a:t>
            </a:r>
            <a:r>
              <a:rPr lang="zh-CN" altLang="en-US" sz="1200" dirty="0">
                <a:solidFill>
                  <a:prstClr val="black"/>
                </a:solidFill>
                <a:latin typeface="微软雅黑" panose="020B0503020204020204" pitchFamily="34" charset="-122"/>
                <a:ea typeface="微软雅黑" panose="020B0503020204020204" pitchFamily="34" charset="-122"/>
              </a:rPr>
              <a:t>访问等操作的</a:t>
            </a:r>
            <a:r>
              <a:rPr lang="en-US" altLang="zh-CN" sz="1200" dirty="0">
                <a:solidFill>
                  <a:prstClr val="black"/>
                </a:solidFill>
                <a:latin typeface="微软雅黑" panose="020B0503020204020204" pitchFamily="34" charset="-122"/>
                <a:ea typeface="微软雅黑" panose="020B0503020204020204" pitchFamily="34" charset="-122"/>
              </a:rPr>
              <a:t>API</a:t>
            </a:r>
            <a:r>
              <a:rPr lang="zh-CN" altLang="en-US" sz="1200" dirty="0">
                <a:solidFill>
                  <a:prstClr val="black"/>
                </a:solidFill>
                <a:latin typeface="微软雅黑" panose="020B0503020204020204" pitchFamily="34" charset="-122"/>
                <a:ea typeface="微软雅黑" panose="020B0503020204020204" pitchFamily="34" charset="-122"/>
              </a:rPr>
              <a:t>，高效开发。提供工具管理虚拟文件系统</a:t>
            </a:r>
            <a:endParaRPr lang="en-US" altLang="zh-CN" sz="1200" dirty="0">
              <a:solidFill>
                <a:prstClr val="black"/>
              </a:solidFill>
              <a:latin typeface="微软雅黑" panose="020B0503020204020204" pitchFamily="34" charset="-122"/>
              <a:ea typeface="微软雅黑" panose="020B0503020204020204" pitchFamily="34" charset="-122"/>
            </a:endParaRPr>
          </a:p>
          <a:p>
            <a:pPr marL="180000" lvl="1" indent="-180000" defTabSz="1219170" fontAlgn="base">
              <a:lnSpc>
                <a:spcPts val="1800"/>
              </a:lnSpc>
              <a:spcBef>
                <a:spcPct val="0"/>
              </a:spcBef>
              <a:spcAft>
                <a:spcPts val="800"/>
              </a:spcAft>
              <a:buSzPct val="100000"/>
              <a:buFont typeface="Arial" panose="020B0604020202020204" pitchFamily="34" charset="0"/>
              <a:buChar char="•"/>
              <a:defRPr/>
            </a:pPr>
            <a:endParaRPr lang="en-US" altLang="zh-CN" sz="1200" dirty="0">
              <a:solidFill>
                <a:prstClr val="black"/>
              </a:solidFill>
              <a:latin typeface="微软雅黑" panose="020B0503020204020204" pitchFamily="34" charset="-122"/>
              <a:ea typeface="微软雅黑" panose="020B0503020204020204" pitchFamily="34" charset="-122"/>
            </a:endParaRPr>
          </a:p>
        </p:txBody>
      </p:sp>
      <p:sp>
        <p:nvSpPr>
          <p:cNvPr id="63" name="矩形 62">
            <a:extLst>
              <a:ext uri="{FF2B5EF4-FFF2-40B4-BE49-F238E27FC236}">
                <a16:creationId xmlns:a16="http://schemas.microsoft.com/office/drawing/2014/main" id="{EEBB90C8-E7F0-4983-86DC-3D418DBA27E7}"/>
              </a:ext>
            </a:extLst>
          </p:cNvPr>
          <p:cNvSpPr/>
          <p:nvPr/>
        </p:nvSpPr>
        <p:spPr bwMode="auto">
          <a:xfrm>
            <a:off x="6670499" y="5057896"/>
            <a:ext cx="4367827" cy="1384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lvl="1" defTabSz="1219170" fontAlgn="base">
              <a:lnSpc>
                <a:spcPts val="1800"/>
              </a:lnSpc>
              <a:spcBef>
                <a:spcPct val="0"/>
              </a:spcBef>
              <a:spcAft>
                <a:spcPts val="800"/>
              </a:spcAft>
              <a:buSzPct val="100000"/>
              <a:defRPr/>
            </a:pPr>
            <a:r>
              <a:rPr lang="zh-CN" altLang="en-US" sz="1600" b="1" dirty="0">
                <a:solidFill>
                  <a:srgbClr val="C00000"/>
                </a:solidFill>
                <a:latin typeface="微软雅黑" panose="020B0503020204020204" pitchFamily="34" charset="-122"/>
                <a:ea typeface="微软雅黑" panose="020B0503020204020204" pitchFamily="34" charset="-122"/>
              </a:rPr>
              <a:t>技术效果</a:t>
            </a:r>
          </a:p>
          <a:p>
            <a:pPr marL="180000" lvl="1" indent="-180000" defTabSz="1219170" fontAlgn="base">
              <a:lnSpc>
                <a:spcPts val="1800"/>
              </a:lnSpc>
              <a:spcBef>
                <a:spcPct val="0"/>
              </a:spcBef>
              <a:spcAft>
                <a:spcPts val="800"/>
              </a:spcAft>
              <a:buSzPct val="100000"/>
              <a:buFont typeface="Arial" panose="020B0604020202020204" pitchFamily="34" charset="0"/>
              <a:buChar char="•"/>
              <a:defRPr/>
            </a:pPr>
            <a:r>
              <a:rPr lang="en-US" altLang="zh-CN" sz="1200" dirty="0" err="1">
                <a:solidFill>
                  <a:prstClr val="black"/>
                </a:solidFill>
                <a:latin typeface="微软雅黑" panose="020B0503020204020204" pitchFamily="34" charset="-122"/>
                <a:ea typeface="微软雅黑" panose="020B0503020204020204" pitchFamily="34" charset="-122"/>
              </a:rPr>
              <a:t>NoF</a:t>
            </a:r>
            <a:r>
              <a:rPr lang="en-US" altLang="zh-CN" sz="1200" dirty="0">
                <a:solidFill>
                  <a:prstClr val="black"/>
                </a:solidFill>
                <a:latin typeface="微软雅黑" panose="020B0503020204020204" pitchFamily="34" charset="-122"/>
                <a:ea typeface="微软雅黑" panose="020B0503020204020204" pitchFamily="34" charset="-122"/>
              </a:rPr>
              <a:t>+</a:t>
            </a:r>
            <a:r>
              <a:rPr lang="zh-CN" altLang="en-US" sz="1200" dirty="0">
                <a:solidFill>
                  <a:prstClr val="black"/>
                </a:solidFill>
                <a:latin typeface="微软雅黑" panose="020B0503020204020204" pitchFamily="34" charset="-122"/>
                <a:ea typeface="微软雅黑" panose="020B0503020204020204" pitchFamily="34" charset="-122"/>
              </a:rPr>
              <a:t>协议，性能比</a:t>
            </a:r>
            <a:r>
              <a:rPr lang="en-US" altLang="zh-CN" sz="1200" dirty="0">
                <a:solidFill>
                  <a:prstClr val="black"/>
                </a:solidFill>
                <a:latin typeface="微软雅黑" panose="020B0503020204020204" pitchFamily="34" charset="-122"/>
                <a:ea typeface="微软雅黑" panose="020B0503020204020204" pitchFamily="34" charset="-122"/>
              </a:rPr>
              <a:t>FC</a:t>
            </a:r>
            <a:r>
              <a:rPr lang="zh-CN" altLang="en-US" sz="1200" dirty="0">
                <a:solidFill>
                  <a:prstClr val="black"/>
                </a:solidFill>
                <a:latin typeface="微软雅黑" panose="020B0503020204020204" pitchFamily="34" charset="-122"/>
                <a:ea typeface="微软雅黑" panose="020B0503020204020204" pitchFamily="34" charset="-122"/>
              </a:rPr>
              <a:t>提高</a:t>
            </a:r>
            <a:r>
              <a:rPr lang="en-US" altLang="zh-CN" sz="1200" dirty="0">
                <a:solidFill>
                  <a:prstClr val="black"/>
                </a:solidFill>
                <a:latin typeface="微软雅黑" panose="020B0503020204020204" pitchFamily="34" charset="-122"/>
                <a:ea typeface="微软雅黑" panose="020B0503020204020204" pitchFamily="34" charset="-122"/>
              </a:rPr>
              <a:t>30%</a:t>
            </a:r>
            <a:r>
              <a:rPr lang="zh-CN" altLang="en-US" sz="1200" dirty="0">
                <a:solidFill>
                  <a:prstClr val="black"/>
                </a:solidFill>
                <a:latin typeface="微软雅黑" panose="020B0503020204020204" pitchFamily="34" charset="-122"/>
                <a:ea typeface="微软雅黑" panose="020B0503020204020204" pitchFamily="34" charset="-122"/>
              </a:rPr>
              <a:t>。</a:t>
            </a:r>
            <a:endParaRPr lang="en-US" altLang="zh-CN" sz="1200" dirty="0">
              <a:solidFill>
                <a:prstClr val="black"/>
              </a:solidFill>
              <a:latin typeface="微软雅黑" panose="020B0503020204020204" pitchFamily="34" charset="-122"/>
              <a:ea typeface="微软雅黑" panose="020B0503020204020204" pitchFamily="34" charset="-122"/>
            </a:endParaRPr>
          </a:p>
          <a:p>
            <a:pPr marL="180000" lvl="1" indent="-180000" defTabSz="1219170" fontAlgn="base">
              <a:lnSpc>
                <a:spcPts val="1800"/>
              </a:lnSpc>
              <a:spcBef>
                <a:spcPct val="0"/>
              </a:spcBef>
              <a:spcAft>
                <a:spcPts val="800"/>
              </a:spcAft>
              <a:buSzPct val="100000"/>
              <a:buFont typeface="Arial" panose="020B0604020202020204" pitchFamily="34" charset="0"/>
              <a:buChar char="•"/>
              <a:defRPr/>
            </a:pPr>
            <a:r>
              <a:rPr lang="zh-CN" altLang="en-US" sz="1200" dirty="0">
                <a:solidFill>
                  <a:prstClr val="black"/>
                </a:solidFill>
                <a:latin typeface="微软雅黑" panose="020B0503020204020204" pitchFamily="34" charset="-122"/>
                <a:ea typeface="微软雅黑" panose="020B0503020204020204" pitchFamily="34" charset="-122"/>
              </a:rPr>
              <a:t>一个主机支持最多</a:t>
            </a:r>
            <a:r>
              <a:rPr lang="en-US" altLang="zh-CN" sz="1200" dirty="0">
                <a:solidFill>
                  <a:prstClr val="black"/>
                </a:solidFill>
                <a:latin typeface="微软雅黑" panose="020B0503020204020204" pitchFamily="34" charset="-122"/>
                <a:ea typeface="微软雅黑" panose="020B0503020204020204" pitchFamily="34" charset="-122"/>
              </a:rPr>
              <a:t>8</a:t>
            </a:r>
            <a:r>
              <a:rPr lang="zh-CN" altLang="en-US" sz="1200" dirty="0">
                <a:solidFill>
                  <a:prstClr val="black"/>
                </a:solidFill>
                <a:latin typeface="微软雅黑" panose="020B0503020204020204" pitchFamily="34" charset="-122"/>
                <a:ea typeface="微软雅黑" panose="020B0503020204020204" pitchFamily="34" charset="-122"/>
              </a:rPr>
              <a:t>个卷组，每个卷组最大容量</a:t>
            </a:r>
            <a:r>
              <a:rPr lang="en-US" altLang="zh-CN" sz="1200" dirty="0">
                <a:solidFill>
                  <a:prstClr val="black"/>
                </a:solidFill>
                <a:latin typeface="微软雅黑" panose="020B0503020204020204" pitchFamily="34" charset="-122"/>
                <a:ea typeface="微软雅黑" panose="020B0503020204020204" pitchFamily="34" charset="-122"/>
              </a:rPr>
              <a:t>8P</a:t>
            </a:r>
            <a:r>
              <a:rPr lang="zh-CN" altLang="en-US" sz="1200" dirty="0">
                <a:solidFill>
                  <a:prstClr val="black"/>
                </a:solidFill>
                <a:latin typeface="微软雅黑" panose="020B0503020204020204" pitchFamily="34" charset="-122"/>
                <a:ea typeface="微软雅黑" panose="020B0503020204020204" pitchFamily="34" charset="-122"/>
              </a:rPr>
              <a:t>，单文件不超过</a:t>
            </a:r>
            <a:r>
              <a:rPr lang="en-US" altLang="zh-CN" sz="1200" dirty="0">
                <a:solidFill>
                  <a:prstClr val="black"/>
                </a:solidFill>
                <a:latin typeface="微软雅黑" panose="020B0503020204020204" pitchFamily="34" charset="-122"/>
                <a:ea typeface="微软雅黑" panose="020B0503020204020204" pitchFamily="34" charset="-122"/>
              </a:rPr>
              <a:t>8T</a:t>
            </a:r>
            <a:r>
              <a:rPr lang="zh-CN" altLang="en-US" sz="1200" dirty="0">
                <a:solidFill>
                  <a:prstClr val="black"/>
                </a:solidFill>
                <a:latin typeface="微软雅黑" panose="020B0503020204020204" pitchFamily="34" charset="-122"/>
                <a:ea typeface="微软雅黑" panose="020B0503020204020204" pitchFamily="34" charset="-122"/>
              </a:rPr>
              <a:t>。</a:t>
            </a:r>
            <a:endParaRPr lang="en-US" altLang="zh-CN" sz="1200" dirty="0">
              <a:solidFill>
                <a:prstClr val="black"/>
              </a:solidFill>
              <a:latin typeface="微软雅黑" panose="020B0503020204020204" pitchFamily="34" charset="-122"/>
              <a:ea typeface="微软雅黑" panose="020B0503020204020204" pitchFamily="34" charset="-122"/>
            </a:endParaRPr>
          </a:p>
          <a:p>
            <a:pPr marL="180000" lvl="1" indent="-180000" defTabSz="1219170" fontAlgn="base">
              <a:lnSpc>
                <a:spcPts val="1800"/>
              </a:lnSpc>
              <a:spcBef>
                <a:spcPct val="0"/>
              </a:spcBef>
              <a:spcAft>
                <a:spcPts val="800"/>
              </a:spcAft>
              <a:buSzPct val="100000"/>
              <a:buFont typeface="Arial" panose="020B0604020202020204" pitchFamily="34" charset="0"/>
              <a:buChar char="•"/>
              <a:defRPr/>
            </a:pPr>
            <a:r>
              <a:rPr lang="zh-CN" altLang="en-US" sz="1200" dirty="0">
                <a:solidFill>
                  <a:prstClr val="black"/>
                </a:solidFill>
                <a:latin typeface="微软雅黑" panose="020B0503020204020204" pitchFamily="34" charset="-122"/>
                <a:ea typeface="微软雅黑" panose="020B0503020204020204" pitchFamily="34" charset="-122"/>
              </a:rPr>
              <a:t>支持记录黑匣子日志</a:t>
            </a:r>
            <a:endParaRPr lang="en-US" altLang="zh-CN" sz="1200" dirty="0">
              <a:solidFill>
                <a:prstClr val="black"/>
              </a:solidFill>
              <a:latin typeface="微软雅黑" panose="020B0503020204020204" pitchFamily="34" charset="-122"/>
              <a:ea typeface="微软雅黑" panose="020B0503020204020204" pitchFamily="34" charset="-122"/>
            </a:endParaRPr>
          </a:p>
        </p:txBody>
      </p:sp>
      <p:sp>
        <p:nvSpPr>
          <p:cNvPr id="64" name="矩形 63">
            <a:extLst>
              <a:ext uri="{FF2B5EF4-FFF2-40B4-BE49-F238E27FC236}">
                <a16:creationId xmlns:a16="http://schemas.microsoft.com/office/drawing/2014/main" id="{A5553542-DDAF-4954-A9FE-5302A33F9F8E}"/>
              </a:ext>
            </a:extLst>
          </p:cNvPr>
          <p:cNvSpPr/>
          <p:nvPr/>
        </p:nvSpPr>
        <p:spPr bwMode="auto">
          <a:xfrm>
            <a:off x="6670500" y="1181914"/>
            <a:ext cx="4287653" cy="1066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lvl="1" defTabSz="1219170" fontAlgn="base">
              <a:lnSpc>
                <a:spcPts val="2000"/>
              </a:lnSpc>
              <a:spcBef>
                <a:spcPct val="0"/>
              </a:spcBef>
              <a:spcAft>
                <a:spcPts val="800"/>
              </a:spcAft>
              <a:buSzPct val="100000"/>
              <a:defRPr/>
            </a:pPr>
            <a:r>
              <a:rPr lang="zh-CN" altLang="en-US" sz="1600" b="1" dirty="0">
                <a:solidFill>
                  <a:srgbClr val="C00000"/>
                </a:solidFill>
                <a:latin typeface="微软雅黑" panose="020B0503020204020204" pitchFamily="34" charset="-122"/>
                <a:ea typeface="微软雅黑" panose="020B0503020204020204" pitchFamily="34" charset="-122"/>
              </a:rPr>
              <a:t>关键痛点</a:t>
            </a:r>
            <a:endParaRPr lang="en-US" altLang="zh-CN" sz="1600" b="1" dirty="0">
              <a:solidFill>
                <a:srgbClr val="C00000"/>
              </a:solidFill>
              <a:latin typeface="微软雅黑" panose="020B0503020204020204" pitchFamily="34" charset="-122"/>
              <a:ea typeface="微软雅黑" panose="020B0503020204020204" pitchFamily="34" charset="-122"/>
            </a:endParaRPr>
          </a:p>
          <a:p>
            <a:pPr marL="180000" lvl="1" indent="-180000" defTabSz="1219170" fontAlgn="base">
              <a:lnSpc>
                <a:spcPts val="1800"/>
              </a:lnSpc>
              <a:spcBef>
                <a:spcPct val="0"/>
              </a:spcBef>
              <a:spcAft>
                <a:spcPts val="800"/>
              </a:spcAft>
              <a:buSzPct val="100000"/>
              <a:buFont typeface="Arial" panose="020B0604020202020204" pitchFamily="34" charset="0"/>
              <a:buChar char="•"/>
              <a:defRPr/>
            </a:pPr>
            <a:r>
              <a:rPr lang="zh-CN" altLang="en-US" sz="1200" dirty="0">
                <a:solidFill>
                  <a:prstClr val="black"/>
                </a:solidFill>
                <a:latin typeface="微软雅黑" panose="020B0503020204020204" pitchFamily="34" charset="-122"/>
                <a:ea typeface="微软雅黑" panose="020B0503020204020204" pitchFamily="34" charset="-122"/>
              </a:rPr>
              <a:t>通过文件系统访问数据，存在缓存开销，不利于提升磁盘吞吐量</a:t>
            </a:r>
            <a:endParaRPr lang="en-US" altLang="zh-CN" sz="1200" dirty="0">
              <a:solidFill>
                <a:prstClr val="black"/>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190083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3E3E06AC-0634-42CE-85B1-E2A24B801D28}"/>
              </a:ext>
            </a:extLst>
          </p:cNvPr>
          <p:cNvSpPr>
            <a:spLocks noGrp="1"/>
          </p:cNvSpPr>
          <p:nvPr>
            <p:custDataLst>
              <p:tags r:id="rId1"/>
            </p:custDataLst>
          </p:nvPr>
        </p:nvSpPr>
        <p:spPr>
          <a:xfrm>
            <a:off x="237545" y="299171"/>
            <a:ext cx="12196763" cy="488280"/>
          </a:xfrm>
          <a:prstGeom prst="rect">
            <a:avLst/>
          </a:prstGeom>
        </p:spPr>
        <p:txBody>
          <a:bodyPr vert="horz" lIns="120000" tIns="62400" rIns="120000" bIns="62400" rtlCol="0" anchor="ctr" anchorCtr="0">
            <a:normAutofit fontScale="92500" lnSpcReduction="10000"/>
          </a:bodyPr>
          <a:lstStyle>
            <a:lvl1pPr algn="l" defTabSz="685800" rtl="0" eaLnBrk="1" fontAlgn="auto" latinLnBrk="0" hangingPunct="1">
              <a:lnSpc>
                <a:spcPct val="100000"/>
              </a:lnSpc>
              <a:spcBef>
                <a:spcPct val="0"/>
              </a:spcBef>
              <a:buNone/>
              <a:defRPr sz="2700" b="1" u="none" strike="noStrike" kern="1200" cap="none" spc="300" normalizeH="0" baseline="0">
                <a:solidFill>
                  <a:sysClr val="windowText" lastClr="000000">
                    <a:lumMod val="85000"/>
                    <a:lumOff val="15000"/>
                  </a:sysClr>
                </a:solidFill>
                <a:uFillTx/>
                <a:latin typeface="Arial" panose="020B0604020202020204" pitchFamily="34" charset="0"/>
                <a:ea typeface="微软雅黑" panose="020B0503020204020204" charset="-122"/>
                <a:cs typeface="+mn-ea"/>
              </a:defRPr>
            </a:lvl1pPr>
          </a:lstStyle>
          <a:p>
            <a:pPr defTabSz="914377">
              <a:defRPr/>
            </a:pPr>
            <a:r>
              <a:rPr lang="zh-CN" altLang="en-US" sz="2800" b="0" spc="0" dirty="0">
                <a:latin typeface="微软雅黑" panose="020B0503020204020204" pitchFamily="34" charset="-122"/>
                <a:ea typeface="微软雅黑" panose="020B0503020204020204" pitchFamily="34" charset="-122"/>
              </a:rPr>
              <a:t>计算池化：资源池化多机并行查询，协调多机资源提升复杂</a:t>
            </a:r>
            <a:r>
              <a:rPr lang="en-US" altLang="zh-CN" sz="2800" b="0" spc="0" dirty="0">
                <a:latin typeface="微软雅黑" panose="020B0503020204020204" pitchFamily="34" charset="-122"/>
                <a:ea typeface="微软雅黑" panose="020B0503020204020204" pitchFamily="34" charset="-122"/>
              </a:rPr>
              <a:t>AP</a:t>
            </a:r>
            <a:r>
              <a:rPr lang="zh-CN" altLang="en-US" sz="2800" b="0" spc="0" dirty="0">
                <a:latin typeface="微软雅黑" panose="020B0503020204020204" pitchFamily="34" charset="-122"/>
                <a:ea typeface="微软雅黑" panose="020B0503020204020204" pitchFamily="34" charset="-122"/>
              </a:rPr>
              <a:t>查询性能</a:t>
            </a:r>
          </a:p>
        </p:txBody>
      </p:sp>
      <p:grpSp>
        <p:nvGrpSpPr>
          <p:cNvPr id="29" name="组合 28">
            <a:extLst>
              <a:ext uri="{FF2B5EF4-FFF2-40B4-BE49-F238E27FC236}">
                <a16:creationId xmlns:a16="http://schemas.microsoft.com/office/drawing/2014/main" id="{73183E79-58AB-4EE4-835C-D2E8C3109DB6}"/>
              </a:ext>
            </a:extLst>
          </p:cNvPr>
          <p:cNvGrpSpPr/>
          <p:nvPr/>
        </p:nvGrpSpPr>
        <p:grpSpPr>
          <a:xfrm>
            <a:off x="945776" y="893629"/>
            <a:ext cx="10402657" cy="4014942"/>
            <a:chOff x="852442" y="1723235"/>
            <a:chExt cx="10402657" cy="4433273"/>
          </a:xfrm>
        </p:grpSpPr>
        <p:sp>
          <p:nvSpPr>
            <p:cNvPr id="143" name="文本框 142">
              <a:extLst>
                <a:ext uri="{FF2B5EF4-FFF2-40B4-BE49-F238E27FC236}">
                  <a16:creationId xmlns:a16="http://schemas.microsoft.com/office/drawing/2014/main" id="{5FFC41D8-2335-4166-A0CD-D64E30B4B4DE}"/>
                </a:ext>
              </a:extLst>
            </p:cNvPr>
            <p:cNvSpPr txBox="1"/>
            <p:nvPr/>
          </p:nvSpPr>
          <p:spPr>
            <a:xfrm>
              <a:off x="5141849" y="4631954"/>
              <a:ext cx="2403636" cy="342298"/>
            </a:xfrm>
            <a:prstGeom prst="rect">
              <a:avLst/>
            </a:prstGeom>
            <a:noFill/>
            <a:ln w="12700" cap="flat" cmpd="sng" algn="ctr">
              <a:noFill/>
              <a:prstDash val="solid"/>
              <a:miter lim="800000"/>
            </a:ln>
            <a:effectLst/>
          </p:spPr>
          <p:txBody>
            <a:bodyPr rtlCol="0" anchor="ctr"/>
            <a:lstStyle>
              <a:defPPr>
                <a:defRPr lang="en-US"/>
              </a:defPPr>
              <a:lvl1pPr marR="0" lvl="0" indent="0" algn="ctr" defTabSz="914112" fontAlgn="auto">
                <a:lnSpc>
                  <a:spcPct val="100000"/>
                </a:lnSpc>
                <a:spcBef>
                  <a:spcPts val="0"/>
                </a:spcBef>
                <a:spcAft>
                  <a:spcPts val="0"/>
                </a:spcAft>
                <a:buClrTx/>
                <a:buSzTx/>
                <a:buFontTx/>
                <a:buNone/>
                <a:tabLst/>
                <a:defRPr kumimoji="0" sz="700" b="0" i="0" u="none" strike="noStrike" kern="0" cap="none" spc="0" normalizeH="0" baseline="0">
                  <a:ln>
                    <a:noFill/>
                  </a:ln>
                  <a:solidFill>
                    <a:srgbClr val="1D1D1A"/>
                  </a:solidFill>
                  <a:effectLst/>
                  <a:uLnTx/>
                  <a:uFillTx/>
                  <a:latin typeface="微软雅黑" panose="020B0503020204020204" pitchFamily="34" charset="-122"/>
                  <a:ea typeface="微软雅黑" panose="020B0503020204020204" pitchFamily="34" charset="-122"/>
                </a:defRPr>
              </a:lvl1pPr>
            </a:lstStyle>
            <a:p>
              <a:pPr algn="l" defTabSz="914400">
                <a:defRPr/>
              </a:pPr>
              <a:r>
                <a:rPr lang="en-US" altLang="zh-CN" sz="2000" b="1" i="1" kern="1200" dirty="0">
                  <a:solidFill>
                    <a:schemeClr val="tx1"/>
                  </a:solidFill>
                  <a:latin typeface="Calibri" panose="020F0502020204030204"/>
                  <a:ea typeface="宋体" panose="02010600030101010101" pitchFamily="2" charset="-122"/>
                </a:rPr>
                <a:t>Shared-Storage</a:t>
              </a:r>
              <a:endParaRPr lang="zh-CN" altLang="en-US" sz="2000" b="1" i="1" kern="1200" dirty="0">
                <a:solidFill>
                  <a:schemeClr val="tx1"/>
                </a:solidFill>
                <a:latin typeface="Calibri" panose="020F0502020204030204"/>
                <a:ea typeface="宋体" panose="02010600030101010101" pitchFamily="2" charset="-122"/>
              </a:endParaRPr>
            </a:p>
          </p:txBody>
        </p:sp>
        <p:sp>
          <p:nvSpPr>
            <p:cNvPr id="169" name="箭头: 下 76">
              <a:extLst>
                <a:ext uri="{FF2B5EF4-FFF2-40B4-BE49-F238E27FC236}">
                  <a16:creationId xmlns:a16="http://schemas.microsoft.com/office/drawing/2014/main" id="{F3C832FC-BC22-4981-9416-7A6D5C2EDE59}"/>
                </a:ext>
              </a:extLst>
            </p:cNvPr>
            <p:cNvSpPr/>
            <p:nvPr/>
          </p:nvSpPr>
          <p:spPr>
            <a:xfrm>
              <a:off x="2151757" y="4283758"/>
              <a:ext cx="630514" cy="345347"/>
            </a:xfrm>
            <a:prstGeom prst="downArrow">
              <a:avLst>
                <a:gd name="adj1" fmla="val 50000"/>
                <a:gd name="adj2" fmla="val 50000"/>
              </a:avLst>
            </a:prstGeom>
            <a:gradFill>
              <a:gsLst>
                <a:gs pos="0">
                  <a:srgbClr val="C00000"/>
                </a:gs>
                <a:gs pos="100000">
                  <a:srgbClr val="C00000">
                    <a:alpha val="0"/>
                  </a:srgbClr>
                </a:gs>
              </a:gsLst>
              <a:lin ang="16200000" scaled="0"/>
            </a:gradFill>
            <a:ln w="25400" cap="flat" cmpd="sng" algn="ctr">
              <a:noFill/>
              <a:prstDash val="solid"/>
            </a:ln>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ctr" defTabSz="914387"/>
              <a:endParaRPr lang="zh-CN" altLang="en-US" sz="1000" kern="0" dirty="0">
                <a:latin typeface="方正兰亭黑简体" panose="02000000000000000000" pitchFamily="2" charset="-122"/>
                <a:ea typeface="方正兰亭黑简体" panose="02000000000000000000" pitchFamily="2" charset="-122"/>
              </a:endParaRPr>
            </a:p>
          </p:txBody>
        </p:sp>
        <p:sp>
          <p:nvSpPr>
            <p:cNvPr id="170" name="箭头: 下 76">
              <a:extLst>
                <a:ext uri="{FF2B5EF4-FFF2-40B4-BE49-F238E27FC236}">
                  <a16:creationId xmlns:a16="http://schemas.microsoft.com/office/drawing/2014/main" id="{4EACEBCA-9E68-4BDB-BFED-78EACEE0BD63}"/>
                </a:ext>
              </a:extLst>
            </p:cNvPr>
            <p:cNvSpPr/>
            <p:nvPr/>
          </p:nvSpPr>
          <p:spPr>
            <a:xfrm rot="10800000">
              <a:off x="5870451" y="4273381"/>
              <a:ext cx="630514" cy="373673"/>
            </a:xfrm>
            <a:prstGeom prst="downArrow">
              <a:avLst>
                <a:gd name="adj1" fmla="val 50000"/>
                <a:gd name="adj2" fmla="val 50000"/>
              </a:avLst>
            </a:prstGeom>
            <a:gradFill>
              <a:gsLst>
                <a:gs pos="0">
                  <a:srgbClr val="C00000"/>
                </a:gs>
                <a:gs pos="100000">
                  <a:srgbClr val="C00000">
                    <a:alpha val="0"/>
                  </a:srgbClr>
                </a:gs>
              </a:gsLst>
              <a:lin ang="16200000" scaled="0"/>
            </a:gradFill>
            <a:ln w="25400" cap="flat" cmpd="sng" algn="ctr">
              <a:noFill/>
              <a:prstDash val="solid"/>
            </a:ln>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ctr" defTabSz="914387"/>
              <a:endParaRPr lang="zh-CN" altLang="en-US" sz="1000" kern="0" dirty="0">
                <a:latin typeface="方正兰亭黑简体" panose="02000000000000000000" pitchFamily="2" charset="-122"/>
                <a:ea typeface="方正兰亭黑简体" panose="02000000000000000000" pitchFamily="2" charset="-122"/>
              </a:endParaRPr>
            </a:p>
          </p:txBody>
        </p:sp>
        <p:sp>
          <p:nvSpPr>
            <p:cNvPr id="171" name="箭头: 下 76">
              <a:extLst>
                <a:ext uri="{FF2B5EF4-FFF2-40B4-BE49-F238E27FC236}">
                  <a16:creationId xmlns:a16="http://schemas.microsoft.com/office/drawing/2014/main" id="{0EF059F3-4010-41A0-AF43-AF3C4AFBC5F6}"/>
                </a:ext>
              </a:extLst>
            </p:cNvPr>
            <p:cNvSpPr/>
            <p:nvPr/>
          </p:nvSpPr>
          <p:spPr>
            <a:xfrm rot="10800000">
              <a:off x="9498170" y="4283759"/>
              <a:ext cx="630514" cy="372498"/>
            </a:xfrm>
            <a:prstGeom prst="downArrow">
              <a:avLst>
                <a:gd name="adj1" fmla="val 50000"/>
                <a:gd name="adj2" fmla="val 50000"/>
              </a:avLst>
            </a:prstGeom>
            <a:gradFill>
              <a:gsLst>
                <a:gs pos="0">
                  <a:srgbClr val="C00000"/>
                </a:gs>
                <a:gs pos="100000">
                  <a:srgbClr val="C00000">
                    <a:alpha val="0"/>
                  </a:srgbClr>
                </a:gs>
              </a:gsLst>
              <a:lin ang="16200000" scaled="0"/>
            </a:gradFill>
            <a:ln w="25400" cap="flat" cmpd="sng" algn="ctr">
              <a:noFill/>
              <a:prstDash val="solid"/>
            </a:ln>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ctr" defTabSz="914387"/>
              <a:endParaRPr lang="zh-CN" altLang="en-US" sz="1000" kern="0" dirty="0">
                <a:latin typeface="方正兰亭黑简体" panose="02000000000000000000" pitchFamily="2" charset="-122"/>
                <a:ea typeface="方正兰亭黑简体" panose="02000000000000000000" pitchFamily="2" charset="-122"/>
              </a:endParaRPr>
            </a:p>
          </p:txBody>
        </p:sp>
        <p:grpSp>
          <p:nvGrpSpPr>
            <p:cNvPr id="26" name="组合 25">
              <a:extLst>
                <a:ext uri="{FF2B5EF4-FFF2-40B4-BE49-F238E27FC236}">
                  <a16:creationId xmlns:a16="http://schemas.microsoft.com/office/drawing/2014/main" id="{C33E90AF-EC91-453F-A642-3C4A9D98BACD}"/>
                </a:ext>
              </a:extLst>
            </p:cNvPr>
            <p:cNvGrpSpPr/>
            <p:nvPr/>
          </p:nvGrpSpPr>
          <p:grpSpPr>
            <a:xfrm>
              <a:off x="940184" y="4964988"/>
              <a:ext cx="4913023" cy="1000591"/>
              <a:chOff x="1787006" y="5193094"/>
              <a:chExt cx="4255857" cy="877078"/>
            </a:xfrm>
          </p:grpSpPr>
          <p:sp>
            <p:nvSpPr>
              <p:cNvPr id="165" name="矩形 164">
                <a:extLst>
                  <a:ext uri="{FF2B5EF4-FFF2-40B4-BE49-F238E27FC236}">
                    <a16:creationId xmlns:a16="http://schemas.microsoft.com/office/drawing/2014/main" id="{534EC588-4EDE-4912-B808-6976F501DF3A}"/>
                  </a:ext>
                </a:extLst>
              </p:cNvPr>
              <p:cNvSpPr/>
              <p:nvPr/>
            </p:nvSpPr>
            <p:spPr>
              <a:xfrm>
                <a:off x="1787006" y="5193094"/>
                <a:ext cx="4255857" cy="877078"/>
              </a:xfrm>
              <a:prstGeom prst="rect">
                <a:avLst/>
              </a:prstGeom>
              <a:gradFill>
                <a:gsLst>
                  <a:gs pos="0">
                    <a:schemeClr val="bg1">
                      <a:lumMod val="85000"/>
                      <a:alpha val="5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1200" dirty="0">
                  <a:solidFill>
                    <a:prstClr val="white"/>
                  </a:solidFill>
                  <a:latin typeface="微软雅黑" panose="020B0503020204020204" pitchFamily="34" charset="-122"/>
                  <a:ea typeface="微软雅黑" panose="020B0503020204020204" pitchFamily="34" charset="-122"/>
                </a:endParaRPr>
              </a:p>
            </p:txBody>
          </p:sp>
          <p:sp>
            <p:nvSpPr>
              <p:cNvPr id="166" name="圆柱形 165">
                <a:extLst>
                  <a:ext uri="{FF2B5EF4-FFF2-40B4-BE49-F238E27FC236}">
                    <a16:creationId xmlns:a16="http://schemas.microsoft.com/office/drawing/2014/main" id="{717D73B9-6FEF-48C8-B6E5-2515FE89D347}"/>
                  </a:ext>
                </a:extLst>
              </p:cNvPr>
              <p:cNvSpPr/>
              <p:nvPr/>
            </p:nvSpPr>
            <p:spPr>
              <a:xfrm>
                <a:off x="4220356" y="5445100"/>
                <a:ext cx="1589959" cy="233170"/>
              </a:xfrm>
              <a:prstGeom prst="can">
                <a:avLst/>
              </a:prstGeom>
              <a:solidFill>
                <a:schemeClr val="bg1">
                  <a:lumMod val="75000"/>
                </a:schemeClr>
              </a:solidFill>
              <a:ln w="12700" cap="flat" cmpd="sng" algn="ctr">
                <a:noFill/>
                <a:prstDash val="solid"/>
                <a:miter lim="800000"/>
              </a:ln>
              <a:effectLst/>
            </p:spPr>
            <p:txBody>
              <a:bodyPr rtlCol="0" anchor="ctr"/>
              <a:lstStyle/>
              <a:p>
                <a:pPr algn="ctr" defTabSz="914112"/>
                <a:endParaRPr lang="zh-CN" altLang="en-US" sz="1000" kern="0">
                  <a:solidFill>
                    <a:srgbClr val="1D1D1A"/>
                  </a:solidFill>
                  <a:latin typeface="微软雅黑" panose="020B0503020204020204" pitchFamily="34" charset="-122"/>
                  <a:ea typeface="微软雅黑" panose="020B0503020204020204" pitchFamily="34" charset="-122"/>
                </a:endParaRPr>
              </a:p>
            </p:txBody>
          </p:sp>
          <p:sp>
            <p:nvSpPr>
              <p:cNvPr id="167" name="圆柱形 166">
                <a:extLst>
                  <a:ext uri="{FF2B5EF4-FFF2-40B4-BE49-F238E27FC236}">
                    <a16:creationId xmlns:a16="http://schemas.microsoft.com/office/drawing/2014/main" id="{E9DC33D5-9A18-41B7-8A84-6DB0FD900B3B}"/>
                  </a:ext>
                </a:extLst>
              </p:cNvPr>
              <p:cNvSpPr/>
              <p:nvPr/>
            </p:nvSpPr>
            <p:spPr>
              <a:xfrm>
                <a:off x="2064026" y="5750007"/>
                <a:ext cx="1589959" cy="233170"/>
              </a:xfrm>
              <a:prstGeom prst="can">
                <a:avLst/>
              </a:prstGeom>
              <a:solidFill>
                <a:schemeClr val="bg1">
                  <a:lumMod val="75000"/>
                </a:schemeClr>
              </a:solidFill>
              <a:ln w="12700" cap="flat" cmpd="sng" algn="ctr">
                <a:noFill/>
                <a:prstDash val="solid"/>
                <a:miter lim="800000"/>
              </a:ln>
              <a:effectLst/>
            </p:spPr>
            <p:txBody>
              <a:bodyPr rtlCol="0" anchor="ctr"/>
              <a:lstStyle/>
              <a:p>
                <a:pPr algn="ctr" defTabSz="914112"/>
                <a:endParaRPr lang="zh-CN" altLang="en-US" sz="1000" kern="0" dirty="0">
                  <a:solidFill>
                    <a:srgbClr val="1D1D1A"/>
                  </a:solidFill>
                  <a:latin typeface="微软雅黑" panose="020B0503020204020204" pitchFamily="34" charset="-122"/>
                  <a:ea typeface="微软雅黑" panose="020B0503020204020204" pitchFamily="34" charset="-122"/>
                </a:endParaRPr>
              </a:p>
            </p:txBody>
          </p:sp>
          <p:sp>
            <p:nvSpPr>
              <p:cNvPr id="172" name="圆柱形 171">
                <a:extLst>
                  <a:ext uri="{FF2B5EF4-FFF2-40B4-BE49-F238E27FC236}">
                    <a16:creationId xmlns:a16="http://schemas.microsoft.com/office/drawing/2014/main" id="{9F60B87D-CA47-412D-8871-798AFE537C40}"/>
                  </a:ext>
                </a:extLst>
              </p:cNvPr>
              <p:cNvSpPr/>
              <p:nvPr/>
            </p:nvSpPr>
            <p:spPr>
              <a:xfrm>
                <a:off x="2064026" y="5445100"/>
                <a:ext cx="1589959" cy="233170"/>
              </a:xfrm>
              <a:prstGeom prst="can">
                <a:avLst/>
              </a:prstGeom>
              <a:solidFill>
                <a:schemeClr val="bg1">
                  <a:lumMod val="75000"/>
                </a:schemeClr>
              </a:solidFill>
              <a:ln w="12700" cap="flat" cmpd="sng" algn="ctr">
                <a:noFill/>
                <a:prstDash val="solid"/>
                <a:miter lim="800000"/>
              </a:ln>
              <a:effectLst/>
            </p:spPr>
            <p:txBody>
              <a:bodyPr rtlCol="0" anchor="ctr"/>
              <a:lstStyle/>
              <a:p>
                <a:pPr algn="ctr" defTabSz="914112"/>
                <a:endParaRPr lang="zh-CN" altLang="en-US" sz="1000" kern="0" dirty="0">
                  <a:solidFill>
                    <a:srgbClr val="1D1D1A"/>
                  </a:solidFill>
                  <a:latin typeface="微软雅黑" panose="020B0503020204020204" pitchFamily="34" charset="-122"/>
                  <a:ea typeface="微软雅黑" panose="020B0503020204020204" pitchFamily="34" charset="-122"/>
                </a:endParaRPr>
              </a:p>
            </p:txBody>
          </p:sp>
          <p:sp>
            <p:nvSpPr>
              <p:cNvPr id="173" name="圆柱形 172">
                <a:extLst>
                  <a:ext uri="{FF2B5EF4-FFF2-40B4-BE49-F238E27FC236}">
                    <a16:creationId xmlns:a16="http://schemas.microsoft.com/office/drawing/2014/main" id="{53338B85-5BEA-4F42-9ABA-9A13A939F9F1}"/>
                  </a:ext>
                </a:extLst>
              </p:cNvPr>
              <p:cNvSpPr/>
              <p:nvPr/>
            </p:nvSpPr>
            <p:spPr>
              <a:xfrm>
                <a:off x="4241759" y="5750007"/>
                <a:ext cx="1589959" cy="233170"/>
              </a:xfrm>
              <a:prstGeom prst="can">
                <a:avLst/>
              </a:prstGeom>
              <a:solidFill>
                <a:schemeClr val="bg1">
                  <a:lumMod val="75000"/>
                </a:schemeClr>
              </a:solidFill>
              <a:ln w="12700" cap="flat" cmpd="sng" algn="ctr">
                <a:noFill/>
                <a:prstDash val="solid"/>
                <a:miter lim="800000"/>
              </a:ln>
              <a:effectLst/>
            </p:spPr>
            <p:txBody>
              <a:bodyPr rtlCol="0" anchor="ctr"/>
              <a:lstStyle/>
              <a:p>
                <a:pPr algn="ctr" defTabSz="914112"/>
                <a:endParaRPr lang="zh-CN" altLang="en-US" sz="1000" kern="0">
                  <a:solidFill>
                    <a:srgbClr val="1D1D1A"/>
                  </a:solidFill>
                  <a:latin typeface="微软雅黑" panose="020B0503020204020204" pitchFamily="34" charset="-122"/>
                  <a:ea typeface="微软雅黑" panose="020B0503020204020204" pitchFamily="34" charset="-122"/>
                </a:endParaRPr>
              </a:p>
            </p:txBody>
          </p:sp>
        </p:grpSp>
        <p:sp>
          <p:nvSpPr>
            <p:cNvPr id="189" name="矩形 188">
              <a:extLst>
                <a:ext uri="{FF2B5EF4-FFF2-40B4-BE49-F238E27FC236}">
                  <a16:creationId xmlns:a16="http://schemas.microsoft.com/office/drawing/2014/main" id="{8A831DCD-EAAA-4DF4-AA33-DFC2A31A40C4}"/>
                </a:ext>
              </a:extLst>
            </p:cNvPr>
            <p:cNvSpPr/>
            <p:nvPr/>
          </p:nvSpPr>
          <p:spPr>
            <a:xfrm>
              <a:off x="856677" y="4631954"/>
              <a:ext cx="10398422" cy="1524554"/>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00" b="0" i="0" u="none" strike="noStrike" kern="1200" cap="none" spc="0" normalizeH="0" baseline="0" noProof="0">
                <a:ln>
                  <a:noFill/>
                </a:ln>
                <a:solidFill>
                  <a:schemeClr val="tx1"/>
                </a:solidFill>
                <a:effectLst/>
                <a:uLnTx/>
                <a:uFillTx/>
                <a:latin typeface="Calibri" panose="020F0502020204030204"/>
                <a:ea typeface="宋体" panose="02010600030101010101" pitchFamily="2" charset="-122"/>
                <a:cs typeface="+mn-cs"/>
              </a:endParaRPr>
            </a:p>
          </p:txBody>
        </p:sp>
        <p:sp>
          <p:nvSpPr>
            <p:cNvPr id="301" name="文本框 300">
              <a:extLst>
                <a:ext uri="{FF2B5EF4-FFF2-40B4-BE49-F238E27FC236}">
                  <a16:creationId xmlns:a16="http://schemas.microsoft.com/office/drawing/2014/main" id="{60231B50-24B1-43BD-9B3E-FC2F098734E4}"/>
                </a:ext>
              </a:extLst>
            </p:cNvPr>
            <p:cNvSpPr txBox="1"/>
            <p:nvPr/>
          </p:nvSpPr>
          <p:spPr>
            <a:xfrm>
              <a:off x="7595822" y="3136433"/>
              <a:ext cx="1245659" cy="638964"/>
            </a:xfrm>
            <a:prstGeom prst="rect">
              <a:avLst/>
            </a:prstGeom>
            <a:noFill/>
            <a:ln>
              <a:noFill/>
            </a:ln>
          </p:spPr>
          <p:txBody>
            <a:bodyPr wrap="none" rtlCol="0">
              <a:spAutoFit/>
            </a:bodyPr>
            <a:lstStyle/>
            <a:p>
              <a:pPr defTabSz="913668">
                <a:defRPr/>
              </a:pPr>
              <a:r>
                <a:rPr lang="en-US" altLang="zh-CN" sz="2000" kern="0" dirty="0">
                  <a:latin typeface="方正兰亭中黑简体" panose="02000000000000000000" pitchFamily="2" charset="-122"/>
                  <a:ea typeface="方正兰亭中黑简体" panose="02000000000000000000" pitchFamily="2" charset="-122"/>
                </a:rPr>
                <a:t>… …</a:t>
              </a:r>
              <a:endParaRPr lang="zh-CN" altLang="en-US" sz="2000" kern="0" dirty="0">
                <a:latin typeface="方正兰亭中黑简体" panose="02000000000000000000" pitchFamily="2" charset="-122"/>
                <a:ea typeface="方正兰亭中黑简体" panose="02000000000000000000" pitchFamily="2" charset="-122"/>
              </a:endParaRPr>
            </a:p>
          </p:txBody>
        </p:sp>
        <p:sp>
          <p:nvSpPr>
            <p:cNvPr id="304" name="矩形 303">
              <a:extLst>
                <a:ext uri="{FF2B5EF4-FFF2-40B4-BE49-F238E27FC236}">
                  <a16:creationId xmlns:a16="http://schemas.microsoft.com/office/drawing/2014/main" id="{89979641-8342-4F53-8FEC-2CF7278E9E30}"/>
                </a:ext>
              </a:extLst>
            </p:cNvPr>
            <p:cNvSpPr/>
            <p:nvPr/>
          </p:nvSpPr>
          <p:spPr>
            <a:xfrm>
              <a:off x="4551059" y="1723235"/>
              <a:ext cx="6704040" cy="2555652"/>
            </a:xfrm>
            <a:prstGeom prst="rect">
              <a:avLst/>
            </a:prstGeom>
            <a:noFill/>
            <a:ln w="12700" cap="flat" cmpd="sng" algn="ctr">
              <a:solidFill>
                <a:schemeClr val="tx1"/>
              </a:solidFill>
              <a:prstDash val="dash"/>
              <a:miter lim="800000"/>
            </a:ln>
            <a:effectLst/>
          </p:spPr>
          <p:txBody>
            <a:bodyPr rtlCol="0" anchor="ctr"/>
            <a:lstStyle/>
            <a:p>
              <a:pPr algn="ctr" defTabSz="913668">
                <a:defRPr/>
              </a:pPr>
              <a:endParaRPr lang="zh-CN" altLang="en-US" sz="2000" kern="0">
                <a:latin typeface="方正兰亭中黑简体" panose="02000000000000000000" pitchFamily="2" charset="-122"/>
                <a:ea typeface="方正兰亭中黑简体" panose="02000000000000000000" pitchFamily="2" charset="-122"/>
              </a:endParaRPr>
            </a:p>
          </p:txBody>
        </p:sp>
        <p:sp>
          <p:nvSpPr>
            <p:cNvPr id="305" name="文本框 304">
              <a:extLst>
                <a:ext uri="{FF2B5EF4-FFF2-40B4-BE49-F238E27FC236}">
                  <a16:creationId xmlns:a16="http://schemas.microsoft.com/office/drawing/2014/main" id="{0C8D5571-3C6A-40E3-9EC1-71EDED58C6CC}"/>
                </a:ext>
              </a:extLst>
            </p:cNvPr>
            <p:cNvSpPr txBox="1"/>
            <p:nvPr/>
          </p:nvSpPr>
          <p:spPr>
            <a:xfrm>
              <a:off x="4517867" y="1755293"/>
              <a:ext cx="3898068" cy="540661"/>
            </a:xfrm>
            <a:prstGeom prst="rect">
              <a:avLst/>
            </a:prstGeom>
            <a:noFill/>
            <a:ln>
              <a:noFill/>
            </a:ln>
          </p:spPr>
          <p:txBody>
            <a:bodyPr wrap="none" rtlCol="0">
              <a:spAutoFit/>
            </a:bodyPr>
            <a:lstStyle/>
            <a:p>
              <a:pPr defTabSz="913668">
                <a:defRPr/>
              </a:pPr>
              <a:r>
                <a:rPr lang="en-US" altLang="zh-CN" sz="1600" b="1" i="1" kern="0" dirty="0">
                  <a:latin typeface="方正兰亭中黑简体" panose="02000000000000000000" pitchFamily="2" charset="-122"/>
                  <a:ea typeface="方正兰亭中黑简体" panose="02000000000000000000" pitchFamily="2" charset="-122"/>
                </a:rPr>
                <a:t>OLAP Node-Group</a:t>
              </a:r>
              <a:endParaRPr lang="zh-CN" altLang="en-US" sz="2000" b="1" i="1" kern="0" dirty="0">
                <a:latin typeface="方正兰亭中黑简体" panose="02000000000000000000" pitchFamily="2" charset="-122"/>
                <a:ea typeface="方正兰亭中黑简体" panose="02000000000000000000" pitchFamily="2" charset="-122"/>
              </a:endParaRPr>
            </a:p>
          </p:txBody>
        </p:sp>
        <p:grpSp>
          <p:nvGrpSpPr>
            <p:cNvPr id="15" name="组合 14">
              <a:extLst>
                <a:ext uri="{FF2B5EF4-FFF2-40B4-BE49-F238E27FC236}">
                  <a16:creationId xmlns:a16="http://schemas.microsoft.com/office/drawing/2014/main" id="{FB5B8139-72B4-4E78-9458-1047404EE0C6}"/>
                </a:ext>
              </a:extLst>
            </p:cNvPr>
            <p:cNvGrpSpPr/>
            <p:nvPr/>
          </p:nvGrpSpPr>
          <p:grpSpPr>
            <a:xfrm>
              <a:off x="852442" y="1732947"/>
              <a:ext cx="3562871" cy="2574762"/>
              <a:chOff x="2120143" y="2137286"/>
              <a:chExt cx="2844731" cy="2230633"/>
            </a:xfrm>
          </p:grpSpPr>
          <p:grpSp>
            <p:nvGrpSpPr>
              <p:cNvPr id="12" name="组合 11">
                <a:extLst>
                  <a:ext uri="{FF2B5EF4-FFF2-40B4-BE49-F238E27FC236}">
                    <a16:creationId xmlns:a16="http://schemas.microsoft.com/office/drawing/2014/main" id="{730C405D-3501-4407-A194-18395C65F1D9}"/>
                  </a:ext>
                </a:extLst>
              </p:cNvPr>
              <p:cNvGrpSpPr/>
              <p:nvPr/>
            </p:nvGrpSpPr>
            <p:grpSpPr>
              <a:xfrm>
                <a:off x="3590134" y="3494611"/>
                <a:ext cx="977054" cy="624644"/>
                <a:chOff x="3590134" y="3494611"/>
                <a:chExt cx="977054" cy="624644"/>
              </a:xfrm>
            </p:grpSpPr>
            <p:sp>
              <p:nvSpPr>
                <p:cNvPr id="197" name="矩形 196">
                  <a:extLst>
                    <a:ext uri="{FF2B5EF4-FFF2-40B4-BE49-F238E27FC236}">
                      <a16:creationId xmlns:a16="http://schemas.microsoft.com/office/drawing/2014/main" id="{B09BE119-6DE0-480B-8CA1-9B167275428E}"/>
                    </a:ext>
                  </a:extLst>
                </p:cNvPr>
                <p:cNvSpPr/>
                <p:nvPr/>
              </p:nvSpPr>
              <p:spPr>
                <a:xfrm>
                  <a:off x="3590134" y="3494611"/>
                  <a:ext cx="977054" cy="624644"/>
                </a:xfrm>
                <a:prstGeom prst="rect">
                  <a:avLst/>
                </a:prstGeom>
                <a:noFill/>
                <a:ln w="6350" cap="flat" cmpd="sng" algn="ctr">
                  <a:solidFill>
                    <a:schemeClr val="tx1"/>
                  </a:solidFill>
                  <a:prstDash val="solid"/>
                  <a:miter lim="800000"/>
                </a:ln>
                <a:effectLst/>
              </p:spPr>
              <p:txBody>
                <a:bodyPr rtlCol="0" anchor="ctr"/>
                <a:lstStyle/>
                <a:p>
                  <a:pPr algn="ctr" defTabSz="913303">
                    <a:defRPr/>
                  </a:pPr>
                  <a:endParaRPr lang="zh-CN" altLang="en-US" sz="1000" kern="0" dirty="0">
                    <a:latin typeface="方正兰亭中黑简体" panose="02000000000000000000" pitchFamily="2" charset="-122"/>
                    <a:ea typeface="方正兰亭中黑简体" panose="02000000000000000000" pitchFamily="2" charset="-122"/>
                  </a:endParaRPr>
                </a:p>
              </p:txBody>
            </p:sp>
            <p:sp>
              <p:nvSpPr>
                <p:cNvPr id="199" name="矩形 198">
                  <a:extLst>
                    <a:ext uri="{FF2B5EF4-FFF2-40B4-BE49-F238E27FC236}">
                      <a16:creationId xmlns:a16="http://schemas.microsoft.com/office/drawing/2014/main" id="{64F4494B-2B30-4DF9-88DC-BB7D20D02465}"/>
                    </a:ext>
                  </a:extLst>
                </p:cNvPr>
                <p:cNvSpPr/>
                <p:nvPr/>
              </p:nvSpPr>
              <p:spPr>
                <a:xfrm>
                  <a:off x="3715318" y="3715867"/>
                  <a:ext cx="705329" cy="180933"/>
                </a:xfrm>
                <a:prstGeom prst="rect">
                  <a:avLst/>
                </a:prstGeom>
                <a:noFill/>
                <a:ln w="6350" cap="flat" cmpd="sng" algn="ctr">
                  <a:solidFill>
                    <a:schemeClr val="tx1"/>
                  </a:solidFill>
                  <a:prstDash val="solid"/>
                  <a:miter lim="800000"/>
                </a:ln>
                <a:effectLst/>
              </p:spPr>
              <p:txBody>
                <a:bodyPr rtlCol="0" anchor="ctr"/>
                <a:lstStyle/>
                <a:p>
                  <a:pPr algn="ctr" defTabSz="913303">
                    <a:defRPr/>
                  </a:pPr>
                  <a:r>
                    <a:rPr lang="en-US" altLang="zh-CN" sz="1000" kern="0" dirty="0">
                      <a:latin typeface="方正兰亭中黑简体" panose="02000000000000000000" pitchFamily="2" charset="-122"/>
                      <a:ea typeface="方正兰亭中黑简体" panose="02000000000000000000" pitchFamily="2" charset="-122"/>
                    </a:rPr>
                    <a:t>DSS</a:t>
                  </a:r>
                  <a:endParaRPr lang="zh-CN" altLang="en-US" sz="1000" kern="0" dirty="0">
                    <a:latin typeface="方正兰亭中黑简体" panose="02000000000000000000" pitchFamily="2" charset="-122"/>
                    <a:ea typeface="方正兰亭中黑简体" panose="02000000000000000000" pitchFamily="2" charset="-122"/>
                  </a:endParaRPr>
                </a:p>
              </p:txBody>
            </p:sp>
            <p:sp>
              <p:nvSpPr>
                <p:cNvPr id="200" name="矩形 199">
                  <a:extLst>
                    <a:ext uri="{FF2B5EF4-FFF2-40B4-BE49-F238E27FC236}">
                      <a16:creationId xmlns:a16="http://schemas.microsoft.com/office/drawing/2014/main" id="{DEF2B330-9A94-4D07-A4AA-F9A9C1AA871A}"/>
                    </a:ext>
                  </a:extLst>
                </p:cNvPr>
                <p:cNvSpPr/>
                <p:nvPr/>
              </p:nvSpPr>
              <p:spPr>
                <a:xfrm>
                  <a:off x="3715317" y="3916836"/>
                  <a:ext cx="705329" cy="180933"/>
                </a:xfrm>
                <a:prstGeom prst="rect">
                  <a:avLst/>
                </a:prstGeom>
                <a:noFill/>
                <a:ln w="6350" cap="flat" cmpd="sng" algn="ctr">
                  <a:solidFill>
                    <a:schemeClr val="tx1"/>
                  </a:solidFill>
                  <a:prstDash val="solid"/>
                  <a:miter lim="800000"/>
                </a:ln>
                <a:effectLst/>
              </p:spPr>
              <p:txBody>
                <a:bodyPr rtlCol="0" anchor="ctr"/>
                <a:lstStyle/>
                <a:p>
                  <a:pPr algn="ctr" defTabSz="913303">
                    <a:defRPr/>
                  </a:pPr>
                  <a:r>
                    <a:rPr lang="zh-CN" altLang="en-US" sz="1000" kern="0" dirty="0">
                      <a:latin typeface="方正兰亭中黑简体" panose="02000000000000000000" pitchFamily="2" charset="-122"/>
                      <a:ea typeface="方正兰亭中黑简体" panose="02000000000000000000" pitchFamily="2" charset="-122"/>
                    </a:rPr>
                    <a:t>块设备</a:t>
                  </a:r>
                </a:p>
              </p:txBody>
            </p:sp>
          </p:grpSp>
          <p:grpSp>
            <p:nvGrpSpPr>
              <p:cNvPr id="13" name="组合 12">
                <a:extLst>
                  <a:ext uri="{FF2B5EF4-FFF2-40B4-BE49-F238E27FC236}">
                    <a16:creationId xmlns:a16="http://schemas.microsoft.com/office/drawing/2014/main" id="{65810C30-AB1C-44D3-8E8C-567B9CBCFC5F}"/>
                  </a:ext>
                </a:extLst>
              </p:cNvPr>
              <p:cNvGrpSpPr/>
              <p:nvPr/>
            </p:nvGrpSpPr>
            <p:grpSpPr>
              <a:xfrm>
                <a:off x="2241457" y="2848179"/>
                <a:ext cx="2566932" cy="1424202"/>
                <a:chOff x="2241457" y="2848179"/>
                <a:chExt cx="2566932" cy="1424202"/>
              </a:xfrm>
            </p:grpSpPr>
            <p:sp>
              <p:nvSpPr>
                <p:cNvPr id="191" name="圆角矩形 286">
                  <a:extLst>
                    <a:ext uri="{FF2B5EF4-FFF2-40B4-BE49-F238E27FC236}">
                      <a16:creationId xmlns:a16="http://schemas.microsoft.com/office/drawing/2014/main" id="{891AE2A9-2B52-4B05-BEFA-EF67B2F78B8E}"/>
                    </a:ext>
                  </a:extLst>
                </p:cNvPr>
                <p:cNvSpPr/>
                <p:nvPr/>
              </p:nvSpPr>
              <p:spPr>
                <a:xfrm>
                  <a:off x="2241457" y="2848179"/>
                  <a:ext cx="2566932" cy="1424202"/>
                </a:xfrm>
                <a:prstGeom prst="roundRect">
                  <a:avLst/>
                </a:prstGeom>
                <a:noFill/>
                <a:ln w="12700" cap="flat" cmpd="sng" algn="ctr">
                  <a:solidFill>
                    <a:schemeClr val="tx1"/>
                  </a:solidFill>
                  <a:prstDash val="solid"/>
                  <a:miter lim="800000"/>
                </a:ln>
                <a:effectLst/>
              </p:spPr>
              <p:txBody>
                <a:bodyPr rtlCol="0" anchor="ctr"/>
                <a:lstStyle/>
                <a:p>
                  <a:pPr algn="ctr" defTabSz="913303">
                    <a:defRPr/>
                  </a:pPr>
                  <a:endParaRPr lang="zh-CN" altLang="en-US" sz="2000" kern="0">
                    <a:latin typeface="方正兰亭中黑简体" panose="02000000000000000000" pitchFamily="2" charset="-122"/>
                    <a:ea typeface="方正兰亭中黑简体" panose="02000000000000000000" pitchFamily="2" charset="-122"/>
                  </a:endParaRPr>
                </a:p>
              </p:txBody>
            </p:sp>
            <p:sp>
              <p:nvSpPr>
                <p:cNvPr id="192" name="文本框 191">
                  <a:extLst>
                    <a:ext uri="{FF2B5EF4-FFF2-40B4-BE49-F238E27FC236}">
                      <a16:creationId xmlns:a16="http://schemas.microsoft.com/office/drawing/2014/main" id="{2F08825C-677B-4123-BB4B-EE09C528CE50}"/>
                    </a:ext>
                  </a:extLst>
                </p:cNvPr>
                <p:cNvSpPr txBox="1"/>
                <p:nvPr/>
              </p:nvSpPr>
              <p:spPr>
                <a:xfrm>
                  <a:off x="3202769" y="2856588"/>
                  <a:ext cx="938502" cy="219979"/>
                </a:xfrm>
                <a:prstGeom prst="rect">
                  <a:avLst/>
                </a:prstGeom>
                <a:noFill/>
                <a:ln>
                  <a:noFill/>
                </a:ln>
              </p:spPr>
              <p:txBody>
                <a:bodyPr wrap="square" rtlCol="0">
                  <a:spAutoFit/>
                </a:bodyPr>
                <a:lstStyle/>
                <a:p>
                  <a:pPr defTabSz="913303">
                    <a:defRPr/>
                  </a:pPr>
                  <a:r>
                    <a:rPr lang="zh-CN" altLang="en-US" sz="1050" b="1" kern="0" dirty="0">
                      <a:latin typeface="方正兰亭中黑简体" panose="02000000000000000000" pitchFamily="2" charset="-122"/>
                      <a:ea typeface="方正兰亭中黑简体" panose="02000000000000000000" pitchFamily="2" charset="-122"/>
                    </a:rPr>
                    <a:t>读写节点</a:t>
                  </a:r>
                  <a:endParaRPr lang="zh-CN" altLang="en-US" sz="1600" b="1" kern="0" dirty="0">
                    <a:latin typeface="方正兰亭中黑简体" panose="02000000000000000000" pitchFamily="2" charset="-122"/>
                    <a:ea typeface="方正兰亭中黑简体" panose="02000000000000000000" pitchFamily="2" charset="-122"/>
                  </a:endParaRPr>
                </a:p>
              </p:txBody>
            </p:sp>
            <p:sp>
              <p:nvSpPr>
                <p:cNvPr id="193" name="矩形 192">
                  <a:extLst>
                    <a:ext uri="{FF2B5EF4-FFF2-40B4-BE49-F238E27FC236}">
                      <a16:creationId xmlns:a16="http://schemas.microsoft.com/office/drawing/2014/main" id="{02353166-094C-4A07-AC14-550C0A00A029}"/>
                    </a:ext>
                  </a:extLst>
                </p:cNvPr>
                <p:cNvSpPr/>
                <p:nvPr/>
              </p:nvSpPr>
              <p:spPr>
                <a:xfrm>
                  <a:off x="2480114" y="3494611"/>
                  <a:ext cx="555011" cy="624646"/>
                </a:xfrm>
                <a:prstGeom prst="rect">
                  <a:avLst/>
                </a:prstGeom>
                <a:noFill/>
                <a:ln w="6350" cap="flat" cmpd="sng" algn="ctr">
                  <a:solidFill>
                    <a:schemeClr val="tx1"/>
                  </a:solidFill>
                  <a:prstDash val="solid"/>
                  <a:miter lim="800000"/>
                </a:ln>
                <a:effectLst/>
              </p:spPr>
              <p:txBody>
                <a:bodyPr rtlCol="0" anchor="ctr"/>
                <a:lstStyle/>
                <a:p>
                  <a:pPr algn="ctr" defTabSz="913303">
                    <a:defRPr/>
                  </a:pPr>
                  <a:r>
                    <a:rPr lang="en-US" altLang="zh-CN" sz="1000" kern="0" dirty="0">
                      <a:latin typeface="方正兰亭中黑简体" panose="02000000000000000000" pitchFamily="2" charset="-122"/>
                      <a:ea typeface="方正兰亭中黑简体" panose="02000000000000000000" pitchFamily="2" charset="-122"/>
                    </a:rPr>
                    <a:t>CPU</a:t>
                  </a:r>
                  <a:endParaRPr lang="zh-CN" altLang="en-US" sz="1000" kern="0" dirty="0">
                    <a:latin typeface="方正兰亭中黑简体" panose="02000000000000000000" pitchFamily="2" charset="-122"/>
                    <a:ea typeface="方正兰亭中黑简体" panose="02000000000000000000" pitchFamily="2" charset="-122"/>
                  </a:endParaRPr>
                </a:p>
              </p:txBody>
            </p:sp>
            <p:sp>
              <p:nvSpPr>
                <p:cNvPr id="194" name="矩形 193">
                  <a:extLst>
                    <a:ext uri="{FF2B5EF4-FFF2-40B4-BE49-F238E27FC236}">
                      <a16:creationId xmlns:a16="http://schemas.microsoft.com/office/drawing/2014/main" id="{DAE4E036-7293-4510-80D8-BA35D20F2FA2}"/>
                    </a:ext>
                  </a:extLst>
                </p:cNvPr>
                <p:cNvSpPr/>
                <p:nvPr/>
              </p:nvSpPr>
              <p:spPr>
                <a:xfrm>
                  <a:off x="3035123" y="3494613"/>
                  <a:ext cx="555011" cy="624644"/>
                </a:xfrm>
                <a:prstGeom prst="rect">
                  <a:avLst/>
                </a:prstGeom>
                <a:noFill/>
                <a:ln w="6350" cap="flat" cmpd="sng" algn="ctr">
                  <a:solidFill>
                    <a:schemeClr val="tx1"/>
                  </a:solidFill>
                  <a:prstDash val="solid"/>
                  <a:miter lim="800000"/>
                </a:ln>
                <a:effectLst/>
              </p:spPr>
              <p:txBody>
                <a:bodyPr rtlCol="0" anchor="ctr"/>
                <a:lstStyle/>
                <a:p>
                  <a:pPr algn="ctr" defTabSz="913303">
                    <a:defRPr/>
                  </a:pPr>
                  <a:r>
                    <a:rPr lang="en-US" altLang="zh-CN" sz="1000" kern="0" dirty="0">
                      <a:latin typeface="方正兰亭中黑简体" panose="02000000000000000000" pitchFamily="2" charset="-122"/>
                      <a:ea typeface="方正兰亭中黑简体" panose="02000000000000000000" pitchFamily="2" charset="-122"/>
                    </a:rPr>
                    <a:t>MEM</a:t>
                  </a:r>
                  <a:endParaRPr lang="zh-CN" altLang="en-US" sz="1000" kern="0" dirty="0">
                    <a:latin typeface="方正兰亭中黑简体" panose="02000000000000000000" pitchFamily="2" charset="-122"/>
                    <a:ea typeface="方正兰亭中黑简体" panose="02000000000000000000" pitchFamily="2" charset="-122"/>
                  </a:endParaRPr>
                </a:p>
              </p:txBody>
            </p:sp>
            <p:sp>
              <p:nvSpPr>
                <p:cNvPr id="196" name="矩形 195">
                  <a:extLst>
                    <a:ext uri="{FF2B5EF4-FFF2-40B4-BE49-F238E27FC236}">
                      <a16:creationId xmlns:a16="http://schemas.microsoft.com/office/drawing/2014/main" id="{254BDA92-EEE6-4243-9F8C-A29B8FAB78AF}"/>
                    </a:ext>
                  </a:extLst>
                </p:cNvPr>
                <p:cNvSpPr/>
                <p:nvPr/>
              </p:nvSpPr>
              <p:spPr>
                <a:xfrm>
                  <a:off x="2480114" y="3117678"/>
                  <a:ext cx="2087074" cy="314792"/>
                </a:xfrm>
                <a:prstGeom prst="rect">
                  <a:avLst/>
                </a:prstGeom>
                <a:solidFill>
                  <a:srgbClr val="30B5C5">
                    <a:lumMod val="20000"/>
                    <a:lumOff val="80000"/>
                  </a:srgbClr>
                </a:solidFill>
                <a:ln w="6350" cap="flat" cmpd="sng" algn="ctr">
                  <a:solidFill>
                    <a:schemeClr val="tx1"/>
                  </a:solidFill>
                  <a:prstDash val="solid"/>
                  <a:miter lim="800000"/>
                </a:ln>
                <a:effectLst/>
              </p:spPr>
              <p:txBody>
                <a:bodyPr rtlCol="0" anchor="ctr"/>
                <a:lstStyle/>
                <a:p>
                  <a:pPr algn="ctr" defTabSz="913303">
                    <a:defRPr/>
                  </a:pPr>
                  <a:r>
                    <a:rPr lang="en-US" altLang="zh-CN" sz="1100" kern="0" dirty="0">
                      <a:latin typeface="方正兰亭中黑简体" panose="02000000000000000000" pitchFamily="2" charset="-122"/>
                      <a:ea typeface="方正兰亭中黑简体" panose="02000000000000000000" pitchFamily="2" charset="-122"/>
                    </a:rPr>
                    <a:t>openGauss</a:t>
                  </a:r>
                  <a:endParaRPr lang="zh-CN" altLang="en-US" sz="1100" kern="0" dirty="0">
                    <a:latin typeface="方正兰亭中黑简体" panose="02000000000000000000" pitchFamily="2" charset="-122"/>
                    <a:ea typeface="方正兰亭中黑简体" panose="02000000000000000000" pitchFamily="2" charset="-122"/>
                  </a:endParaRPr>
                </a:p>
              </p:txBody>
            </p:sp>
          </p:grpSp>
          <p:grpSp>
            <p:nvGrpSpPr>
              <p:cNvPr id="14" name="组合 13">
                <a:extLst>
                  <a:ext uri="{FF2B5EF4-FFF2-40B4-BE49-F238E27FC236}">
                    <a16:creationId xmlns:a16="http://schemas.microsoft.com/office/drawing/2014/main" id="{ACB0240A-1E36-4D33-B597-34C830FF3E46}"/>
                  </a:ext>
                </a:extLst>
              </p:cNvPr>
              <p:cNvGrpSpPr/>
              <p:nvPr/>
            </p:nvGrpSpPr>
            <p:grpSpPr>
              <a:xfrm>
                <a:off x="2120143" y="2137286"/>
                <a:ext cx="2844731" cy="2230633"/>
                <a:chOff x="2120143" y="2137286"/>
                <a:chExt cx="2844731" cy="2230633"/>
              </a:xfrm>
            </p:grpSpPr>
            <p:sp>
              <p:nvSpPr>
                <p:cNvPr id="201" name="矩形 200">
                  <a:extLst>
                    <a:ext uri="{FF2B5EF4-FFF2-40B4-BE49-F238E27FC236}">
                      <a16:creationId xmlns:a16="http://schemas.microsoft.com/office/drawing/2014/main" id="{0368A75A-BD86-4777-AB53-3B6C752DEF53}"/>
                    </a:ext>
                  </a:extLst>
                </p:cNvPr>
                <p:cNvSpPr/>
                <p:nvPr/>
              </p:nvSpPr>
              <p:spPr>
                <a:xfrm>
                  <a:off x="2120143" y="2137286"/>
                  <a:ext cx="2844731" cy="2230633"/>
                </a:xfrm>
                <a:prstGeom prst="rect">
                  <a:avLst/>
                </a:prstGeom>
                <a:noFill/>
                <a:ln w="12700" cap="flat" cmpd="sng" algn="ctr">
                  <a:solidFill>
                    <a:schemeClr val="tx1"/>
                  </a:solidFill>
                  <a:prstDash val="dash"/>
                  <a:miter lim="800000"/>
                </a:ln>
                <a:effectLst/>
              </p:spPr>
              <p:txBody>
                <a:bodyPr rtlCol="0" anchor="ctr"/>
                <a:lstStyle/>
                <a:p>
                  <a:pPr algn="ctr" defTabSz="913668">
                    <a:defRPr/>
                  </a:pPr>
                  <a:endParaRPr lang="zh-CN" altLang="en-US" sz="2000" kern="0">
                    <a:latin typeface="方正兰亭中黑简体" panose="02000000000000000000" pitchFamily="2" charset="-122"/>
                    <a:ea typeface="方正兰亭中黑简体" panose="02000000000000000000" pitchFamily="2" charset="-122"/>
                  </a:endParaRPr>
                </a:p>
              </p:txBody>
            </p:sp>
            <p:sp>
              <p:nvSpPr>
                <p:cNvPr id="202" name="文本框 201">
                  <a:extLst>
                    <a:ext uri="{FF2B5EF4-FFF2-40B4-BE49-F238E27FC236}">
                      <a16:creationId xmlns:a16="http://schemas.microsoft.com/office/drawing/2014/main" id="{AA35BBB4-B1A5-476D-9491-69A4D79A64B1}"/>
                    </a:ext>
                  </a:extLst>
                </p:cNvPr>
                <p:cNvSpPr txBox="1"/>
                <p:nvPr/>
              </p:nvSpPr>
              <p:spPr>
                <a:xfrm>
                  <a:off x="2126736" y="2158028"/>
                  <a:ext cx="2566932" cy="358141"/>
                </a:xfrm>
                <a:prstGeom prst="rect">
                  <a:avLst/>
                </a:prstGeom>
                <a:noFill/>
                <a:ln>
                  <a:noFill/>
                </a:ln>
              </p:spPr>
              <p:txBody>
                <a:bodyPr wrap="none" rtlCol="0">
                  <a:spAutoFit/>
                </a:bodyPr>
                <a:lstStyle/>
                <a:p>
                  <a:pPr defTabSz="913668">
                    <a:defRPr/>
                  </a:pPr>
                  <a:r>
                    <a:rPr lang="en-US" altLang="zh-CN" sz="1600" b="1" i="1" kern="0" dirty="0">
                      <a:latin typeface="方正兰亭中黑简体" panose="02000000000000000000" pitchFamily="2" charset="-122"/>
                      <a:ea typeface="方正兰亭中黑简体" panose="02000000000000000000" pitchFamily="2" charset="-122"/>
                    </a:rPr>
                    <a:t>OLTP Node-Group</a:t>
                  </a:r>
                  <a:endParaRPr lang="zh-CN" altLang="en-US" sz="2000" b="1" i="1" kern="0" dirty="0">
                    <a:latin typeface="方正兰亭中黑简体" panose="02000000000000000000" pitchFamily="2" charset="-122"/>
                    <a:ea typeface="方正兰亭中黑简体" panose="02000000000000000000" pitchFamily="2" charset="-122"/>
                  </a:endParaRPr>
                </a:p>
              </p:txBody>
            </p:sp>
          </p:grpSp>
          <p:sp>
            <p:nvSpPr>
              <p:cNvPr id="317" name="矩形 316">
                <a:extLst>
                  <a:ext uri="{FF2B5EF4-FFF2-40B4-BE49-F238E27FC236}">
                    <a16:creationId xmlns:a16="http://schemas.microsoft.com/office/drawing/2014/main" id="{2813AC14-3244-4D69-BC46-07A02316869E}"/>
                  </a:ext>
                </a:extLst>
              </p:cNvPr>
              <p:cNvSpPr/>
              <p:nvPr/>
            </p:nvSpPr>
            <p:spPr>
              <a:xfrm>
                <a:off x="3712248" y="3515459"/>
                <a:ext cx="705329" cy="180933"/>
              </a:xfrm>
              <a:prstGeom prst="rect">
                <a:avLst/>
              </a:prstGeom>
              <a:noFill/>
              <a:ln w="6350" cap="flat" cmpd="sng" algn="ctr">
                <a:solidFill>
                  <a:schemeClr val="tx1"/>
                </a:solidFill>
                <a:prstDash val="solid"/>
                <a:miter lim="800000"/>
              </a:ln>
              <a:effectLst/>
            </p:spPr>
            <p:txBody>
              <a:bodyPr rtlCol="0" anchor="ctr"/>
              <a:lstStyle/>
              <a:p>
                <a:pPr algn="ctr" defTabSz="913303">
                  <a:defRPr/>
                </a:pPr>
                <a:r>
                  <a:rPr lang="en-US" altLang="zh-CN" sz="1000" kern="0" dirty="0">
                    <a:latin typeface="方正兰亭中黑简体" panose="02000000000000000000" pitchFamily="2" charset="-122"/>
                    <a:ea typeface="方正兰亭中黑简体" panose="02000000000000000000" pitchFamily="2" charset="-122"/>
                  </a:rPr>
                  <a:t>IO</a:t>
                </a:r>
                <a:endParaRPr lang="zh-CN" altLang="en-US" sz="1000" kern="0" dirty="0">
                  <a:latin typeface="方正兰亭中黑简体" panose="02000000000000000000" pitchFamily="2" charset="-122"/>
                  <a:ea typeface="方正兰亭中黑简体" panose="02000000000000000000" pitchFamily="2" charset="-122"/>
                </a:endParaRPr>
              </a:p>
            </p:txBody>
          </p:sp>
        </p:grpSp>
        <p:sp>
          <p:nvSpPr>
            <p:cNvPr id="291" name="圆角矩形 29">
              <a:extLst>
                <a:ext uri="{FF2B5EF4-FFF2-40B4-BE49-F238E27FC236}">
                  <a16:creationId xmlns:a16="http://schemas.microsoft.com/office/drawing/2014/main" id="{6209BD8D-A74F-44F8-B6A1-E2EC1057F241}"/>
                </a:ext>
              </a:extLst>
            </p:cNvPr>
            <p:cNvSpPr/>
            <p:nvPr/>
          </p:nvSpPr>
          <p:spPr>
            <a:xfrm>
              <a:off x="8259764" y="2586873"/>
              <a:ext cx="2884101" cy="1606282"/>
            </a:xfrm>
            <a:prstGeom prst="roundRect">
              <a:avLst/>
            </a:prstGeom>
            <a:noFill/>
            <a:ln w="12700" cap="flat" cmpd="sng" algn="ctr">
              <a:solidFill>
                <a:schemeClr val="tx1"/>
              </a:solidFill>
              <a:prstDash val="solid"/>
              <a:miter lim="800000"/>
            </a:ln>
            <a:effectLst/>
          </p:spPr>
          <p:txBody>
            <a:bodyPr rtlCol="0" anchor="ctr"/>
            <a:lstStyle/>
            <a:p>
              <a:pPr algn="ctr" defTabSz="913303">
                <a:defRPr/>
              </a:pPr>
              <a:endParaRPr lang="zh-CN" altLang="en-US" sz="2000" kern="0">
                <a:latin typeface="方正兰亭中黑简体" panose="02000000000000000000" pitchFamily="2" charset="-122"/>
                <a:ea typeface="方正兰亭中黑简体" panose="02000000000000000000" pitchFamily="2" charset="-122"/>
              </a:endParaRPr>
            </a:p>
          </p:txBody>
        </p:sp>
        <p:grpSp>
          <p:nvGrpSpPr>
            <p:cNvPr id="23" name="组合 22">
              <a:extLst>
                <a:ext uri="{FF2B5EF4-FFF2-40B4-BE49-F238E27FC236}">
                  <a16:creationId xmlns:a16="http://schemas.microsoft.com/office/drawing/2014/main" id="{5A31E3C8-F45B-4154-86F4-45CAA4F56881}"/>
                </a:ext>
              </a:extLst>
            </p:cNvPr>
            <p:cNvGrpSpPr/>
            <p:nvPr/>
          </p:nvGrpSpPr>
          <p:grpSpPr>
            <a:xfrm>
              <a:off x="8446222" y="2852950"/>
              <a:ext cx="2465763" cy="1216683"/>
              <a:chOff x="7907214" y="2948551"/>
              <a:chExt cx="1860860" cy="1054767"/>
            </a:xfrm>
          </p:grpSpPr>
          <p:sp>
            <p:nvSpPr>
              <p:cNvPr id="293" name="矩形 292">
                <a:extLst>
                  <a:ext uri="{FF2B5EF4-FFF2-40B4-BE49-F238E27FC236}">
                    <a16:creationId xmlns:a16="http://schemas.microsoft.com/office/drawing/2014/main" id="{8FEF7910-1E44-4CF0-A0D3-BF8357B6BE3D}"/>
                  </a:ext>
                </a:extLst>
              </p:cNvPr>
              <p:cNvSpPr/>
              <p:nvPr/>
            </p:nvSpPr>
            <p:spPr>
              <a:xfrm>
                <a:off x="7907214" y="3392569"/>
                <a:ext cx="470608" cy="610749"/>
              </a:xfrm>
              <a:prstGeom prst="rect">
                <a:avLst/>
              </a:prstGeom>
              <a:noFill/>
              <a:ln w="6350" cap="flat" cmpd="sng" algn="ctr">
                <a:solidFill>
                  <a:schemeClr val="tx1"/>
                </a:solidFill>
                <a:prstDash val="solid"/>
                <a:miter lim="800000"/>
              </a:ln>
              <a:effectLst/>
            </p:spPr>
            <p:txBody>
              <a:bodyPr rtlCol="0" anchor="ctr"/>
              <a:lstStyle/>
              <a:p>
                <a:pPr algn="ctr" defTabSz="913303">
                  <a:defRPr/>
                </a:pPr>
                <a:r>
                  <a:rPr lang="en-US" altLang="zh-CN" sz="1000" kern="0" dirty="0">
                    <a:latin typeface="方正兰亭中黑简体" panose="02000000000000000000" pitchFamily="2" charset="-122"/>
                    <a:ea typeface="方正兰亭中黑简体" panose="02000000000000000000" pitchFamily="2" charset="-122"/>
                  </a:rPr>
                  <a:t>CPU</a:t>
                </a:r>
                <a:endParaRPr lang="zh-CN" altLang="en-US" sz="1000" kern="0" dirty="0">
                  <a:latin typeface="方正兰亭中黑简体" panose="02000000000000000000" pitchFamily="2" charset="-122"/>
                  <a:ea typeface="方正兰亭中黑简体" panose="02000000000000000000" pitchFamily="2" charset="-122"/>
                </a:endParaRPr>
              </a:p>
            </p:txBody>
          </p:sp>
          <p:sp>
            <p:nvSpPr>
              <p:cNvPr id="294" name="矩形 293">
                <a:extLst>
                  <a:ext uri="{FF2B5EF4-FFF2-40B4-BE49-F238E27FC236}">
                    <a16:creationId xmlns:a16="http://schemas.microsoft.com/office/drawing/2014/main" id="{D524735C-C5F1-4AA3-B0CC-76750CFAA8A6}"/>
                  </a:ext>
                </a:extLst>
              </p:cNvPr>
              <p:cNvSpPr/>
              <p:nvPr/>
            </p:nvSpPr>
            <p:spPr>
              <a:xfrm>
                <a:off x="8377822" y="3392570"/>
                <a:ext cx="470609" cy="610748"/>
              </a:xfrm>
              <a:prstGeom prst="rect">
                <a:avLst/>
              </a:prstGeom>
              <a:noFill/>
              <a:ln w="6350" cap="flat" cmpd="sng" algn="ctr">
                <a:solidFill>
                  <a:schemeClr val="tx1"/>
                </a:solidFill>
                <a:prstDash val="solid"/>
                <a:miter lim="800000"/>
              </a:ln>
              <a:effectLst/>
            </p:spPr>
            <p:txBody>
              <a:bodyPr rtlCol="0" anchor="ctr"/>
              <a:lstStyle/>
              <a:p>
                <a:pPr algn="ctr" defTabSz="913303">
                  <a:defRPr/>
                </a:pPr>
                <a:r>
                  <a:rPr lang="en-US" altLang="zh-CN" sz="1000" kern="0" dirty="0">
                    <a:latin typeface="方正兰亭中黑简体" panose="02000000000000000000" pitchFamily="2" charset="-122"/>
                    <a:ea typeface="方正兰亭中黑简体" panose="02000000000000000000" pitchFamily="2" charset="-122"/>
                  </a:rPr>
                  <a:t>MEM</a:t>
                </a:r>
                <a:endParaRPr lang="zh-CN" altLang="en-US" sz="1000" kern="0" dirty="0">
                  <a:latin typeface="方正兰亭中黑简体" panose="02000000000000000000" pitchFamily="2" charset="-122"/>
                  <a:ea typeface="方正兰亭中黑简体" panose="02000000000000000000" pitchFamily="2" charset="-122"/>
                </a:endParaRPr>
              </a:p>
            </p:txBody>
          </p:sp>
          <p:sp>
            <p:nvSpPr>
              <p:cNvPr id="296" name="矩形 295">
                <a:extLst>
                  <a:ext uri="{FF2B5EF4-FFF2-40B4-BE49-F238E27FC236}">
                    <a16:creationId xmlns:a16="http://schemas.microsoft.com/office/drawing/2014/main" id="{75500B35-973E-42EE-9C55-D020F81FEC48}"/>
                  </a:ext>
                </a:extLst>
              </p:cNvPr>
              <p:cNvSpPr/>
              <p:nvPr/>
            </p:nvSpPr>
            <p:spPr>
              <a:xfrm>
                <a:off x="7907214" y="2948551"/>
                <a:ext cx="1860860" cy="424588"/>
              </a:xfrm>
              <a:prstGeom prst="rect">
                <a:avLst/>
              </a:prstGeom>
              <a:solidFill>
                <a:srgbClr val="30B5C5">
                  <a:lumMod val="20000"/>
                  <a:lumOff val="80000"/>
                </a:srgbClr>
              </a:solidFill>
              <a:ln w="6350" cap="flat" cmpd="sng" algn="ctr">
                <a:solidFill>
                  <a:schemeClr val="tx1"/>
                </a:solidFill>
                <a:prstDash val="solid"/>
                <a:miter lim="800000"/>
              </a:ln>
              <a:effectLst/>
            </p:spPr>
            <p:txBody>
              <a:bodyPr rtlCol="0" anchor="t"/>
              <a:lstStyle/>
              <a:p>
                <a:pPr algn="ctr" defTabSz="913303">
                  <a:defRPr/>
                </a:pPr>
                <a:r>
                  <a:rPr lang="en-US" altLang="zh-CN" sz="1100" kern="0" dirty="0">
                    <a:latin typeface="方正兰亭中黑简体" panose="02000000000000000000" pitchFamily="2" charset="-122"/>
                    <a:ea typeface="方正兰亭中黑简体" panose="02000000000000000000" pitchFamily="2" charset="-122"/>
                  </a:rPr>
                  <a:t>openGauss</a:t>
                </a:r>
                <a:endParaRPr lang="zh-CN" altLang="en-US" sz="1100" kern="0" dirty="0">
                  <a:latin typeface="方正兰亭中黑简体" panose="02000000000000000000" pitchFamily="2" charset="-122"/>
                  <a:ea typeface="方正兰亭中黑简体" panose="02000000000000000000" pitchFamily="2" charset="-122"/>
                </a:endParaRPr>
              </a:p>
            </p:txBody>
          </p:sp>
          <p:grpSp>
            <p:nvGrpSpPr>
              <p:cNvPr id="328" name="组合 327">
                <a:extLst>
                  <a:ext uri="{FF2B5EF4-FFF2-40B4-BE49-F238E27FC236}">
                    <a16:creationId xmlns:a16="http://schemas.microsoft.com/office/drawing/2014/main" id="{E175324C-64C2-4D87-87A6-EA9448B4235F}"/>
                  </a:ext>
                </a:extLst>
              </p:cNvPr>
              <p:cNvGrpSpPr/>
              <p:nvPr/>
            </p:nvGrpSpPr>
            <p:grpSpPr>
              <a:xfrm>
                <a:off x="8850600" y="3394876"/>
                <a:ext cx="917474" cy="608442"/>
                <a:chOff x="6066132" y="3368368"/>
                <a:chExt cx="923506" cy="625059"/>
              </a:xfrm>
            </p:grpSpPr>
            <p:sp>
              <p:nvSpPr>
                <p:cNvPr id="329" name="矩形 328">
                  <a:extLst>
                    <a:ext uri="{FF2B5EF4-FFF2-40B4-BE49-F238E27FC236}">
                      <a16:creationId xmlns:a16="http://schemas.microsoft.com/office/drawing/2014/main" id="{19122F91-38CA-41E8-9DB2-D8A53D05D21F}"/>
                    </a:ext>
                  </a:extLst>
                </p:cNvPr>
                <p:cNvSpPr/>
                <p:nvPr/>
              </p:nvSpPr>
              <p:spPr>
                <a:xfrm>
                  <a:off x="6066132" y="3368368"/>
                  <a:ext cx="923506" cy="625059"/>
                </a:xfrm>
                <a:prstGeom prst="rect">
                  <a:avLst/>
                </a:prstGeom>
                <a:noFill/>
                <a:ln w="6350" cap="flat" cmpd="sng" algn="ctr">
                  <a:solidFill>
                    <a:schemeClr val="tx1"/>
                  </a:solidFill>
                  <a:prstDash val="solid"/>
                  <a:miter lim="800000"/>
                </a:ln>
                <a:effectLst/>
              </p:spPr>
              <p:txBody>
                <a:bodyPr rtlCol="0" anchor="ctr"/>
                <a:lstStyle/>
                <a:p>
                  <a:pPr algn="ctr" defTabSz="913303">
                    <a:defRPr/>
                  </a:pPr>
                  <a:endParaRPr lang="zh-CN" altLang="en-US" sz="1000" kern="0" dirty="0">
                    <a:latin typeface="方正兰亭中黑简体" panose="02000000000000000000" pitchFamily="2" charset="-122"/>
                    <a:ea typeface="方正兰亭中黑简体" panose="02000000000000000000" pitchFamily="2" charset="-122"/>
                  </a:endParaRPr>
                </a:p>
              </p:txBody>
            </p:sp>
            <p:sp>
              <p:nvSpPr>
                <p:cNvPr id="330" name="矩形 329">
                  <a:extLst>
                    <a:ext uri="{FF2B5EF4-FFF2-40B4-BE49-F238E27FC236}">
                      <a16:creationId xmlns:a16="http://schemas.microsoft.com/office/drawing/2014/main" id="{33F63BBA-0B72-4367-BCBF-4842CD92C818}"/>
                    </a:ext>
                  </a:extLst>
                </p:cNvPr>
                <p:cNvSpPr/>
                <p:nvPr/>
              </p:nvSpPr>
              <p:spPr>
                <a:xfrm>
                  <a:off x="6184455" y="3589771"/>
                  <a:ext cx="666673" cy="181053"/>
                </a:xfrm>
                <a:prstGeom prst="rect">
                  <a:avLst/>
                </a:prstGeom>
                <a:noFill/>
                <a:ln w="6350" cap="flat" cmpd="sng" algn="ctr">
                  <a:solidFill>
                    <a:schemeClr val="tx1"/>
                  </a:solidFill>
                  <a:prstDash val="solid"/>
                  <a:miter lim="800000"/>
                </a:ln>
                <a:effectLst/>
              </p:spPr>
              <p:txBody>
                <a:bodyPr rtlCol="0" anchor="ctr"/>
                <a:lstStyle/>
                <a:p>
                  <a:pPr algn="ctr" defTabSz="913303">
                    <a:defRPr/>
                  </a:pPr>
                  <a:r>
                    <a:rPr lang="en-US" altLang="zh-CN" sz="1000" kern="0" dirty="0">
                      <a:latin typeface="方正兰亭中黑简体" panose="02000000000000000000" pitchFamily="2" charset="-122"/>
                      <a:ea typeface="方正兰亭中黑简体" panose="02000000000000000000" pitchFamily="2" charset="-122"/>
                    </a:rPr>
                    <a:t>DSS</a:t>
                  </a:r>
                  <a:endParaRPr lang="zh-CN" altLang="en-US" sz="1000" kern="0" dirty="0">
                    <a:latin typeface="方正兰亭中黑简体" panose="02000000000000000000" pitchFamily="2" charset="-122"/>
                    <a:ea typeface="方正兰亭中黑简体" panose="02000000000000000000" pitchFamily="2" charset="-122"/>
                  </a:endParaRPr>
                </a:p>
              </p:txBody>
            </p:sp>
            <p:sp>
              <p:nvSpPr>
                <p:cNvPr id="331" name="矩形 330">
                  <a:extLst>
                    <a:ext uri="{FF2B5EF4-FFF2-40B4-BE49-F238E27FC236}">
                      <a16:creationId xmlns:a16="http://schemas.microsoft.com/office/drawing/2014/main" id="{D2450CE2-1793-443E-8AEF-9BF46057C622}"/>
                    </a:ext>
                  </a:extLst>
                </p:cNvPr>
                <p:cNvSpPr/>
                <p:nvPr/>
              </p:nvSpPr>
              <p:spPr>
                <a:xfrm>
                  <a:off x="6184454" y="3790874"/>
                  <a:ext cx="666673" cy="181053"/>
                </a:xfrm>
                <a:prstGeom prst="rect">
                  <a:avLst/>
                </a:prstGeom>
                <a:noFill/>
                <a:ln w="6350" cap="flat" cmpd="sng" algn="ctr">
                  <a:solidFill>
                    <a:schemeClr val="tx1"/>
                  </a:solidFill>
                  <a:prstDash val="solid"/>
                  <a:miter lim="800000"/>
                </a:ln>
                <a:effectLst/>
              </p:spPr>
              <p:txBody>
                <a:bodyPr rtlCol="0" anchor="ctr"/>
                <a:lstStyle/>
                <a:p>
                  <a:pPr algn="ctr" defTabSz="913303">
                    <a:defRPr/>
                  </a:pPr>
                  <a:r>
                    <a:rPr lang="zh-CN" altLang="en-US" sz="1000" kern="0" dirty="0">
                      <a:latin typeface="方正兰亭中黑简体" panose="02000000000000000000" pitchFamily="2" charset="-122"/>
                      <a:ea typeface="方正兰亭中黑简体" panose="02000000000000000000" pitchFamily="2" charset="-122"/>
                    </a:rPr>
                    <a:t>块设备</a:t>
                  </a:r>
                </a:p>
              </p:txBody>
            </p:sp>
            <p:sp>
              <p:nvSpPr>
                <p:cNvPr id="332" name="矩形 331">
                  <a:extLst>
                    <a:ext uri="{FF2B5EF4-FFF2-40B4-BE49-F238E27FC236}">
                      <a16:creationId xmlns:a16="http://schemas.microsoft.com/office/drawing/2014/main" id="{0B1504E1-D07C-482C-9C71-E43500EEF52D}"/>
                    </a:ext>
                  </a:extLst>
                </p:cNvPr>
                <p:cNvSpPr/>
                <p:nvPr/>
              </p:nvSpPr>
              <p:spPr>
                <a:xfrm>
                  <a:off x="6181553" y="3389230"/>
                  <a:ext cx="666673" cy="181053"/>
                </a:xfrm>
                <a:prstGeom prst="rect">
                  <a:avLst/>
                </a:prstGeom>
                <a:noFill/>
                <a:ln w="6350" cap="flat" cmpd="sng" algn="ctr">
                  <a:solidFill>
                    <a:schemeClr val="tx1"/>
                  </a:solidFill>
                  <a:prstDash val="solid"/>
                  <a:miter lim="800000"/>
                </a:ln>
                <a:effectLst/>
              </p:spPr>
              <p:txBody>
                <a:bodyPr rtlCol="0" anchor="ctr"/>
                <a:lstStyle/>
                <a:p>
                  <a:pPr algn="ctr" defTabSz="913303">
                    <a:defRPr/>
                  </a:pPr>
                  <a:r>
                    <a:rPr lang="en-US" altLang="zh-CN" sz="1000" kern="0" dirty="0">
                      <a:latin typeface="方正兰亭中黑简体" panose="02000000000000000000" pitchFamily="2" charset="-122"/>
                      <a:ea typeface="方正兰亭中黑简体" panose="02000000000000000000" pitchFamily="2" charset="-122"/>
                    </a:rPr>
                    <a:t>IO</a:t>
                  </a:r>
                  <a:endParaRPr lang="zh-CN" altLang="en-US" sz="1000" kern="0" dirty="0">
                    <a:latin typeface="方正兰亭中黑简体" panose="02000000000000000000" pitchFamily="2" charset="-122"/>
                    <a:ea typeface="方正兰亭中黑简体" panose="02000000000000000000" pitchFamily="2" charset="-122"/>
                  </a:endParaRPr>
                </a:p>
              </p:txBody>
            </p:sp>
          </p:grpSp>
          <p:sp>
            <p:nvSpPr>
              <p:cNvPr id="303" name="矩形 302">
                <a:extLst>
                  <a:ext uri="{FF2B5EF4-FFF2-40B4-BE49-F238E27FC236}">
                    <a16:creationId xmlns:a16="http://schemas.microsoft.com/office/drawing/2014/main" id="{B3FE725F-A554-46FC-95E2-21A3586D37DB}"/>
                  </a:ext>
                </a:extLst>
              </p:cNvPr>
              <p:cNvSpPr/>
              <p:nvPr/>
            </p:nvSpPr>
            <p:spPr>
              <a:xfrm>
                <a:off x="8701097" y="3160167"/>
                <a:ext cx="1058083" cy="192049"/>
              </a:xfrm>
              <a:prstGeom prst="rect">
                <a:avLst/>
              </a:prstGeom>
              <a:gradFill>
                <a:gsLst>
                  <a:gs pos="0">
                    <a:srgbClr val="7D32EA"/>
                  </a:gs>
                  <a:gs pos="100000">
                    <a:srgbClr val="3D098E"/>
                  </a:gs>
                </a:gsLst>
                <a:lin ang="1380000" scaled="0"/>
              </a:gradFill>
              <a:ln w="3175" cap="flat">
                <a:solidFill>
                  <a:schemeClr val="tx1"/>
                </a:solidFill>
                <a:miter lim="400000"/>
              </a:ln>
              <a:effectLst/>
            </p:spPr>
            <p:txBody>
              <a:bodyPr wrap="square" lIns="61485" tIns="61485" rIns="61485" bIns="61485" numCol="1" anchor="ctr">
                <a:noAutofit/>
              </a:bodyPr>
              <a:lstStyle/>
              <a:p>
                <a:pPr algn="ctr" defTabSz="1764030">
                  <a:lnSpc>
                    <a:spcPct val="90000"/>
                  </a:lnSpc>
                  <a:spcBef>
                    <a:spcPts val="3200"/>
                  </a:spcBef>
                </a:pPr>
                <a:r>
                  <a:rPr lang="zh-CN" altLang="en-US" sz="900" dirty="0">
                    <a:solidFill>
                      <a:schemeClr val="bg1"/>
                    </a:solidFill>
                    <a:latin typeface="方正兰亭中黑简体" panose="02000000000000000000" pitchFamily="2" charset="-122"/>
                    <a:ea typeface="方正兰亭中黑简体" panose="02000000000000000000" pitchFamily="2" charset="-122"/>
                    <a:cs typeface="思源黑体 CN" panose="020B0500000000000000" charset="-122"/>
                  </a:rPr>
                  <a:t>多机并行查询插件</a:t>
                </a:r>
              </a:p>
            </p:txBody>
          </p:sp>
        </p:grpSp>
        <p:sp>
          <p:nvSpPr>
            <p:cNvPr id="333" name="圆角矩形 29">
              <a:extLst>
                <a:ext uri="{FF2B5EF4-FFF2-40B4-BE49-F238E27FC236}">
                  <a16:creationId xmlns:a16="http://schemas.microsoft.com/office/drawing/2014/main" id="{49B1E11E-5850-4928-9755-94A6F732AEBB}"/>
                </a:ext>
              </a:extLst>
            </p:cNvPr>
            <p:cNvSpPr/>
            <p:nvPr/>
          </p:nvSpPr>
          <p:spPr>
            <a:xfrm>
              <a:off x="4743658" y="2579512"/>
              <a:ext cx="2884101" cy="1606282"/>
            </a:xfrm>
            <a:prstGeom prst="roundRect">
              <a:avLst/>
            </a:prstGeom>
            <a:noFill/>
            <a:ln w="12700" cap="flat" cmpd="sng" algn="ctr">
              <a:solidFill>
                <a:schemeClr val="tx1"/>
              </a:solidFill>
              <a:prstDash val="solid"/>
              <a:miter lim="800000"/>
            </a:ln>
            <a:effectLst/>
          </p:spPr>
          <p:txBody>
            <a:bodyPr rtlCol="0" anchor="ctr"/>
            <a:lstStyle/>
            <a:p>
              <a:pPr algn="ctr" defTabSz="913303">
                <a:defRPr/>
              </a:pPr>
              <a:endParaRPr lang="zh-CN" altLang="en-US" sz="2000" kern="0">
                <a:latin typeface="方正兰亭中黑简体" panose="02000000000000000000" pitchFamily="2" charset="-122"/>
                <a:ea typeface="方正兰亭中黑简体" panose="02000000000000000000" pitchFamily="2" charset="-122"/>
              </a:endParaRPr>
            </a:p>
          </p:txBody>
        </p:sp>
        <p:grpSp>
          <p:nvGrpSpPr>
            <p:cNvPr id="24" name="组合 23">
              <a:extLst>
                <a:ext uri="{FF2B5EF4-FFF2-40B4-BE49-F238E27FC236}">
                  <a16:creationId xmlns:a16="http://schemas.microsoft.com/office/drawing/2014/main" id="{93D90AFC-9F50-45CA-9483-99C22B931D9B}"/>
                </a:ext>
              </a:extLst>
            </p:cNvPr>
            <p:cNvGrpSpPr/>
            <p:nvPr/>
          </p:nvGrpSpPr>
          <p:grpSpPr>
            <a:xfrm>
              <a:off x="5736679" y="1909339"/>
              <a:ext cx="4918137" cy="1157751"/>
              <a:chOff x="5791747" y="2113915"/>
              <a:chExt cx="3711616" cy="1003678"/>
            </a:xfrm>
          </p:grpSpPr>
          <p:grpSp>
            <p:nvGrpSpPr>
              <p:cNvPr id="19" name="组合 18">
                <a:extLst>
                  <a:ext uri="{FF2B5EF4-FFF2-40B4-BE49-F238E27FC236}">
                    <a16:creationId xmlns:a16="http://schemas.microsoft.com/office/drawing/2014/main" id="{618BDE37-CDEF-4B65-8B83-4F046CBA9114}"/>
                  </a:ext>
                </a:extLst>
              </p:cNvPr>
              <p:cNvGrpSpPr/>
              <p:nvPr/>
            </p:nvGrpSpPr>
            <p:grpSpPr>
              <a:xfrm>
                <a:off x="5937936" y="2113915"/>
                <a:ext cx="3036386" cy="609167"/>
                <a:chOff x="5951333" y="2235645"/>
                <a:chExt cx="3036386" cy="609167"/>
              </a:xfrm>
            </p:grpSpPr>
            <p:cxnSp>
              <p:nvCxnSpPr>
                <p:cNvPr id="306" name="直接连接符 305">
                  <a:extLst>
                    <a:ext uri="{FF2B5EF4-FFF2-40B4-BE49-F238E27FC236}">
                      <a16:creationId xmlns:a16="http://schemas.microsoft.com/office/drawing/2014/main" id="{E32D5743-4DA3-446D-AF38-DCC536D683E1}"/>
                    </a:ext>
                  </a:extLst>
                </p:cNvPr>
                <p:cNvCxnSpPr/>
                <p:nvPr/>
              </p:nvCxnSpPr>
              <p:spPr>
                <a:xfrm>
                  <a:off x="5951333" y="2614129"/>
                  <a:ext cx="3036386" cy="0"/>
                </a:xfrm>
                <a:prstGeom prst="line">
                  <a:avLst/>
                </a:prstGeom>
                <a:noFill/>
                <a:ln w="6350" cap="flat" cmpd="sng" algn="ctr">
                  <a:solidFill>
                    <a:schemeClr val="tx1"/>
                  </a:solidFill>
                  <a:prstDash val="solid"/>
                  <a:miter lim="800000"/>
                </a:ln>
                <a:effectLst/>
              </p:spPr>
            </p:cxnSp>
            <p:cxnSp>
              <p:nvCxnSpPr>
                <p:cNvPr id="307" name="直接连接符 306">
                  <a:extLst>
                    <a:ext uri="{FF2B5EF4-FFF2-40B4-BE49-F238E27FC236}">
                      <a16:creationId xmlns:a16="http://schemas.microsoft.com/office/drawing/2014/main" id="{A15349BF-157F-46E3-9863-94A9C1E85A1B}"/>
                    </a:ext>
                  </a:extLst>
                </p:cNvPr>
                <p:cNvCxnSpPr/>
                <p:nvPr/>
              </p:nvCxnSpPr>
              <p:spPr>
                <a:xfrm>
                  <a:off x="5951333" y="2621880"/>
                  <a:ext cx="0" cy="222932"/>
                </a:xfrm>
                <a:prstGeom prst="line">
                  <a:avLst/>
                </a:prstGeom>
                <a:noFill/>
                <a:ln w="6350" cap="flat" cmpd="sng" algn="ctr">
                  <a:solidFill>
                    <a:schemeClr val="tx1"/>
                  </a:solidFill>
                  <a:prstDash val="solid"/>
                  <a:miter lim="800000"/>
                </a:ln>
                <a:effectLst/>
              </p:spPr>
            </p:cxnSp>
            <p:cxnSp>
              <p:nvCxnSpPr>
                <p:cNvPr id="308" name="直接连接符 307">
                  <a:extLst>
                    <a:ext uri="{FF2B5EF4-FFF2-40B4-BE49-F238E27FC236}">
                      <a16:creationId xmlns:a16="http://schemas.microsoft.com/office/drawing/2014/main" id="{C246A660-4AD8-4BE9-84E8-40A0217C687B}"/>
                    </a:ext>
                  </a:extLst>
                </p:cNvPr>
                <p:cNvCxnSpPr/>
                <p:nvPr/>
              </p:nvCxnSpPr>
              <p:spPr>
                <a:xfrm>
                  <a:off x="8987718" y="2614130"/>
                  <a:ext cx="0" cy="222932"/>
                </a:xfrm>
                <a:prstGeom prst="line">
                  <a:avLst/>
                </a:prstGeom>
                <a:noFill/>
                <a:ln w="6350" cap="flat" cmpd="sng" algn="ctr">
                  <a:solidFill>
                    <a:schemeClr val="tx1"/>
                  </a:solidFill>
                  <a:prstDash val="solid"/>
                  <a:miter lim="800000"/>
                </a:ln>
                <a:effectLst/>
              </p:spPr>
            </p:cxnSp>
            <p:cxnSp>
              <p:nvCxnSpPr>
                <p:cNvPr id="309" name="直接连接符 308">
                  <a:extLst>
                    <a:ext uri="{FF2B5EF4-FFF2-40B4-BE49-F238E27FC236}">
                      <a16:creationId xmlns:a16="http://schemas.microsoft.com/office/drawing/2014/main" id="{6A1FA2C6-1BCB-447E-811F-BCBD95768C70}"/>
                    </a:ext>
                  </a:extLst>
                </p:cNvPr>
                <p:cNvCxnSpPr>
                  <a:cxnSpLocks/>
                </p:cNvCxnSpPr>
                <p:nvPr/>
              </p:nvCxnSpPr>
              <p:spPr>
                <a:xfrm>
                  <a:off x="7452738" y="2463956"/>
                  <a:ext cx="0" cy="157923"/>
                </a:xfrm>
                <a:prstGeom prst="line">
                  <a:avLst/>
                </a:prstGeom>
                <a:noFill/>
                <a:ln w="6350" cap="flat" cmpd="sng" algn="ctr">
                  <a:solidFill>
                    <a:schemeClr val="tx1"/>
                  </a:solidFill>
                  <a:prstDash val="solid"/>
                  <a:miter lim="800000"/>
                </a:ln>
                <a:effectLst/>
              </p:spPr>
            </p:cxnSp>
            <p:cxnSp>
              <p:nvCxnSpPr>
                <p:cNvPr id="310" name="直接连接符 309">
                  <a:extLst>
                    <a:ext uri="{FF2B5EF4-FFF2-40B4-BE49-F238E27FC236}">
                      <a16:creationId xmlns:a16="http://schemas.microsoft.com/office/drawing/2014/main" id="{15899A4A-9F4B-42D7-B467-3AFCCEFBA9AD}"/>
                    </a:ext>
                  </a:extLst>
                </p:cNvPr>
                <p:cNvCxnSpPr/>
                <p:nvPr/>
              </p:nvCxnSpPr>
              <p:spPr>
                <a:xfrm>
                  <a:off x="7268032" y="2621880"/>
                  <a:ext cx="0" cy="222932"/>
                </a:xfrm>
                <a:prstGeom prst="line">
                  <a:avLst/>
                </a:prstGeom>
                <a:noFill/>
                <a:ln w="6350" cap="flat" cmpd="sng" algn="ctr">
                  <a:solidFill>
                    <a:schemeClr val="tx1"/>
                  </a:solidFill>
                  <a:prstDash val="solid"/>
                  <a:miter lim="800000"/>
                </a:ln>
                <a:effectLst/>
              </p:spPr>
            </p:cxnSp>
            <p:sp>
              <p:nvSpPr>
                <p:cNvPr id="311" name="文本框 310">
                  <a:extLst>
                    <a:ext uri="{FF2B5EF4-FFF2-40B4-BE49-F238E27FC236}">
                      <a16:creationId xmlns:a16="http://schemas.microsoft.com/office/drawing/2014/main" id="{9F855712-C7B5-481A-8F85-F99518F5BA20}"/>
                    </a:ext>
                  </a:extLst>
                </p:cNvPr>
                <p:cNvSpPr txBox="1"/>
                <p:nvPr/>
              </p:nvSpPr>
              <p:spPr>
                <a:xfrm>
                  <a:off x="7138389" y="2235645"/>
                  <a:ext cx="628698" cy="276999"/>
                </a:xfrm>
                <a:prstGeom prst="rect">
                  <a:avLst/>
                </a:prstGeom>
                <a:noFill/>
                <a:ln>
                  <a:noFill/>
                </a:ln>
              </p:spPr>
              <p:txBody>
                <a:bodyPr wrap="none" rtlCol="0">
                  <a:spAutoFit/>
                </a:bodyPr>
                <a:lstStyle/>
                <a:p>
                  <a:pPr defTabSz="913668">
                    <a:defRPr/>
                  </a:pPr>
                  <a:r>
                    <a:rPr lang="en-US" altLang="zh-CN" sz="1200" b="1" kern="0" dirty="0">
                      <a:latin typeface="方正兰亭中黑简体" panose="02000000000000000000" pitchFamily="2" charset="-122"/>
                      <a:ea typeface="方正兰亭中黑简体" panose="02000000000000000000" pitchFamily="2" charset="-122"/>
                    </a:rPr>
                    <a:t>select</a:t>
                  </a:r>
                  <a:endParaRPr lang="zh-CN" altLang="en-US" sz="1600" b="1" kern="0" dirty="0">
                    <a:latin typeface="方正兰亭中黑简体" panose="02000000000000000000" pitchFamily="2" charset="-122"/>
                    <a:ea typeface="方正兰亭中黑简体" panose="02000000000000000000" pitchFamily="2" charset="-122"/>
                  </a:endParaRPr>
                </a:p>
              </p:txBody>
            </p:sp>
            <p:cxnSp>
              <p:nvCxnSpPr>
                <p:cNvPr id="312" name="直接连接符 311">
                  <a:extLst>
                    <a:ext uri="{FF2B5EF4-FFF2-40B4-BE49-F238E27FC236}">
                      <a16:creationId xmlns:a16="http://schemas.microsoft.com/office/drawing/2014/main" id="{F2F0A9DA-5BD3-4CAC-B75F-B3C1EAF1AC5C}"/>
                    </a:ext>
                  </a:extLst>
                </p:cNvPr>
                <p:cNvCxnSpPr/>
                <p:nvPr/>
              </p:nvCxnSpPr>
              <p:spPr>
                <a:xfrm>
                  <a:off x="7635837" y="2618004"/>
                  <a:ext cx="0" cy="222932"/>
                </a:xfrm>
                <a:prstGeom prst="line">
                  <a:avLst/>
                </a:prstGeom>
                <a:noFill/>
                <a:ln w="6350" cap="flat" cmpd="sng" algn="ctr">
                  <a:solidFill>
                    <a:schemeClr val="tx1"/>
                  </a:solidFill>
                  <a:prstDash val="solid"/>
                  <a:miter lim="800000"/>
                </a:ln>
                <a:effectLst/>
              </p:spPr>
            </p:cxnSp>
          </p:grpSp>
          <p:sp>
            <p:nvSpPr>
              <p:cNvPr id="292" name="文本框 291">
                <a:extLst>
                  <a:ext uri="{FF2B5EF4-FFF2-40B4-BE49-F238E27FC236}">
                    <a16:creationId xmlns:a16="http://schemas.microsoft.com/office/drawing/2014/main" id="{B872E21D-A071-449A-9E89-64184D63B18B}"/>
                  </a:ext>
                </a:extLst>
              </p:cNvPr>
              <p:cNvSpPr txBox="1"/>
              <p:nvPr/>
            </p:nvSpPr>
            <p:spPr>
              <a:xfrm>
                <a:off x="8445280" y="2735336"/>
                <a:ext cx="1058083" cy="382257"/>
              </a:xfrm>
              <a:prstGeom prst="rect">
                <a:avLst/>
              </a:prstGeom>
              <a:noFill/>
              <a:ln>
                <a:noFill/>
              </a:ln>
            </p:spPr>
            <p:txBody>
              <a:bodyPr wrap="none" rtlCol="0">
                <a:spAutoFit/>
              </a:bodyPr>
              <a:lstStyle/>
              <a:p>
                <a:pPr defTabSz="913303">
                  <a:defRPr/>
                </a:pPr>
                <a:r>
                  <a:rPr lang="zh-CN" altLang="en-US" sz="1050" b="1" kern="0" dirty="0">
                    <a:latin typeface="方正兰亭中黑简体" panose="02000000000000000000" pitchFamily="2" charset="-122"/>
                    <a:ea typeface="方正兰亭中黑简体" panose="02000000000000000000" pitchFamily="2" charset="-122"/>
                  </a:rPr>
                  <a:t>读节点</a:t>
                </a:r>
                <a:r>
                  <a:rPr lang="en-US" altLang="zh-CN" sz="1050" b="1" kern="0" dirty="0">
                    <a:latin typeface="方正兰亭中黑简体" panose="02000000000000000000" pitchFamily="2" charset="-122"/>
                    <a:ea typeface="方正兰亭中黑简体" panose="02000000000000000000" pitchFamily="2" charset="-122"/>
                  </a:rPr>
                  <a:t>-N</a:t>
                </a:r>
                <a:endParaRPr lang="zh-CN" altLang="en-US" sz="1600" b="1" kern="0" dirty="0">
                  <a:latin typeface="方正兰亭中黑简体" panose="02000000000000000000" pitchFamily="2" charset="-122"/>
                  <a:ea typeface="方正兰亭中黑简体" panose="02000000000000000000" pitchFamily="2" charset="-122"/>
                </a:endParaRPr>
              </a:p>
            </p:txBody>
          </p:sp>
          <p:sp>
            <p:nvSpPr>
              <p:cNvPr id="334" name="文本框 333">
                <a:extLst>
                  <a:ext uri="{FF2B5EF4-FFF2-40B4-BE49-F238E27FC236}">
                    <a16:creationId xmlns:a16="http://schemas.microsoft.com/office/drawing/2014/main" id="{09A98379-E4C4-4212-850A-3533B83C8985}"/>
                  </a:ext>
                </a:extLst>
              </p:cNvPr>
              <p:cNvSpPr txBox="1"/>
              <p:nvPr/>
            </p:nvSpPr>
            <p:spPr>
              <a:xfrm>
                <a:off x="5791747" y="2728955"/>
                <a:ext cx="779381" cy="253916"/>
              </a:xfrm>
              <a:prstGeom prst="rect">
                <a:avLst/>
              </a:prstGeom>
              <a:noFill/>
              <a:ln>
                <a:noFill/>
              </a:ln>
            </p:spPr>
            <p:txBody>
              <a:bodyPr wrap="none" rtlCol="0">
                <a:spAutoFit/>
              </a:bodyPr>
              <a:lstStyle/>
              <a:p>
                <a:pPr defTabSz="913303">
                  <a:defRPr/>
                </a:pPr>
                <a:r>
                  <a:rPr lang="zh-CN" altLang="en-US" sz="1050" b="1" kern="0" dirty="0">
                    <a:latin typeface="方正兰亭中黑简体" panose="02000000000000000000" pitchFamily="2" charset="-122"/>
                    <a:ea typeface="方正兰亭中黑简体" panose="02000000000000000000" pitchFamily="2" charset="-122"/>
                  </a:rPr>
                  <a:t>读节点</a:t>
                </a:r>
                <a:r>
                  <a:rPr lang="en-US" altLang="zh-CN" sz="1050" b="1" kern="0" dirty="0">
                    <a:latin typeface="方正兰亭中黑简体" panose="02000000000000000000" pitchFamily="2" charset="-122"/>
                    <a:ea typeface="方正兰亭中黑简体" panose="02000000000000000000" pitchFamily="2" charset="-122"/>
                  </a:rPr>
                  <a:t>-m</a:t>
                </a:r>
                <a:endParaRPr lang="zh-CN" altLang="en-US" sz="1600" b="1" kern="0" dirty="0">
                  <a:latin typeface="方正兰亭中黑简体" panose="02000000000000000000" pitchFamily="2" charset="-122"/>
                  <a:ea typeface="方正兰亭中黑简体" panose="02000000000000000000" pitchFamily="2" charset="-122"/>
                </a:endParaRPr>
              </a:p>
            </p:txBody>
          </p:sp>
        </p:grpSp>
        <p:grpSp>
          <p:nvGrpSpPr>
            <p:cNvPr id="335" name="组合 334">
              <a:extLst>
                <a:ext uri="{FF2B5EF4-FFF2-40B4-BE49-F238E27FC236}">
                  <a16:creationId xmlns:a16="http://schemas.microsoft.com/office/drawing/2014/main" id="{E7AB4282-834D-4DA7-B0D1-0B00DBA27000}"/>
                </a:ext>
              </a:extLst>
            </p:cNvPr>
            <p:cNvGrpSpPr/>
            <p:nvPr/>
          </p:nvGrpSpPr>
          <p:grpSpPr>
            <a:xfrm>
              <a:off x="4930116" y="2845589"/>
              <a:ext cx="2465763" cy="1216683"/>
              <a:chOff x="7907214" y="2948551"/>
              <a:chExt cx="1860860" cy="1054767"/>
            </a:xfrm>
          </p:grpSpPr>
          <p:sp>
            <p:nvSpPr>
              <p:cNvPr id="336" name="矩形 335">
                <a:extLst>
                  <a:ext uri="{FF2B5EF4-FFF2-40B4-BE49-F238E27FC236}">
                    <a16:creationId xmlns:a16="http://schemas.microsoft.com/office/drawing/2014/main" id="{E25C69C5-E90E-4129-9DD6-D0613932F0F1}"/>
                  </a:ext>
                </a:extLst>
              </p:cNvPr>
              <p:cNvSpPr/>
              <p:nvPr/>
            </p:nvSpPr>
            <p:spPr>
              <a:xfrm>
                <a:off x="7907214" y="3392569"/>
                <a:ext cx="470608" cy="610749"/>
              </a:xfrm>
              <a:prstGeom prst="rect">
                <a:avLst/>
              </a:prstGeom>
              <a:noFill/>
              <a:ln w="6350" cap="flat" cmpd="sng" algn="ctr">
                <a:solidFill>
                  <a:schemeClr val="tx1"/>
                </a:solidFill>
                <a:prstDash val="solid"/>
                <a:miter lim="800000"/>
              </a:ln>
              <a:effectLst/>
            </p:spPr>
            <p:txBody>
              <a:bodyPr rtlCol="0" anchor="ctr"/>
              <a:lstStyle/>
              <a:p>
                <a:pPr algn="ctr" defTabSz="913303">
                  <a:defRPr/>
                </a:pPr>
                <a:r>
                  <a:rPr lang="en-US" altLang="zh-CN" sz="1000" kern="0" dirty="0">
                    <a:latin typeface="方正兰亭中黑简体" panose="02000000000000000000" pitchFamily="2" charset="-122"/>
                    <a:ea typeface="方正兰亭中黑简体" panose="02000000000000000000" pitchFamily="2" charset="-122"/>
                  </a:rPr>
                  <a:t>CPU</a:t>
                </a:r>
                <a:endParaRPr lang="zh-CN" altLang="en-US" sz="1000" kern="0" dirty="0">
                  <a:latin typeface="方正兰亭中黑简体" panose="02000000000000000000" pitchFamily="2" charset="-122"/>
                  <a:ea typeface="方正兰亭中黑简体" panose="02000000000000000000" pitchFamily="2" charset="-122"/>
                </a:endParaRPr>
              </a:p>
            </p:txBody>
          </p:sp>
          <p:sp>
            <p:nvSpPr>
              <p:cNvPr id="337" name="矩形 336">
                <a:extLst>
                  <a:ext uri="{FF2B5EF4-FFF2-40B4-BE49-F238E27FC236}">
                    <a16:creationId xmlns:a16="http://schemas.microsoft.com/office/drawing/2014/main" id="{59ECD688-F3A2-4F38-98D2-73C46D502472}"/>
                  </a:ext>
                </a:extLst>
              </p:cNvPr>
              <p:cNvSpPr/>
              <p:nvPr/>
            </p:nvSpPr>
            <p:spPr>
              <a:xfrm>
                <a:off x="8377822" y="3392570"/>
                <a:ext cx="470609" cy="610748"/>
              </a:xfrm>
              <a:prstGeom prst="rect">
                <a:avLst/>
              </a:prstGeom>
              <a:noFill/>
              <a:ln w="6350" cap="flat" cmpd="sng" algn="ctr">
                <a:solidFill>
                  <a:schemeClr val="tx1"/>
                </a:solidFill>
                <a:prstDash val="solid"/>
                <a:miter lim="800000"/>
              </a:ln>
              <a:effectLst/>
            </p:spPr>
            <p:txBody>
              <a:bodyPr rtlCol="0" anchor="ctr"/>
              <a:lstStyle/>
              <a:p>
                <a:pPr algn="ctr" defTabSz="913303">
                  <a:defRPr/>
                </a:pPr>
                <a:r>
                  <a:rPr lang="en-US" altLang="zh-CN" sz="1000" kern="0" dirty="0">
                    <a:latin typeface="方正兰亭中黑简体" panose="02000000000000000000" pitchFamily="2" charset="-122"/>
                    <a:ea typeface="方正兰亭中黑简体" panose="02000000000000000000" pitchFamily="2" charset="-122"/>
                  </a:rPr>
                  <a:t>MEM</a:t>
                </a:r>
                <a:endParaRPr lang="zh-CN" altLang="en-US" sz="1000" kern="0" dirty="0">
                  <a:latin typeface="方正兰亭中黑简体" panose="02000000000000000000" pitchFamily="2" charset="-122"/>
                  <a:ea typeface="方正兰亭中黑简体" panose="02000000000000000000" pitchFamily="2" charset="-122"/>
                </a:endParaRPr>
              </a:p>
            </p:txBody>
          </p:sp>
          <p:sp>
            <p:nvSpPr>
              <p:cNvPr id="338" name="矩形 337">
                <a:extLst>
                  <a:ext uri="{FF2B5EF4-FFF2-40B4-BE49-F238E27FC236}">
                    <a16:creationId xmlns:a16="http://schemas.microsoft.com/office/drawing/2014/main" id="{964EE301-DA8F-4AC9-94AB-003211CFC2D6}"/>
                  </a:ext>
                </a:extLst>
              </p:cNvPr>
              <p:cNvSpPr/>
              <p:nvPr/>
            </p:nvSpPr>
            <p:spPr>
              <a:xfrm>
                <a:off x="7907214" y="2948551"/>
                <a:ext cx="1860860" cy="424588"/>
              </a:xfrm>
              <a:prstGeom prst="rect">
                <a:avLst/>
              </a:prstGeom>
              <a:solidFill>
                <a:srgbClr val="30B5C5">
                  <a:lumMod val="20000"/>
                  <a:lumOff val="80000"/>
                </a:srgbClr>
              </a:solidFill>
              <a:ln w="6350" cap="flat" cmpd="sng" algn="ctr">
                <a:solidFill>
                  <a:schemeClr val="tx1"/>
                </a:solidFill>
                <a:prstDash val="solid"/>
                <a:miter lim="800000"/>
              </a:ln>
              <a:effectLst/>
            </p:spPr>
            <p:txBody>
              <a:bodyPr rtlCol="0" anchor="t"/>
              <a:lstStyle/>
              <a:p>
                <a:pPr algn="ctr" defTabSz="913303">
                  <a:defRPr/>
                </a:pPr>
                <a:r>
                  <a:rPr lang="en-US" altLang="zh-CN" sz="1100" kern="0" dirty="0">
                    <a:latin typeface="方正兰亭中黑简体" panose="02000000000000000000" pitchFamily="2" charset="-122"/>
                    <a:ea typeface="方正兰亭中黑简体" panose="02000000000000000000" pitchFamily="2" charset="-122"/>
                  </a:rPr>
                  <a:t>openGauss</a:t>
                </a:r>
                <a:endParaRPr lang="zh-CN" altLang="en-US" sz="1100" kern="0" dirty="0">
                  <a:latin typeface="方正兰亭中黑简体" panose="02000000000000000000" pitchFamily="2" charset="-122"/>
                  <a:ea typeface="方正兰亭中黑简体" panose="02000000000000000000" pitchFamily="2" charset="-122"/>
                </a:endParaRPr>
              </a:p>
            </p:txBody>
          </p:sp>
          <p:grpSp>
            <p:nvGrpSpPr>
              <p:cNvPr id="339" name="组合 338">
                <a:extLst>
                  <a:ext uri="{FF2B5EF4-FFF2-40B4-BE49-F238E27FC236}">
                    <a16:creationId xmlns:a16="http://schemas.microsoft.com/office/drawing/2014/main" id="{0D2024C4-6E64-456A-BAAA-62CF7697C538}"/>
                  </a:ext>
                </a:extLst>
              </p:cNvPr>
              <p:cNvGrpSpPr/>
              <p:nvPr/>
            </p:nvGrpSpPr>
            <p:grpSpPr>
              <a:xfrm>
                <a:off x="8850600" y="3394876"/>
                <a:ext cx="917474" cy="608442"/>
                <a:chOff x="6066132" y="3368368"/>
                <a:chExt cx="923506" cy="625059"/>
              </a:xfrm>
            </p:grpSpPr>
            <p:sp>
              <p:nvSpPr>
                <p:cNvPr id="341" name="矩形 340">
                  <a:extLst>
                    <a:ext uri="{FF2B5EF4-FFF2-40B4-BE49-F238E27FC236}">
                      <a16:creationId xmlns:a16="http://schemas.microsoft.com/office/drawing/2014/main" id="{E85CCB50-5BF0-4210-AB6D-3A4E2BFD95B9}"/>
                    </a:ext>
                  </a:extLst>
                </p:cNvPr>
                <p:cNvSpPr/>
                <p:nvPr/>
              </p:nvSpPr>
              <p:spPr>
                <a:xfrm>
                  <a:off x="6066132" y="3368368"/>
                  <a:ext cx="923506" cy="625059"/>
                </a:xfrm>
                <a:prstGeom prst="rect">
                  <a:avLst/>
                </a:prstGeom>
                <a:noFill/>
                <a:ln w="6350" cap="flat" cmpd="sng" algn="ctr">
                  <a:solidFill>
                    <a:schemeClr val="tx1"/>
                  </a:solidFill>
                  <a:prstDash val="solid"/>
                  <a:miter lim="800000"/>
                </a:ln>
                <a:effectLst/>
              </p:spPr>
              <p:txBody>
                <a:bodyPr rtlCol="0" anchor="ctr"/>
                <a:lstStyle/>
                <a:p>
                  <a:pPr algn="ctr" defTabSz="913303">
                    <a:defRPr/>
                  </a:pPr>
                  <a:endParaRPr lang="zh-CN" altLang="en-US" sz="1000" kern="0" dirty="0">
                    <a:latin typeface="方正兰亭中黑简体" panose="02000000000000000000" pitchFamily="2" charset="-122"/>
                    <a:ea typeface="方正兰亭中黑简体" panose="02000000000000000000" pitchFamily="2" charset="-122"/>
                  </a:endParaRPr>
                </a:p>
              </p:txBody>
            </p:sp>
            <p:sp>
              <p:nvSpPr>
                <p:cNvPr id="342" name="矩形 341">
                  <a:extLst>
                    <a:ext uri="{FF2B5EF4-FFF2-40B4-BE49-F238E27FC236}">
                      <a16:creationId xmlns:a16="http://schemas.microsoft.com/office/drawing/2014/main" id="{199B308A-9FB4-4523-8213-A75534469A27}"/>
                    </a:ext>
                  </a:extLst>
                </p:cNvPr>
                <p:cNvSpPr/>
                <p:nvPr/>
              </p:nvSpPr>
              <p:spPr>
                <a:xfrm>
                  <a:off x="6184455" y="3589771"/>
                  <a:ext cx="666673" cy="181053"/>
                </a:xfrm>
                <a:prstGeom prst="rect">
                  <a:avLst/>
                </a:prstGeom>
                <a:noFill/>
                <a:ln w="6350" cap="flat" cmpd="sng" algn="ctr">
                  <a:solidFill>
                    <a:schemeClr val="tx1"/>
                  </a:solidFill>
                  <a:prstDash val="solid"/>
                  <a:miter lim="800000"/>
                </a:ln>
                <a:effectLst/>
              </p:spPr>
              <p:txBody>
                <a:bodyPr rtlCol="0" anchor="ctr"/>
                <a:lstStyle/>
                <a:p>
                  <a:pPr algn="ctr" defTabSz="913303">
                    <a:defRPr/>
                  </a:pPr>
                  <a:r>
                    <a:rPr lang="en-US" altLang="zh-CN" sz="1000" kern="0" dirty="0">
                      <a:latin typeface="方正兰亭中黑简体" panose="02000000000000000000" pitchFamily="2" charset="-122"/>
                      <a:ea typeface="方正兰亭中黑简体" panose="02000000000000000000" pitchFamily="2" charset="-122"/>
                    </a:rPr>
                    <a:t>DSS</a:t>
                  </a:r>
                  <a:endParaRPr lang="zh-CN" altLang="en-US" sz="1000" kern="0" dirty="0">
                    <a:latin typeface="方正兰亭中黑简体" panose="02000000000000000000" pitchFamily="2" charset="-122"/>
                    <a:ea typeface="方正兰亭中黑简体" panose="02000000000000000000" pitchFamily="2" charset="-122"/>
                  </a:endParaRPr>
                </a:p>
              </p:txBody>
            </p:sp>
            <p:sp>
              <p:nvSpPr>
                <p:cNvPr id="343" name="矩形 342">
                  <a:extLst>
                    <a:ext uri="{FF2B5EF4-FFF2-40B4-BE49-F238E27FC236}">
                      <a16:creationId xmlns:a16="http://schemas.microsoft.com/office/drawing/2014/main" id="{8EE4B876-EB1D-4A46-B5F5-4021794E6962}"/>
                    </a:ext>
                  </a:extLst>
                </p:cNvPr>
                <p:cNvSpPr/>
                <p:nvPr/>
              </p:nvSpPr>
              <p:spPr>
                <a:xfrm>
                  <a:off x="6184454" y="3790874"/>
                  <a:ext cx="666673" cy="181053"/>
                </a:xfrm>
                <a:prstGeom prst="rect">
                  <a:avLst/>
                </a:prstGeom>
                <a:noFill/>
                <a:ln w="6350" cap="flat" cmpd="sng" algn="ctr">
                  <a:solidFill>
                    <a:schemeClr val="tx1"/>
                  </a:solidFill>
                  <a:prstDash val="solid"/>
                  <a:miter lim="800000"/>
                </a:ln>
                <a:effectLst/>
              </p:spPr>
              <p:txBody>
                <a:bodyPr rtlCol="0" anchor="ctr"/>
                <a:lstStyle/>
                <a:p>
                  <a:pPr algn="ctr" defTabSz="913303">
                    <a:defRPr/>
                  </a:pPr>
                  <a:r>
                    <a:rPr lang="zh-CN" altLang="en-US" sz="1000" kern="0" dirty="0">
                      <a:latin typeface="方正兰亭中黑简体" panose="02000000000000000000" pitchFamily="2" charset="-122"/>
                      <a:ea typeface="方正兰亭中黑简体" panose="02000000000000000000" pitchFamily="2" charset="-122"/>
                    </a:rPr>
                    <a:t>块设备</a:t>
                  </a:r>
                </a:p>
              </p:txBody>
            </p:sp>
            <p:sp>
              <p:nvSpPr>
                <p:cNvPr id="344" name="矩形 343">
                  <a:extLst>
                    <a:ext uri="{FF2B5EF4-FFF2-40B4-BE49-F238E27FC236}">
                      <a16:creationId xmlns:a16="http://schemas.microsoft.com/office/drawing/2014/main" id="{32091054-4390-4555-A5FF-6AAEC8ADBDE7}"/>
                    </a:ext>
                  </a:extLst>
                </p:cNvPr>
                <p:cNvSpPr/>
                <p:nvPr/>
              </p:nvSpPr>
              <p:spPr>
                <a:xfrm>
                  <a:off x="6181553" y="3389230"/>
                  <a:ext cx="666673" cy="181053"/>
                </a:xfrm>
                <a:prstGeom prst="rect">
                  <a:avLst/>
                </a:prstGeom>
                <a:noFill/>
                <a:ln w="6350" cap="flat" cmpd="sng" algn="ctr">
                  <a:solidFill>
                    <a:schemeClr val="tx1"/>
                  </a:solidFill>
                  <a:prstDash val="solid"/>
                  <a:miter lim="800000"/>
                </a:ln>
                <a:effectLst/>
              </p:spPr>
              <p:txBody>
                <a:bodyPr rtlCol="0" anchor="ctr"/>
                <a:lstStyle/>
                <a:p>
                  <a:pPr algn="ctr" defTabSz="913303">
                    <a:defRPr/>
                  </a:pPr>
                  <a:r>
                    <a:rPr lang="en-US" altLang="zh-CN" sz="1000" kern="0" dirty="0">
                      <a:latin typeface="方正兰亭中黑简体" panose="02000000000000000000" pitchFamily="2" charset="-122"/>
                      <a:ea typeface="方正兰亭中黑简体" panose="02000000000000000000" pitchFamily="2" charset="-122"/>
                    </a:rPr>
                    <a:t>IO</a:t>
                  </a:r>
                  <a:endParaRPr lang="zh-CN" altLang="en-US" sz="1000" kern="0" dirty="0">
                    <a:latin typeface="方正兰亭中黑简体" panose="02000000000000000000" pitchFamily="2" charset="-122"/>
                    <a:ea typeface="方正兰亭中黑简体" panose="02000000000000000000" pitchFamily="2" charset="-122"/>
                  </a:endParaRPr>
                </a:p>
              </p:txBody>
            </p:sp>
          </p:grpSp>
          <p:sp>
            <p:nvSpPr>
              <p:cNvPr id="340" name="矩形 339">
                <a:extLst>
                  <a:ext uri="{FF2B5EF4-FFF2-40B4-BE49-F238E27FC236}">
                    <a16:creationId xmlns:a16="http://schemas.microsoft.com/office/drawing/2014/main" id="{C5B14CE8-1C58-4E82-9406-D65E94956386}"/>
                  </a:ext>
                </a:extLst>
              </p:cNvPr>
              <p:cNvSpPr/>
              <p:nvPr/>
            </p:nvSpPr>
            <p:spPr>
              <a:xfrm>
                <a:off x="8701097" y="3160167"/>
                <a:ext cx="1058083" cy="192049"/>
              </a:xfrm>
              <a:prstGeom prst="rect">
                <a:avLst/>
              </a:prstGeom>
              <a:gradFill>
                <a:gsLst>
                  <a:gs pos="0">
                    <a:srgbClr val="7D32EA"/>
                  </a:gs>
                  <a:gs pos="100000">
                    <a:srgbClr val="3D098E"/>
                  </a:gs>
                </a:gsLst>
                <a:lin ang="1380000" scaled="0"/>
              </a:gradFill>
              <a:ln w="3175" cap="flat">
                <a:solidFill>
                  <a:schemeClr val="tx1"/>
                </a:solidFill>
                <a:miter lim="400000"/>
              </a:ln>
              <a:effectLst/>
            </p:spPr>
            <p:txBody>
              <a:bodyPr wrap="square" lIns="61485" tIns="61485" rIns="61485" bIns="61485" numCol="1" anchor="ctr">
                <a:noAutofit/>
              </a:bodyPr>
              <a:lstStyle/>
              <a:p>
                <a:pPr algn="ctr" defTabSz="1764030">
                  <a:lnSpc>
                    <a:spcPct val="90000"/>
                  </a:lnSpc>
                  <a:spcBef>
                    <a:spcPts val="3200"/>
                  </a:spcBef>
                </a:pPr>
                <a:r>
                  <a:rPr lang="zh-CN" altLang="en-US" sz="900" dirty="0">
                    <a:solidFill>
                      <a:schemeClr val="bg1"/>
                    </a:solidFill>
                    <a:latin typeface="方正兰亭中黑简体" panose="02000000000000000000" pitchFamily="2" charset="-122"/>
                    <a:ea typeface="方正兰亭中黑简体" panose="02000000000000000000" pitchFamily="2" charset="-122"/>
                    <a:cs typeface="思源黑体 CN" panose="020B0500000000000000" charset="-122"/>
                  </a:rPr>
                  <a:t>多机并行查询插件</a:t>
                </a:r>
              </a:p>
            </p:txBody>
          </p:sp>
        </p:grpSp>
        <p:grpSp>
          <p:nvGrpSpPr>
            <p:cNvPr id="346" name="组合 345">
              <a:extLst>
                <a:ext uri="{FF2B5EF4-FFF2-40B4-BE49-F238E27FC236}">
                  <a16:creationId xmlns:a16="http://schemas.microsoft.com/office/drawing/2014/main" id="{1E79A391-98BD-4692-8903-D18272D517C8}"/>
                </a:ext>
              </a:extLst>
            </p:cNvPr>
            <p:cNvGrpSpPr/>
            <p:nvPr/>
          </p:nvGrpSpPr>
          <p:grpSpPr>
            <a:xfrm>
              <a:off x="6147105" y="4990245"/>
              <a:ext cx="4913023" cy="1000591"/>
              <a:chOff x="1787006" y="5193094"/>
              <a:chExt cx="4255857" cy="877078"/>
            </a:xfrm>
          </p:grpSpPr>
          <p:sp>
            <p:nvSpPr>
              <p:cNvPr id="347" name="矩形 346">
                <a:extLst>
                  <a:ext uri="{FF2B5EF4-FFF2-40B4-BE49-F238E27FC236}">
                    <a16:creationId xmlns:a16="http://schemas.microsoft.com/office/drawing/2014/main" id="{4E8AE7DE-D625-4EFE-88F1-D19ED9C22E42}"/>
                  </a:ext>
                </a:extLst>
              </p:cNvPr>
              <p:cNvSpPr/>
              <p:nvPr/>
            </p:nvSpPr>
            <p:spPr>
              <a:xfrm>
                <a:off x="1787006" y="5193094"/>
                <a:ext cx="4255857" cy="877078"/>
              </a:xfrm>
              <a:prstGeom prst="rect">
                <a:avLst/>
              </a:prstGeom>
              <a:gradFill>
                <a:gsLst>
                  <a:gs pos="0">
                    <a:schemeClr val="bg1">
                      <a:lumMod val="85000"/>
                      <a:alpha val="5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1200" dirty="0">
                  <a:solidFill>
                    <a:prstClr val="white"/>
                  </a:solidFill>
                  <a:latin typeface="微软雅黑" panose="020B0503020204020204" pitchFamily="34" charset="-122"/>
                  <a:ea typeface="微软雅黑" panose="020B0503020204020204" pitchFamily="34" charset="-122"/>
                </a:endParaRPr>
              </a:p>
            </p:txBody>
          </p:sp>
          <p:sp>
            <p:nvSpPr>
              <p:cNvPr id="348" name="圆柱形 347">
                <a:extLst>
                  <a:ext uri="{FF2B5EF4-FFF2-40B4-BE49-F238E27FC236}">
                    <a16:creationId xmlns:a16="http://schemas.microsoft.com/office/drawing/2014/main" id="{79BBDE89-EC31-41AF-B6F8-4FA0F8274F74}"/>
                  </a:ext>
                </a:extLst>
              </p:cNvPr>
              <p:cNvSpPr/>
              <p:nvPr/>
            </p:nvSpPr>
            <p:spPr>
              <a:xfrm>
                <a:off x="4220356" y="5445100"/>
                <a:ext cx="1589959" cy="233170"/>
              </a:xfrm>
              <a:prstGeom prst="can">
                <a:avLst/>
              </a:prstGeom>
              <a:solidFill>
                <a:schemeClr val="bg1">
                  <a:lumMod val="75000"/>
                </a:schemeClr>
              </a:solidFill>
              <a:ln w="12700" cap="flat" cmpd="sng" algn="ctr">
                <a:noFill/>
                <a:prstDash val="solid"/>
                <a:miter lim="800000"/>
              </a:ln>
              <a:effectLst/>
            </p:spPr>
            <p:txBody>
              <a:bodyPr rtlCol="0" anchor="ctr"/>
              <a:lstStyle/>
              <a:p>
                <a:pPr algn="ctr" defTabSz="914112"/>
                <a:endParaRPr lang="zh-CN" altLang="en-US" sz="1000" kern="0">
                  <a:solidFill>
                    <a:srgbClr val="1D1D1A"/>
                  </a:solidFill>
                  <a:latin typeface="微软雅黑" panose="020B0503020204020204" pitchFamily="34" charset="-122"/>
                  <a:ea typeface="微软雅黑" panose="020B0503020204020204" pitchFamily="34" charset="-122"/>
                </a:endParaRPr>
              </a:p>
            </p:txBody>
          </p:sp>
          <p:sp>
            <p:nvSpPr>
              <p:cNvPr id="349" name="圆柱形 348">
                <a:extLst>
                  <a:ext uri="{FF2B5EF4-FFF2-40B4-BE49-F238E27FC236}">
                    <a16:creationId xmlns:a16="http://schemas.microsoft.com/office/drawing/2014/main" id="{4E44DD6B-D525-49C6-B76F-ED5AE97848C9}"/>
                  </a:ext>
                </a:extLst>
              </p:cNvPr>
              <p:cNvSpPr/>
              <p:nvPr/>
            </p:nvSpPr>
            <p:spPr>
              <a:xfrm>
                <a:off x="2064026" y="5750007"/>
                <a:ext cx="1589959" cy="233170"/>
              </a:xfrm>
              <a:prstGeom prst="can">
                <a:avLst/>
              </a:prstGeom>
              <a:solidFill>
                <a:schemeClr val="bg1">
                  <a:lumMod val="75000"/>
                </a:schemeClr>
              </a:solidFill>
              <a:ln w="12700" cap="flat" cmpd="sng" algn="ctr">
                <a:noFill/>
                <a:prstDash val="solid"/>
                <a:miter lim="800000"/>
              </a:ln>
              <a:effectLst/>
            </p:spPr>
            <p:txBody>
              <a:bodyPr rtlCol="0" anchor="ctr"/>
              <a:lstStyle/>
              <a:p>
                <a:pPr algn="ctr" defTabSz="914112"/>
                <a:endParaRPr lang="zh-CN" altLang="en-US" sz="1000" kern="0" dirty="0">
                  <a:solidFill>
                    <a:srgbClr val="1D1D1A"/>
                  </a:solidFill>
                  <a:latin typeface="微软雅黑" panose="020B0503020204020204" pitchFamily="34" charset="-122"/>
                  <a:ea typeface="微软雅黑" panose="020B0503020204020204" pitchFamily="34" charset="-122"/>
                </a:endParaRPr>
              </a:p>
            </p:txBody>
          </p:sp>
          <p:sp>
            <p:nvSpPr>
              <p:cNvPr id="350" name="圆柱形 349">
                <a:extLst>
                  <a:ext uri="{FF2B5EF4-FFF2-40B4-BE49-F238E27FC236}">
                    <a16:creationId xmlns:a16="http://schemas.microsoft.com/office/drawing/2014/main" id="{6C75A49D-77BD-49B5-8B5A-F20ECA8A7BAC}"/>
                  </a:ext>
                </a:extLst>
              </p:cNvPr>
              <p:cNvSpPr/>
              <p:nvPr/>
            </p:nvSpPr>
            <p:spPr>
              <a:xfrm>
                <a:off x="2064026" y="5445100"/>
                <a:ext cx="1589959" cy="233170"/>
              </a:xfrm>
              <a:prstGeom prst="can">
                <a:avLst/>
              </a:prstGeom>
              <a:solidFill>
                <a:schemeClr val="bg1">
                  <a:lumMod val="75000"/>
                </a:schemeClr>
              </a:solidFill>
              <a:ln w="12700" cap="flat" cmpd="sng" algn="ctr">
                <a:noFill/>
                <a:prstDash val="solid"/>
                <a:miter lim="800000"/>
              </a:ln>
              <a:effectLst/>
            </p:spPr>
            <p:txBody>
              <a:bodyPr rtlCol="0" anchor="ctr"/>
              <a:lstStyle/>
              <a:p>
                <a:pPr algn="ctr" defTabSz="914112"/>
                <a:endParaRPr lang="zh-CN" altLang="en-US" sz="1000" kern="0" dirty="0">
                  <a:solidFill>
                    <a:srgbClr val="1D1D1A"/>
                  </a:solidFill>
                  <a:latin typeface="微软雅黑" panose="020B0503020204020204" pitchFamily="34" charset="-122"/>
                  <a:ea typeface="微软雅黑" panose="020B0503020204020204" pitchFamily="34" charset="-122"/>
                </a:endParaRPr>
              </a:p>
            </p:txBody>
          </p:sp>
          <p:sp>
            <p:nvSpPr>
              <p:cNvPr id="351" name="圆柱形 350">
                <a:extLst>
                  <a:ext uri="{FF2B5EF4-FFF2-40B4-BE49-F238E27FC236}">
                    <a16:creationId xmlns:a16="http://schemas.microsoft.com/office/drawing/2014/main" id="{E04E8836-A098-4A74-A927-2BFC3DB5F8D9}"/>
                  </a:ext>
                </a:extLst>
              </p:cNvPr>
              <p:cNvSpPr/>
              <p:nvPr/>
            </p:nvSpPr>
            <p:spPr>
              <a:xfrm>
                <a:off x="4241759" y="5750007"/>
                <a:ext cx="1589959" cy="233170"/>
              </a:xfrm>
              <a:prstGeom prst="can">
                <a:avLst/>
              </a:prstGeom>
              <a:solidFill>
                <a:schemeClr val="bg1">
                  <a:lumMod val="75000"/>
                </a:schemeClr>
              </a:solidFill>
              <a:ln w="12700" cap="flat" cmpd="sng" algn="ctr">
                <a:noFill/>
                <a:prstDash val="solid"/>
                <a:miter lim="800000"/>
              </a:ln>
              <a:effectLst/>
            </p:spPr>
            <p:txBody>
              <a:bodyPr rtlCol="0" anchor="ctr"/>
              <a:lstStyle/>
              <a:p>
                <a:pPr algn="ctr" defTabSz="914112"/>
                <a:endParaRPr lang="zh-CN" altLang="en-US" sz="1000" kern="0">
                  <a:solidFill>
                    <a:srgbClr val="1D1D1A"/>
                  </a:solidFill>
                  <a:latin typeface="微软雅黑" panose="020B0503020204020204" pitchFamily="34" charset="-122"/>
                  <a:ea typeface="微软雅黑" panose="020B0503020204020204" pitchFamily="34" charset="-122"/>
                </a:endParaRPr>
              </a:p>
            </p:txBody>
          </p:sp>
        </p:grpSp>
        <p:sp>
          <p:nvSpPr>
            <p:cNvPr id="28" name="矩形 27">
              <a:extLst>
                <a:ext uri="{FF2B5EF4-FFF2-40B4-BE49-F238E27FC236}">
                  <a16:creationId xmlns:a16="http://schemas.microsoft.com/office/drawing/2014/main" id="{0BDBA3E3-4413-4EC6-A790-4E373831EED6}"/>
                </a:ext>
              </a:extLst>
            </p:cNvPr>
            <p:cNvSpPr/>
            <p:nvPr/>
          </p:nvSpPr>
          <p:spPr>
            <a:xfrm>
              <a:off x="2760981" y="5343797"/>
              <a:ext cx="1438214" cy="369332"/>
            </a:xfrm>
            <a:prstGeom prst="rect">
              <a:avLst/>
            </a:prstGeom>
          </p:spPr>
          <p:txBody>
            <a:bodyPr wrap="none">
              <a:spAutoFit/>
            </a:bodyPr>
            <a:lstStyle/>
            <a:p>
              <a:pPr defTabSz="913668">
                <a:defRPr/>
              </a:pPr>
              <a:r>
                <a:rPr lang="en-US" altLang="zh-CN" kern="0" dirty="0">
                  <a:latin typeface="方正兰亭中黑简体" panose="02000000000000000000" pitchFamily="2" charset="-122"/>
                  <a:ea typeface="方正兰亭中黑简体" panose="02000000000000000000" pitchFamily="2" charset="-122"/>
                </a:rPr>
                <a:t>Heap Page</a:t>
              </a:r>
              <a:endParaRPr lang="zh-CN" altLang="en-US" sz="2400" kern="0" dirty="0">
                <a:latin typeface="方正兰亭中黑简体" panose="02000000000000000000" pitchFamily="2" charset="-122"/>
                <a:ea typeface="方正兰亭中黑简体" panose="02000000000000000000" pitchFamily="2" charset="-122"/>
              </a:endParaRPr>
            </a:p>
          </p:txBody>
        </p:sp>
        <p:sp>
          <p:nvSpPr>
            <p:cNvPr id="352" name="矩形 351">
              <a:extLst>
                <a:ext uri="{FF2B5EF4-FFF2-40B4-BE49-F238E27FC236}">
                  <a16:creationId xmlns:a16="http://schemas.microsoft.com/office/drawing/2014/main" id="{B2C44C2A-AAC9-4E3F-AC17-824575C4FAB7}"/>
                </a:ext>
              </a:extLst>
            </p:cNvPr>
            <p:cNvSpPr/>
            <p:nvPr/>
          </p:nvSpPr>
          <p:spPr>
            <a:xfrm>
              <a:off x="8018051" y="5368845"/>
              <a:ext cx="1438214" cy="369332"/>
            </a:xfrm>
            <a:prstGeom prst="rect">
              <a:avLst/>
            </a:prstGeom>
          </p:spPr>
          <p:txBody>
            <a:bodyPr wrap="none">
              <a:spAutoFit/>
            </a:bodyPr>
            <a:lstStyle/>
            <a:p>
              <a:pPr defTabSz="913668">
                <a:defRPr/>
              </a:pPr>
              <a:r>
                <a:rPr lang="en-US" altLang="zh-CN" kern="0" dirty="0">
                  <a:latin typeface="方正兰亭中黑简体" panose="02000000000000000000" pitchFamily="2" charset="-122"/>
                  <a:ea typeface="方正兰亭中黑简体" panose="02000000000000000000" pitchFamily="2" charset="-122"/>
                </a:rPr>
                <a:t>Heap Page</a:t>
              </a:r>
              <a:endParaRPr lang="zh-CN" altLang="en-US" sz="2400" kern="0" dirty="0">
                <a:latin typeface="方正兰亭中黑简体" panose="02000000000000000000" pitchFamily="2" charset="-122"/>
                <a:ea typeface="方正兰亭中黑简体" panose="02000000000000000000" pitchFamily="2" charset="-122"/>
              </a:endParaRPr>
            </a:p>
          </p:txBody>
        </p:sp>
      </p:grpSp>
      <p:sp>
        <p:nvSpPr>
          <p:cNvPr id="353" name="椭圆 352">
            <a:extLst>
              <a:ext uri="{FF2B5EF4-FFF2-40B4-BE49-F238E27FC236}">
                <a16:creationId xmlns:a16="http://schemas.microsoft.com/office/drawing/2014/main" id="{8EF12A33-DAC1-40F1-ABE6-B724DA56B9C1}"/>
              </a:ext>
            </a:extLst>
          </p:cNvPr>
          <p:cNvSpPr/>
          <p:nvPr/>
        </p:nvSpPr>
        <p:spPr>
          <a:xfrm>
            <a:off x="5326043" y="2180614"/>
            <a:ext cx="121457" cy="10965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4" name="椭圆 353">
            <a:extLst>
              <a:ext uri="{FF2B5EF4-FFF2-40B4-BE49-F238E27FC236}">
                <a16:creationId xmlns:a16="http://schemas.microsoft.com/office/drawing/2014/main" id="{91DF6BC7-7109-4129-971F-CAA055C4A505}"/>
              </a:ext>
            </a:extLst>
          </p:cNvPr>
          <p:cNvSpPr/>
          <p:nvPr/>
        </p:nvSpPr>
        <p:spPr>
          <a:xfrm>
            <a:off x="9081737" y="2165986"/>
            <a:ext cx="121457" cy="10965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55" name="曲线连接符 5">
            <a:extLst>
              <a:ext uri="{FF2B5EF4-FFF2-40B4-BE49-F238E27FC236}">
                <a16:creationId xmlns:a16="http://schemas.microsoft.com/office/drawing/2014/main" id="{DA7DF7CE-0CEF-4BED-9F1F-579B76B8E3D9}"/>
              </a:ext>
            </a:extLst>
          </p:cNvPr>
          <p:cNvCxnSpPr>
            <a:cxnSpLocks/>
            <a:stCxn id="311" idx="1"/>
            <a:endCxn id="353" idx="0"/>
          </p:cNvCxnSpPr>
          <p:nvPr/>
        </p:nvCxnSpPr>
        <p:spPr>
          <a:xfrm rot="10800000" flipV="1">
            <a:off x="5386773" y="1206856"/>
            <a:ext cx="2209879" cy="973757"/>
          </a:xfrm>
          <a:prstGeom prst="curvedConnector2">
            <a:avLst/>
          </a:prstGeom>
          <a:ln w="15875">
            <a:solidFill>
              <a:srgbClr val="FF0000"/>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57" name="曲线连接符 5">
            <a:extLst>
              <a:ext uri="{FF2B5EF4-FFF2-40B4-BE49-F238E27FC236}">
                <a16:creationId xmlns:a16="http://schemas.microsoft.com/office/drawing/2014/main" id="{1E6B8D8A-F0DC-4586-8A27-3A8BCA10248D}"/>
              </a:ext>
            </a:extLst>
          </p:cNvPr>
          <p:cNvCxnSpPr>
            <a:cxnSpLocks/>
            <a:stCxn id="353" idx="6"/>
          </p:cNvCxnSpPr>
          <p:nvPr/>
        </p:nvCxnSpPr>
        <p:spPr>
          <a:xfrm>
            <a:off x="5447500" y="2235442"/>
            <a:ext cx="1725149" cy="1975644"/>
          </a:xfrm>
          <a:prstGeom prst="curvedConnector2">
            <a:avLst/>
          </a:prstGeom>
          <a:ln w="15875">
            <a:solidFill>
              <a:srgbClr val="FF0000"/>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59" name="曲线连接符 5">
            <a:extLst>
              <a:ext uri="{FF2B5EF4-FFF2-40B4-BE49-F238E27FC236}">
                <a16:creationId xmlns:a16="http://schemas.microsoft.com/office/drawing/2014/main" id="{D64940F0-D6E7-425A-A2DB-35C5E7A63BB4}"/>
              </a:ext>
            </a:extLst>
          </p:cNvPr>
          <p:cNvCxnSpPr>
            <a:cxnSpLocks/>
            <a:stCxn id="353" idx="2"/>
          </p:cNvCxnSpPr>
          <p:nvPr/>
        </p:nvCxnSpPr>
        <p:spPr>
          <a:xfrm rot="10800000" flipV="1">
            <a:off x="4099935" y="2235441"/>
            <a:ext cx="1226108" cy="2037533"/>
          </a:xfrm>
          <a:prstGeom prst="curvedConnector2">
            <a:avLst/>
          </a:prstGeom>
          <a:ln w="15875">
            <a:solidFill>
              <a:srgbClr val="FF0000"/>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63" name="曲线连接符 14">
            <a:extLst>
              <a:ext uri="{FF2B5EF4-FFF2-40B4-BE49-F238E27FC236}">
                <a16:creationId xmlns:a16="http://schemas.microsoft.com/office/drawing/2014/main" id="{9B84C873-6B3B-432D-8405-92D877281AD9}"/>
              </a:ext>
            </a:extLst>
          </p:cNvPr>
          <p:cNvCxnSpPr>
            <a:cxnSpLocks/>
            <a:stCxn id="353" idx="0"/>
            <a:endCxn id="354" idx="1"/>
          </p:cNvCxnSpPr>
          <p:nvPr/>
        </p:nvCxnSpPr>
        <p:spPr>
          <a:xfrm rot="16200000" flipH="1">
            <a:off x="7242432" y="324953"/>
            <a:ext cx="1431" cy="3712752"/>
          </a:xfrm>
          <a:prstGeom prst="curvedConnector3">
            <a:avLst>
              <a:gd name="adj1" fmla="val -16997065"/>
            </a:avLst>
          </a:prstGeom>
          <a:ln w="158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69" name="曲线连接符 5">
            <a:extLst>
              <a:ext uri="{FF2B5EF4-FFF2-40B4-BE49-F238E27FC236}">
                <a16:creationId xmlns:a16="http://schemas.microsoft.com/office/drawing/2014/main" id="{52212942-D2B6-4E82-B0DC-2AB07CA9FD77}"/>
              </a:ext>
            </a:extLst>
          </p:cNvPr>
          <p:cNvCxnSpPr>
            <a:cxnSpLocks/>
            <a:stCxn id="354" idx="2"/>
          </p:cNvCxnSpPr>
          <p:nvPr/>
        </p:nvCxnSpPr>
        <p:spPr>
          <a:xfrm rot="10800000" flipV="1">
            <a:off x="7891351" y="2220814"/>
            <a:ext cx="1190386" cy="2209596"/>
          </a:xfrm>
          <a:prstGeom prst="curvedConnector2">
            <a:avLst/>
          </a:prstGeom>
          <a:ln w="15875">
            <a:solidFill>
              <a:srgbClr val="FF0000"/>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70" name="曲线连接符 5">
            <a:extLst>
              <a:ext uri="{FF2B5EF4-FFF2-40B4-BE49-F238E27FC236}">
                <a16:creationId xmlns:a16="http://schemas.microsoft.com/office/drawing/2014/main" id="{AFD90AEF-1792-442C-8AA4-0D3F9187E6DC}"/>
              </a:ext>
            </a:extLst>
          </p:cNvPr>
          <p:cNvCxnSpPr>
            <a:cxnSpLocks/>
            <a:stCxn id="354" idx="6"/>
          </p:cNvCxnSpPr>
          <p:nvPr/>
        </p:nvCxnSpPr>
        <p:spPr>
          <a:xfrm>
            <a:off x="9203194" y="2220814"/>
            <a:ext cx="1626650" cy="2179221"/>
          </a:xfrm>
          <a:prstGeom prst="curvedConnector2">
            <a:avLst/>
          </a:prstGeom>
          <a:ln w="15875">
            <a:solidFill>
              <a:srgbClr val="FF0000"/>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92" name="矩形 91">
            <a:extLst>
              <a:ext uri="{FF2B5EF4-FFF2-40B4-BE49-F238E27FC236}">
                <a16:creationId xmlns:a16="http://schemas.microsoft.com/office/drawing/2014/main" id="{BE5F55D1-1DE3-4CC4-A1FB-B52870F28C37}"/>
              </a:ext>
            </a:extLst>
          </p:cNvPr>
          <p:cNvSpPr/>
          <p:nvPr/>
        </p:nvSpPr>
        <p:spPr>
          <a:xfrm>
            <a:off x="204445" y="5077159"/>
            <a:ext cx="3291601" cy="1481670"/>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a:solidFill>
                <a:prstClr val="white"/>
              </a:solidFill>
              <a:latin typeface="微软雅黑" panose="020B0503020204020204" pitchFamily="34" charset="-122"/>
              <a:ea typeface="微软雅黑" panose="020B0503020204020204" pitchFamily="34" charset="-122"/>
            </a:endParaRPr>
          </a:p>
        </p:txBody>
      </p:sp>
      <p:sp>
        <p:nvSpPr>
          <p:cNvPr id="93" name="矩形 92">
            <a:extLst>
              <a:ext uri="{FF2B5EF4-FFF2-40B4-BE49-F238E27FC236}">
                <a16:creationId xmlns:a16="http://schemas.microsoft.com/office/drawing/2014/main" id="{64FC1CC4-C044-4F8C-9503-FECB36408FA1}"/>
              </a:ext>
            </a:extLst>
          </p:cNvPr>
          <p:cNvSpPr/>
          <p:nvPr/>
        </p:nvSpPr>
        <p:spPr bwMode="auto">
          <a:xfrm>
            <a:off x="335959" y="5180386"/>
            <a:ext cx="3160088" cy="12517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lvl="1" defTabSz="1219170" fontAlgn="base">
              <a:lnSpc>
                <a:spcPts val="2000"/>
              </a:lnSpc>
              <a:spcBef>
                <a:spcPct val="0"/>
              </a:spcBef>
              <a:spcAft>
                <a:spcPts val="800"/>
              </a:spcAft>
              <a:buSzPct val="100000"/>
              <a:defRPr/>
            </a:pPr>
            <a:r>
              <a:rPr lang="zh-CN" altLang="en-US" sz="1600" b="1" dirty="0">
                <a:solidFill>
                  <a:srgbClr val="C00000"/>
                </a:solidFill>
                <a:latin typeface="微软雅黑" panose="020B0503020204020204" pitchFamily="34" charset="-122"/>
                <a:ea typeface="微软雅黑" panose="020B0503020204020204" pitchFamily="34" charset="-122"/>
              </a:rPr>
              <a:t>关键痛点</a:t>
            </a:r>
            <a:endParaRPr lang="en-US" altLang="zh-CN" sz="1600" b="1" dirty="0">
              <a:solidFill>
                <a:srgbClr val="C00000"/>
              </a:solidFill>
              <a:latin typeface="微软雅黑" panose="020B0503020204020204" pitchFamily="34" charset="-122"/>
              <a:ea typeface="微软雅黑" panose="020B0503020204020204" pitchFamily="34" charset="-122"/>
            </a:endParaRPr>
          </a:p>
          <a:p>
            <a:pPr marL="180000" lvl="1" indent="-180000" defTabSz="1219170" fontAlgn="base">
              <a:lnSpc>
                <a:spcPts val="1800"/>
              </a:lnSpc>
              <a:spcBef>
                <a:spcPct val="0"/>
              </a:spcBef>
              <a:spcAft>
                <a:spcPts val="800"/>
              </a:spcAft>
              <a:buSzPct val="100000"/>
              <a:buFont typeface="Arial" panose="020B0604020202020204" pitchFamily="34" charset="0"/>
              <a:buChar char="•"/>
              <a:defRPr/>
            </a:pPr>
            <a:r>
              <a:rPr lang="zh-CN" altLang="en-US" sz="1200" dirty="0">
                <a:solidFill>
                  <a:prstClr val="black"/>
                </a:solidFill>
                <a:latin typeface="微软雅黑" panose="020B0503020204020204" pitchFamily="34" charset="-122"/>
                <a:ea typeface="微软雅黑" panose="020B0503020204020204" pitchFamily="34" charset="-122"/>
              </a:rPr>
              <a:t>在读节点执行大规模数据查询时实际上使用的是当前查询节点的算力，其余节点算力存在浪费情况</a:t>
            </a:r>
            <a:endParaRPr lang="en-US" altLang="zh-CN" sz="1200" dirty="0">
              <a:solidFill>
                <a:prstClr val="black"/>
              </a:solidFill>
              <a:latin typeface="微软雅黑" panose="020B0503020204020204" pitchFamily="34" charset="-122"/>
              <a:ea typeface="微软雅黑" panose="020B0503020204020204" pitchFamily="34" charset="-122"/>
            </a:endParaRPr>
          </a:p>
        </p:txBody>
      </p:sp>
      <p:sp>
        <p:nvSpPr>
          <p:cNvPr id="94" name="矩形 93">
            <a:extLst>
              <a:ext uri="{FF2B5EF4-FFF2-40B4-BE49-F238E27FC236}">
                <a16:creationId xmlns:a16="http://schemas.microsoft.com/office/drawing/2014/main" id="{D84EFFC5-F59D-4187-8A06-49D7B5FAA4FB}"/>
              </a:ext>
            </a:extLst>
          </p:cNvPr>
          <p:cNvSpPr/>
          <p:nvPr/>
        </p:nvSpPr>
        <p:spPr>
          <a:xfrm>
            <a:off x="3703191" y="5077040"/>
            <a:ext cx="4249092" cy="1750237"/>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a:solidFill>
                <a:prstClr val="white"/>
              </a:solidFill>
              <a:latin typeface="微软雅黑" panose="020B0503020204020204" pitchFamily="34" charset="-122"/>
              <a:ea typeface="微软雅黑" panose="020B0503020204020204" pitchFamily="34" charset="-122"/>
            </a:endParaRPr>
          </a:p>
        </p:txBody>
      </p:sp>
      <p:sp>
        <p:nvSpPr>
          <p:cNvPr id="96" name="矩形 95">
            <a:extLst>
              <a:ext uri="{FF2B5EF4-FFF2-40B4-BE49-F238E27FC236}">
                <a16:creationId xmlns:a16="http://schemas.microsoft.com/office/drawing/2014/main" id="{8DC76C25-FB2C-494F-B2A5-84AE58370700}"/>
              </a:ext>
            </a:extLst>
          </p:cNvPr>
          <p:cNvSpPr/>
          <p:nvPr/>
        </p:nvSpPr>
        <p:spPr bwMode="auto">
          <a:xfrm>
            <a:off x="3734208" y="5096110"/>
            <a:ext cx="4218074" cy="1599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lvl="1" defTabSz="1219170" fontAlgn="base">
              <a:lnSpc>
                <a:spcPts val="1800"/>
              </a:lnSpc>
              <a:spcBef>
                <a:spcPct val="0"/>
              </a:spcBef>
              <a:spcAft>
                <a:spcPts val="800"/>
              </a:spcAft>
              <a:buSzPct val="100000"/>
              <a:defRPr/>
            </a:pPr>
            <a:r>
              <a:rPr lang="zh-CN" altLang="en-US" sz="1600" b="1" dirty="0">
                <a:solidFill>
                  <a:srgbClr val="C00000"/>
                </a:solidFill>
                <a:latin typeface="微软雅黑" panose="020B0503020204020204" pitchFamily="34" charset="-122"/>
                <a:ea typeface="微软雅黑" panose="020B0503020204020204" pitchFamily="34" charset="-122"/>
              </a:rPr>
              <a:t>关键技术点</a:t>
            </a:r>
            <a:endParaRPr lang="en-US" altLang="zh-CN" sz="1600" b="1" dirty="0">
              <a:solidFill>
                <a:srgbClr val="C00000"/>
              </a:solidFill>
              <a:latin typeface="微软雅黑" panose="020B0503020204020204" pitchFamily="34" charset="-122"/>
              <a:ea typeface="微软雅黑" panose="020B0503020204020204" pitchFamily="34" charset="-122"/>
            </a:endParaRPr>
          </a:p>
          <a:p>
            <a:pPr marL="180000" lvl="1" indent="-180000" defTabSz="1219170" fontAlgn="base">
              <a:lnSpc>
                <a:spcPts val="1800"/>
              </a:lnSpc>
              <a:spcBef>
                <a:spcPct val="0"/>
              </a:spcBef>
              <a:spcAft>
                <a:spcPts val="800"/>
              </a:spcAft>
              <a:buSzPct val="100000"/>
              <a:buFont typeface="Arial" panose="020B0604020202020204" pitchFamily="34" charset="0"/>
              <a:buChar char="•"/>
              <a:defRPr/>
            </a:pPr>
            <a:r>
              <a:rPr lang="zh-CN" altLang="en-US" sz="1200" dirty="0">
                <a:solidFill>
                  <a:prstClr val="black"/>
                </a:solidFill>
                <a:latin typeface="微软雅黑" panose="020B0503020204020204" pitchFamily="34" charset="-122"/>
                <a:ea typeface="微软雅黑" panose="020B0503020204020204" pitchFamily="34" charset="-122"/>
              </a:rPr>
              <a:t>优化器支持生成多机执行计划</a:t>
            </a:r>
            <a:endParaRPr lang="en-US" altLang="zh-CN" sz="1200" dirty="0">
              <a:solidFill>
                <a:prstClr val="black"/>
              </a:solidFill>
              <a:latin typeface="微软雅黑" panose="020B0503020204020204" pitchFamily="34" charset="-122"/>
              <a:ea typeface="微软雅黑" panose="020B0503020204020204" pitchFamily="34" charset="-122"/>
            </a:endParaRPr>
          </a:p>
          <a:p>
            <a:pPr marL="180000" lvl="1" indent="-180000" defTabSz="1219170" fontAlgn="base">
              <a:lnSpc>
                <a:spcPts val="1800"/>
              </a:lnSpc>
              <a:spcBef>
                <a:spcPct val="0"/>
              </a:spcBef>
              <a:spcAft>
                <a:spcPts val="800"/>
              </a:spcAft>
              <a:buSzPct val="100000"/>
              <a:buFont typeface="Arial" panose="020B0604020202020204" pitchFamily="34" charset="0"/>
              <a:buChar char="•"/>
              <a:defRPr/>
            </a:pPr>
            <a:r>
              <a:rPr lang="zh-CN" altLang="en-US" sz="1200" dirty="0">
                <a:solidFill>
                  <a:prstClr val="black"/>
                </a:solidFill>
                <a:latin typeface="微软雅黑" panose="020B0503020204020204" pitchFamily="34" charset="-122"/>
                <a:ea typeface="微软雅黑" panose="020B0503020204020204" pitchFamily="34" charset="-122"/>
              </a:rPr>
              <a:t>计划分发到各节点同步执行，再由查询节点汇聚各节点数据实现所有读节点多机并行查询</a:t>
            </a:r>
            <a:endParaRPr lang="en-US" altLang="zh-CN" sz="1200" dirty="0">
              <a:solidFill>
                <a:prstClr val="black"/>
              </a:solidFill>
              <a:latin typeface="微软雅黑" panose="020B0503020204020204" pitchFamily="34" charset="-122"/>
              <a:ea typeface="微软雅黑" panose="020B0503020204020204" pitchFamily="34" charset="-122"/>
            </a:endParaRPr>
          </a:p>
          <a:p>
            <a:pPr marL="180000" lvl="1" indent="-180000" defTabSz="1219170" fontAlgn="base">
              <a:lnSpc>
                <a:spcPts val="1800"/>
              </a:lnSpc>
              <a:spcBef>
                <a:spcPct val="0"/>
              </a:spcBef>
              <a:spcAft>
                <a:spcPts val="800"/>
              </a:spcAft>
              <a:buSzPct val="100000"/>
              <a:buFont typeface="Arial" panose="020B0604020202020204" pitchFamily="34" charset="0"/>
              <a:buChar char="•"/>
              <a:defRPr/>
            </a:pPr>
            <a:endParaRPr lang="zh-CN" altLang="en-US" sz="1200" dirty="0">
              <a:solidFill>
                <a:prstClr val="black"/>
              </a:solidFill>
              <a:latin typeface="微软雅黑" panose="020B0503020204020204" pitchFamily="34" charset="-122"/>
              <a:ea typeface="微软雅黑" panose="020B0503020204020204" pitchFamily="34" charset="-122"/>
            </a:endParaRPr>
          </a:p>
        </p:txBody>
      </p:sp>
      <p:sp>
        <p:nvSpPr>
          <p:cNvPr id="97" name="矩形 96">
            <a:extLst>
              <a:ext uri="{FF2B5EF4-FFF2-40B4-BE49-F238E27FC236}">
                <a16:creationId xmlns:a16="http://schemas.microsoft.com/office/drawing/2014/main" id="{5B387561-C8FF-4B27-A0DF-0D29039CDD2B}"/>
              </a:ext>
            </a:extLst>
          </p:cNvPr>
          <p:cNvSpPr/>
          <p:nvPr/>
        </p:nvSpPr>
        <p:spPr>
          <a:xfrm>
            <a:off x="8159428" y="5098749"/>
            <a:ext cx="3701376" cy="1597150"/>
          </a:xfrm>
          <a:prstGeom prst="rect">
            <a:avLst/>
          </a:prstGeom>
          <a:gradFill>
            <a:gsLst>
              <a:gs pos="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a:solidFill>
                <a:prstClr val="white"/>
              </a:solidFill>
              <a:latin typeface="微软雅黑" panose="020B0503020204020204" pitchFamily="34" charset="-122"/>
              <a:ea typeface="微软雅黑" panose="020B0503020204020204" pitchFamily="34" charset="-122"/>
            </a:endParaRPr>
          </a:p>
        </p:txBody>
      </p:sp>
      <p:sp>
        <p:nvSpPr>
          <p:cNvPr id="98" name="矩形 97">
            <a:extLst>
              <a:ext uri="{FF2B5EF4-FFF2-40B4-BE49-F238E27FC236}">
                <a16:creationId xmlns:a16="http://schemas.microsoft.com/office/drawing/2014/main" id="{07AFF7A8-A1BF-484F-8B2E-78C580555231}"/>
              </a:ext>
            </a:extLst>
          </p:cNvPr>
          <p:cNvSpPr/>
          <p:nvPr/>
        </p:nvSpPr>
        <p:spPr bwMode="auto">
          <a:xfrm>
            <a:off x="8255803" y="5201977"/>
            <a:ext cx="3593564" cy="12913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lvl="1" defTabSz="1219170" fontAlgn="base">
              <a:lnSpc>
                <a:spcPts val="2000"/>
              </a:lnSpc>
              <a:spcBef>
                <a:spcPct val="0"/>
              </a:spcBef>
              <a:spcAft>
                <a:spcPts val="800"/>
              </a:spcAft>
              <a:buSzPct val="100000"/>
              <a:defRPr/>
            </a:pPr>
            <a:r>
              <a:rPr lang="zh-CN" altLang="en-US" sz="1600" b="1" dirty="0">
                <a:solidFill>
                  <a:srgbClr val="C00000"/>
                </a:solidFill>
                <a:latin typeface="微软雅黑" panose="020B0503020204020204" pitchFamily="34" charset="-122"/>
                <a:ea typeface="微软雅黑" panose="020B0503020204020204" pitchFamily="34" charset="-122"/>
              </a:rPr>
              <a:t>技术效果</a:t>
            </a:r>
            <a:endParaRPr lang="en-US" altLang="zh-CN" sz="1600" b="1" dirty="0">
              <a:solidFill>
                <a:srgbClr val="C00000"/>
              </a:solidFill>
              <a:latin typeface="微软雅黑" panose="020B0503020204020204" pitchFamily="34" charset="-122"/>
              <a:ea typeface="微软雅黑" panose="020B0503020204020204" pitchFamily="34" charset="-122"/>
            </a:endParaRPr>
          </a:p>
          <a:p>
            <a:pPr marL="180000" lvl="1" indent="-180000" defTabSz="1219170" fontAlgn="base">
              <a:lnSpc>
                <a:spcPts val="1800"/>
              </a:lnSpc>
              <a:spcBef>
                <a:spcPct val="0"/>
              </a:spcBef>
              <a:spcAft>
                <a:spcPts val="800"/>
              </a:spcAft>
              <a:buSzPct val="100000"/>
              <a:buFont typeface="Arial" panose="020B0604020202020204" pitchFamily="34" charset="0"/>
              <a:buChar char="•"/>
              <a:defRPr/>
            </a:pPr>
            <a:r>
              <a:rPr lang="zh-CN" altLang="en-US" sz="1200" dirty="0">
                <a:solidFill>
                  <a:prstClr val="black"/>
                </a:solidFill>
                <a:latin typeface="微软雅黑" panose="020B0503020204020204" pitchFamily="34" charset="-122"/>
                <a:ea typeface="微软雅黑" panose="020B0503020204020204" pitchFamily="34" charset="-122"/>
              </a:rPr>
              <a:t>通过多机并行计划生成、减少节点间网络数据传输，提升复杂查询</a:t>
            </a:r>
            <a:r>
              <a:rPr lang="en-US" altLang="zh-CN" sz="1200" dirty="0">
                <a:solidFill>
                  <a:prstClr val="black"/>
                </a:solidFill>
                <a:latin typeface="微软雅黑" panose="020B0503020204020204" pitchFamily="34" charset="-122"/>
                <a:ea typeface="微软雅黑" panose="020B0503020204020204" pitchFamily="34" charset="-122"/>
              </a:rPr>
              <a:t>AP</a:t>
            </a:r>
            <a:r>
              <a:rPr lang="zh-CN" altLang="en-US" sz="1200" dirty="0">
                <a:solidFill>
                  <a:prstClr val="black"/>
                </a:solidFill>
                <a:latin typeface="微软雅黑" panose="020B0503020204020204" pitchFamily="34" charset="-122"/>
                <a:ea typeface="微软雅黑" panose="020B0503020204020204" pitchFamily="34" charset="-122"/>
              </a:rPr>
              <a:t>性能，</a:t>
            </a:r>
            <a:r>
              <a:rPr lang="en-US" altLang="zh-CN" sz="1200" dirty="0">
                <a:solidFill>
                  <a:prstClr val="black"/>
                </a:solidFill>
                <a:latin typeface="微软雅黑" panose="020B0503020204020204" pitchFamily="34" charset="-122"/>
                <a:ea typeface="微软雅黑" panose="020B0503020204020204" pitchFamily="34" charset="-122"/>
              </a:rPr>
              <a:t>TPC-H&amp;TPC-DS</a:t>
            </a:r>
            <a:r>
              <a:rPr lang="zh-CN" altLang="en-US" sz="1200" dirty="0">
                <a:solidFill>
                  <a:prstClr val="black"/>
                </a:solidFill>
                <a:latin typeface="微软雅黑" panose="020B0503020204020204" pitchFamily="34" charset="-122"/>
                <a:ea typeface="微软雅黑" panose="020B0503020204020204" pitchFamily="34" charset="-122"/>
              </a:rPr>
              <a:t>性能提升</a:t>
            </a:r>
            <a:r>
              <a:rPr lang="en-US" altLang="zh-CN" sz="1200" dirty="0">
                <a:solidFill>
                  <a:prstClr val="black"/>
                </a:solidFill>
                <a:latin typeface="微软雅黑" panose="020B0503020204020204" pitchFamily="34" charset="-122"/>
                <a:ea typeface="微软雅黑" panose="020B0503020204020204" pitchFamily="34" charset="-122"/>
              </a:rPr>
              <a:t>2+</a:t>
            </a:r>
            <a:r>
              <a:rPr lang="zh-CN" altLang="en-US" sz="1200" dirty="0">
                <a:solidFill>
                  <a:prstClr val="black"/>
                </a:solidFill>
                <a:latin typeface="微软雅黑" panose="020B0503020204020204" pitchFamily="34" charset="-122"/>
                <a:ea typeface="微软雅黑" panose="020B0503020204020204" pitchFamily="34" charset="-122"/>
              </a:rPr>
              <a:t>倍。</a:t>
            </a:r>
            <a:endParaRPr lang="en-US" altLang="zh-CN" sz="1200" dirty="0">
              <a:solidFill>
                <a:prstClr val="black"/>
              </a:solidFill>
              <a:latin typeface="微软雅黑" panose="020B0503020204020204" pitchFamily="34" charset="-122"/>
              <a:ea typeface="微软雅黑" panose="020B0503020204020204" pitchFamily="34" charset="-122"/>
            </a:endParaRPr>
          </a:p>
          <a:p>
            <a:pPr marL="180000" lvl="1" indent="-180000" defTabSz="1219170" fontAlgn="base">
              <a:lnSpc>
                <a:spcPts val="1800"/>
              </a:lnSpc>
              <a:spcBef>
                <a:spcPct val="0"/>
              </a:spcBef>
              <a:spcAft>
                <a:spcPts val="800"/>
              </a:spcAft>
              <a:buSzPct val="100000"/>
              <a:buFont typeface="Arial" panose="020B0604020202020204" pitchFamily="34" charset="0"/>
              <a:buChar char="•"/>
              <a:defRPr/>
            </a:pPr>
            <a:r>
              <a:rPr lang="zh-CN" altLang="en-US" sz="1200" dirty="0">
                <a:solidFill>
                  <a:prstClr val="black"/>
                </a:solidFill>
                <a:latin typeface="微软雅黑" panose="020B0503020204020204" pitchFamily="34" charset="-122"/>
                <a:ea typeface="微软雅黑" panose="020B0503020204020204" pitchFamily="34" charset="-122"/>
              </a:rPr>
              <a:t>支持多机并行创建索引，索引创建性能提升</a:t>
            </a:r>
            <a:r>
              <a:rPr lang="en-US" altLang="zh-CN" sz="1200" dirty="0">
                <a:solidFill>
                  <a:prstClr val="black"/>
                </a:solidFill>
                <a:latin typeface="微软雅黑" panose="020B0503020204020204" pitchFamily="34" charset="-122"/>
                <a:ea typeface="微软雅黑" panose="020B0503020204020204" pitchFamily="34" charset="-122"/>
              </a:rPr>
              <a:t>2</a:t>
            </a:r>
            <a:r>
              <a:rPr lang="zh-CN" altLang="en-US" sz="1200" dirty="0">
                <a:solidFill>
                  <a:prstClr val="black"/>
                </a:solidFill>
                <a:latin typeface="微软雅黑" panose="020B0503020204020204" pitchFamily="34" charset="-122"/>
                <a:ea typeface="微软雅黑" panose="020B0503020204020204" pitchFamily="34" charset="-122"/>
              </a:rPr>
              <a:t>倍。</a:t>
            </a:r>
            <a:endParaRPr lang="en-US" altLang="zh-CN" sz="1200" dirty="0">
              <a:solidFill>
                <a:prstClr val="black"/>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00285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6D68B372-35A5-48B5-91B1-DABC7958A30A}"/>
              </a:ext>
            </a:extLst>
          </p:cNvPr>
          <p:cNvSpPr/>
          <p:nvPr/>
        </p:nvSpPr>
        <p:spPr>
          <a:xfrm>
            <a:off x="2372161" y="2310644"/>
            <a:ext cx="1713889" cy="1423147"/>
          </a:xfrm>
          <a:prstGeom prst="rect">
            <a:avLst/>
          </a:prstGeom>
          <a:solidFill>
            <a:schemeClr val="bg1">
              <a:lumMod val="9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zh-CN" altLang="en-US" kern="0">
              <a:solidFill>
                <a:prstClr val="white"/>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4" name="标题 1">
            <a:extLst>
              <a:ext uri="{FF2B5EF4-FFF2-40B4-BE49-F238E27FC236}">
                <a16:creationId xmlns:a16="http://schemas.microsoft.com/office/drawing/2014/main" id="{3E3E06AC-0634-42CE-85B1-E2A24B801D28}"/>
              </a:ext>
            </a:extLst>
          </p:cNvPr>
          <p:cNvSpPr>
            <a:spLocks noGrp="1"/>
          </p:cNvSpPr>
          <p:nvPr>
            <p:custDataLst>
              <p:tags r:id="rId1"/>
            </p:custDataLst>
          </p:nvPr>
        </p:nvSpPr>
        <p:spPr>
          <a:xfrm>
            <a:off x="550733" y="681317"/>
            <a:ext cx="10579883" cy="789533"/>
          </a:xfrm>
          <a:prstGeom prst="rect">
            <a:avLst/>
          </a:prstGeom>
        </p:spPr>
        <p:txBody>
          <a:bodyPr vert="horz" lIns="120000" tIns="62400" rIns="120000" bIns="62400" rtlCol="0" anchor="ctr" anchorCtr="0">
            <a:normAutofit/>
          </a:bodyPr>
          <a:lstStyle>
            <a:lvl1pPr algn="l" defTabSz="685800" rtl="0" eaLnBrk="1" fontAlgn="auto" latinLnBrk="0" hangingPunct="1">
              <a:lnSpc>
                <a:spcPct val="100000"/>
              </a:lnSpc>
              <a:spcBef>
                <a:spcPct val="0"/>
              </a:spcBef>
              <a:buNone/>
              <a:defRPr sz="2700" b="1" u="none" strike="noStrike" kern="1200" cap="none" spc="300" normalizeH="0" baseline="0">
                <a:solidFill>
                  <a:sysClr val="windowText" lastClr="000000">
                    <a:lumMod val="85000"/>
                    <a:lumOff val="15000"/>
                  </a:sysClr>
                </a:solidFill>
                <a:uFillTx/>
                <a:latin typeface="Arial" panose="020B0604020202020204" pitchFamily="34" charset="0"/>
                <a:ea typeface="微软雅黑" panose="020B0503020204020204" charset="-122"/>
                <a:cs typeface="+mn-ea"/>
              </a:defRPr>
            </a:lvl1pPr>
          </a:lstStyle>
          <a:p>
            <a:pPr defTabSz="914377"/>
            <a:r>
              <a:rPr lang="zh-CN" altLang="en-US" sz="4000" spc="400" dirty="0">
                <a:latin typeface="微软雅黑" panose="020B0503020204020204" pitchFamily="34" charset="-122"/>
                <a:ea typeface="微软雅黑" panose="020B0503020204020204" pitchFamily="34" charset="-122"/>
              </a:rPr>
              <a:t>目录</a:t>
            </a:r>
          </a:p>
        </p:txBody>
      </p:sp>
      <p:sp>
        <p:nvSpPr>
          <p:cNvPr id="6" name="矩形 5">
            <a:extLst>
              <a:ext uri="{FF2B5EF4-FFF2-40B4-BE49-F238E27FC236}">
                <a16:creationId xmlns:a16="http://schemas.microsoft.com/office/drawing/2014/main" id="{B4971A59-BEB4-436B-80EF-65BD62CDFAC3}"/>
              </a:ext>
            </a:extLst>
          </p:cNvPr>
          <p:cNvSpPr/>
          <p:nvPr/>
        </p:nvSpPr>
        <p:spPr>
          <a:xfrm>
            <a:off x="412752" y="2303925"/>
            <a:ext cx="1713889" cy="1423147"/>
          </a:xfrm>
          <a:prstGeom prst="rect">
            <a:avLst/>
          </a:prstGeom>
          <a:solidFill>
            <a:schemeClr val="bg1">
              <a:lumMod val="9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zh-CN" altLang="en-US" kern="0">
              <a:solidFill>
                <a:prstClr val="white"/>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7" name="文本框 6">
            <a:extLst>
              <a:ext uri="{FF2B5EF4-FFF2-40B4-BE49-F238E27FC236}">
                <a16:creationId xmlns:a16="http://schemas.microsoft.com/office/drawing/2014/main" id="{991371C5-E275-4AFE-B9F6-D44AE6D35666}"/>
              </a:ext>
            </a:extLst>
          </p:cNvPr>
          <p:cNvSpPr txBox="1"/>
          <p:nvPr/>
        </p:nvSpPr>
        <p:spPr>
          <a:xfrm>
            <a:off x="542543" y="2383776"/>
            <a:ext cx="643558" cy="615553"/>
          </a:xfrm>
          <a:prstGeom prst="rect">
            <a:avLst/>
          </a:prstGeom>
          <a:noFill/>
        </p:spPr>
        <p:txBody>
          <a:bodyPr wrap="square" lIns="0" tIns="0" rIns="0" bIns="0" rtlCol="0">
            <a:spAutoFit/>
          </a:bodyPr>
          <a:lstStyle>
            <a:defPPr>
              <a:defRPr lang="en-US"/>
            </a:defPPr>
            <a:lvl1pPr>
              <a:defRPr sz="4000" b="1">
                <a:solidFill>
                  <a:srgbClr val="666666"/>
                </a:solidFill>
                <a:latin typeface="Arial" panose="020B0604020202020204" pitchFamily="34" charset="0"/>
                <a:ea typeface="Microsoft YaHei" panose="020B0503020204020204" pitchFamily="34" charset="-122"/>
                <a:cs typeface="+mn-ea"/>
              </a:defRPr>
            </a:lvl1pPr>
          </a:lstStyle>
          <a:p>
            <a:pPr marL="0" marR="0" lvl="0" indent="0" algn="l" defTabSz="914478" rtl="0" eaLnBrk="1" fontAlgn="auto" latinLnBrk="0" hangingPunct="1">
              <a:lnSpc>
                <a:spcPct val="100000"/>
              </a:lnSpc>
              <a:spcBef>
                <a:spcPts val="0"/>
              </a:spcBef>
              <a:spcAft>
                <a:spcPts val="0"/>
              </a:spcAft>
              <a:buClrTx/>
              <a:buSzTx/>
              <a:buFontTx/>
              <a:buNone/>
              <a:tabLst/>
              <a:defRPr/>
            </a:pPr>
            <a:r>
              <a:rPr lang="en-US" altLang="zh-CN" dirty="0">
                <a:latin typeface="微软雅黑" panose="020B0503020204020204" pitchFamily="34" charset="-122"/>
                <a:ea typeface="微软雅黑" panose="020B0503020204020204" pitchFamily="34" charset="-122"/>
                <a:sym typeface="Arial" panose="020B0604020202020204" pitchFamily="34" charset="0"/>
              </a:rPr>
              <a:t>01</a:t>
            </a: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8" name="文本框 7">
            <a:extLst>
              <a:ext uri="{FF2B5EF4-FFF2-40B4-BE49-F238E27FC236}">
                <a16:creationId xmlns:a16="http://schemas.microsoft.com/office/drawing/2014/main" id="{6FCACE9E-BE00-4706-8886-6B85C5133E53}"/>
              </a:ext>
            </a:extLst>
          </p:cNvPr>
          <p:cNvSpPr txBox="1"/>
          <p:nvPr/>
        </p:nvSpPr>
        <p:spPr>
          <a:xfrm>
            <a:off x="802105" y="3008255"/>
            <a:ext cx="1233871" cy="553998"/>
          </a:xfrm>
          <a:prstGeom prst="rect">
            <a:avLst/>
          </a:prstGeom>
          <a:noFill/>
        </p:spPr>
        <p:txBody>
          <a:bodyPr wrap="square" lIns="0" tIns="0" rIns="0" bIns="0" rtlCol="0">
            <a:spAutoFit/>
          </a:bodyPr>
          <a:lstStyle>
            <a:defPPr>
              <a:defRPr lang="en-US"/>
            </a:defPPr>
            <a:lvl1pPr>
              <a:defRPr>
                <a:solidFill>
                  <a:srgbClr val="666666"/>
                </a:solidFill>
                <a:latin typeface="Arial" panose="020B0604020202020204" pitchFamily="34" charset="0"/>
                <a:ea typeface="Microsoft YaHei" panose="020B0503020204020204" pitchFamily="34" charset="-122"/>
                <a:cs typeface="Arial" panose="020B0604020202020204" pitchFamily="34" charset="0"/>
              </a:defRPr>
            </a:lvl1pPr>
          </a:lstStyle>
          <a:p>
            <a:pPr lvl="0">
              <a:defRPr/>
            </a:pPr>
            <a:r>
              <a:rPr lang="en-US" altLang="zh-CN" dirty="0">
                <a:latin typeface="微软雅黑" panose="020B0503020204020204" pitchFamily="34" charset="-122"/>
                <a:ea typeface="微软雅黑" panose="020B0503020204020204" pitchFamily="34" charset="-122"/>
                <a:sym typeface="Arial" panose="020B0604020202020204" pitchFamily="34" charset="0"/>
              </a:rPr>
              <a:t>openGauss </a:t>
            </a:r>
            <a:r>
              <a:rPr lang="zh-CN" altLang="en-US" dirty="0">
                <a:latin typeface="微软雅黑" panose="020B0503020204020204" pitchFamily="34" charset="-122"/>
                <a:ea typeface="微软雅黑" panose="020B0503020204020204" pitchFamily="34" charset="-122"/>
                <a:sym typeface="Arial" panose="020B0604020202020204" pitchFamily="34" charset="0"/>
              </a:rPr>
              <a:t>总体架构</a:t>
            </a:r>
          </a:p>
        </p:txBody>
      </p:sp>
      <p:sp>
        <p:nvSpPr>
          <p:cNvPr id="9" name="文本框 8">
            <a:extLst>
              <a:ext uri="{FF2B5EF4-FFF2-40B4-BE49-F238E27FC236}">
                <a16:creationId xmlns:a16="http://schemas.microsoft.com/office/drawing/2014/main" id="{FB0919E2-7957-498C-8B8E-F5F19996D27E}"/>
              </a:ext>
            </a:extLst>
          </p:cNvPr>
          <p:cNvSpPr txBox="1"/>
          <p:nvPr/>
        </p:nvSpPr>
        <p:spPr>
          <a:xfrm>
            <a:off x="2447567" y="2390495"/>
            <a:ext cx="643558" cy="615553"/>
          </a:xfrm>
          <a:prstGeom prst="rect">
            <a:avLst/>
          </a:prstGeom>
          <a:noFill/>
        </p:spPr>
        <p:txBody>
          <a:bodyPr wrap="square" lIns="0" tIns="0" rIns="0" bIns="0" rtlCol="0">
            <a:spAutoFit/>
          </a:bodyPr>
          <a:lstStyle>
            <a:defPPr>
              <a:defRPr lang="en-US"/>
            </a:defPPr>
            <a:lvl1pPr>
              <a:defRPr sz="4000" b="1">
                <a:solidFill>
                  <a:srgbClr val="666666"/>
                </a:solidFill>
                <a:latin typeface="Arial" panose="020B0604020202020204" pitchFamily="34" charset="0"/>
                <a:ea typeface="Microsoft YaHei" panose="020B0503020204020204" pitchFamily="34" charset="-122"/>
                <a:cs typeface="+mn-ea"/>
              </a:defRPr>
            </a:lvl1pPr>
          </a:lstStyle>
          <a:p>
            <a:pPr>
              <a:defRPr/>
            </a:pPr>
            <a:r>
              <a:rPr lang="en-US" altLang="zh-CN" dirty="0">
                <a:latin typeface="微软雅黑" panose="020B0503020204020204" pitchFamily="34" charset="-122"/>
                <a:ea typeface="微软雅黑" panose="020B0503020204020204" pitchFamily="34" charset="-122"/>
                <a:sym typeface="Arial" panose="020B0604020202020204" pitchFamily="34" charset="0"/>
              </a:rPr>
              <a:t>02</a:t>
            </a: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0" name="文本框 9">
            <a:extLst>
              <a:ext uri="{FF2B5EF4-FFF2-40B4-BE49-F238E27FC236}">
                <a16:creationId xmlns:a16="http://schemas.microsoft.com/office/drawing/2014/main" id="{AA121249-4B92-4EC9-8D21-6A27D06C1884}"/>
              </a:ext>
            </a:extLst>
          </p:cNvPr>
          <p:cNvSpPr txBox="1"/>
          <p:nvPr/>
        </p:nvSpPr>
        <p:spPr>
          <a:xfrm>
            <a:off x="2766836" y="2951816"/>
            <a:ext cx="1433930" cy="553998"/>
          </a:xfrm>
          <a:prstGeom prst="rect">
            <a:avLst/>
          </a:prstGeom>
          <a:noFill/>
        </p:spPr>
        <p:txBody>
          <a:bodyPr wrap="square" lIns="0" tIns="0" rIns="0" bIns="0" rtlCol="0">
            <a:spAutoFit/>
          </a:bodyPr>
          <a:lstStyle>
            <a:defPPr>
              <a:defRPr lang="en-US"/>
            </a:defPPr>
            <a:lvl1pPr>
              <a:defRPr>
                <a:solidFill>
                  <a:srgbClr val="666666"/>
                </a:solidFill>
                <a:latin typeface="Arial" panose="020B0604020202020204" pitchFamily="34" charset="0"/>
                <a:ea typeface="Microsoft YaHei" panose="020B0503020204020204" pitchFamily="34" charset="-122"/>
                <a:cs typeface="Arial" panose="020B0604020202020204" pitchFamily="34" charset="0"/>
              </a:defRPr>
            </a:lvl1pPr>
          </a:lstStyle>
          <a:p>
            <a:pPr lvl="0">
              <a:defRPr/>
            </a:pPr>
            <a:r>
              <a:rPr lang="en-US" altLang="zh-CN" dirty="0">
                <a:latin typeface="微软雅黑" panose="020B0503020204020204" pitchFamily="34" charset="-122"/>
                <a:ea typeface="微软雅黑" panose="020B0503020204020204" pitchFamily="34" charset="-122"/>
                <a:sym typeface="Arial" panose="020B0604020202020204" pitchFamily="34" charset="0"/>
              </a:rPr>
              <a:t>openGauss </a:t>
            </a:r>
            <a:r>
              <a:rPr lang="zh-CN" altLang="en-US" dirty="0">
                <a:latin typeface="微软雅黑" panose="020B0503020204020204" pitchFamily="34" charset="-122"/>
                <a:ea typeface="微软雅黑" panose="020B0503020204020204" pitchFamily="34" charset="-122"/>
                <a:sym typeface="Arial" panose="020B0604020202020204" pitchFamily="34" charset="0"/>
              </a:rPr>
              <a:t>内核特性</a:t>
            </a:r>
          </a:p>
        </p:txBody>
      </p:sp>
      <p:sp>
        <p:nvSpPr>
          <p:cNvPr id="21" name="矩形 20">
            <a:extLst>
              <a:ext uri="{FF2B5EF4-FFF2-40B4-BE49-F238E27FC236}">
                <a16:creationId xmlns:a16="http://schemas.microsoft.com/office/drawing/2014/main" id="{D2C663CB-42B8-4ED7-95C8-51CBD40BDF99}"/>
              </a:ext>
            </a:extLst>
          </p:cNvPr>
          <p:cNvSpPr/>
          <p:nvPr/>
        </p:nvSpPr>
        <p:spPr>
          <a:xfrm>
            <a:off x="6183259" y="2310644"/>
            <a:ext cx="1713889" cy="1423147"/>
          </a:xfrm>
          <a:prstGeom prst="rect">
            <a:avLst/>
          </a:prstGeom>
          <a:solidFill>
            <a:schemeClr val="bg1">
              <a:lumMod val="9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2" name="文本框 21">
            <a:extLst>
              <a:ext uri="{FF2B5EF4-FFF2-40B4-BE49-F238E27FC236}">
                <a16:creationId xmlns:a16="http://schemas.microsoft.com/office/drawing/2014/main" id="{79C348E4-E1E5-47AB-BF01-DB643ADBCAEA}"/>
              </a:ext>
            </a:extLst>
          </p:cNvPr>
          <p:cNvSpPr txBox="1"/>
          <p:nvPr/>
        </p:nvSpPr>
        <p:spPr>
          <a:xfrm>
            <a:off x="6258665" y="2390495"/>
            <a:ext cx="643558" cy="615553"/>
          </a:xfrm>
          <a:prstGeom prst="rect">
            <a:avLst/>
          </a:prstGeom>
          <a:noFill/>
        </p:spPr>
        <p:txBody>
          <a:bodyPr wrap="square" lIns="0" tIns="0" rIns="0" bIns="0" rtlCol="0">
            <a:spAutoFit/>
          </a:bodyPr>
          <a:lstStyle>
            <a:defPPr>
              <a:defRPr lang="en-US"/>
            </a:defPPr>
            <a:lvl1pPr>
              <a:defRPr sz="4000" b="1">
                <a:solidFill>
                  <a:srgbClr val="666666"/>
                </a:solidFill>
                <a:latin typeface="Arial" panose="020B0604020202020204" pitchFamily="34" charset="0"/>
                <a:ea typeface="Microsoft YaHei" panose="020B0503020204020204" pitchFamily="34" charset="-122"/>
                <a:cs typeface="+mn-ea"/>
              </a:defRPr>
            </a:lvl1pPr>
          </a:lstStyle>
          <a:p>
            <a:pPr marL="0" marR="0" lvl="0" indent="0" algn="l" defTabSz="914478"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sym typeface="Arial" panose="020B0604020202020204" pitchFamily="34" charset="0"/>
              </a:rPr>
              <a:t>04</a:t>
            </a:r>
            <a:endParaRPr kumimoji="0" lang="zh-CN" altLang="en-US" sz="4000" b="1" i="0" u="none" strike="noStrike" kern="120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23" name="文本框 22">
            <a:extLst>
              <a:ext uri="{FF2B5EF4-FFF2-40B4-BE49-F238E27FC236}">
                <a16:creationId xmlns:a16="http://schemas.microsoft.com/office/drawing/2014/main" id="{AF4D6E40-9512-4DE0-BEDE-AA6365D614C2}"/>
              </a:ext>
            </a:extLst>
          </p:cNvPr>
          <p:cNvSpPr txBox="1"/>
          <p:nvPr/>
        </p:nvSpPr>
        <p:spPr>
          <a:xfrm>
            <a:off x="6577934" y="2951816"/>
            <a:ext cx="1433930" cy="553998"/>
          </a:xfrm>
          <a:prstGeom prst="rect">
            <a:avLst/>
          </a:prstGeom>
          <a:noFill/>
        </p:spPr>
        <p:txBody>
          <a:bodyPr wrap="square" lIns="0" tIns="0" rIns="0" bIns="0" rtlCol="0">
            <a:spAutoFit/>
          </a:bodyPr>
          <a:lstStyle>
            <a:defPPr>
              <a:defRPr lang="en-US"/>
            </a:defPPr>
            <a:lvl1pPr>
              <a:defRPr>
                <a:solidFill>
                  <a:srgbClr val="666666"/>
                </a:solidFill>
                <a:latin typeface="Arial" panose="020B0604020202020204" pitchFamily="34" charset="0"/>
                <a:ea typeface="Microsoft YaHei" panose="020B0503020204020204" pitchFamily="34" charset="-122"/>
                <a:cs typeface="Arial" panose="020B0604020202020204" pitchFamily="34" charset="0"/>
              </a:defRPr>
            </a:lvl1pPr>
          </a:lstStyle>
          <a:p>
            <a:pPr>
              <a:defRPr/>
            </a:pPr>
            <a:r>
              <a:rPr lang="en-US" altLang="zh-CN" dirty="0">
                <a:latin typeface="微软雅黑" panose="020B0503020204020204" pitchFamily="34" charset="-122"/>
                <a:ea typeface="微软雅黑" panose="020B0503020204020204" pitchFamily="34" charset="-122"/>
                <a:sym typeface="Arial" panose="020B0604020202020204" pitchFamily="34" charset="0"/>
              </a:rPr>
              <a:t>openGauss </a:t>
            </a:r>
            <a:r>
              <a:rPr lang="en-US" altLang="zh-CN" dirty="0" err="1">
                <a:latin typeface="微软雅黑" panose="020B0503020204020204" pitchFamily="34" charset="-122"/>
                <a:ea typeface="微软雅黑" panose="020B0503020204020204" pitchFamily="34" charset="-122"/>
              </a:rPr>
              <a:t>DataPod</a:t>
            </a: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24" name="矩形 23">
            <a:extLst>
              <a:ext uri="{FF2B5EF4-FFF2-40B4-BE49-F238E27FC236}">
                <a16:creationId xmlns:a16="http://schemas.microsoft.com/office/drawing/2014/main" id="{E2D2D08F-66F5-43DB-955B-8B71A8C7D6DE}"/>
              </a:ext>
            </a:extLst>
          </p:cNvPr>
          <p:cNvSpPr/>
          <p:nvPr/>
        </p:nvSpPr>
        <p:spPr>
          <a:xfrm>
            <a:off x="8171046" y="2303925"/>
            <a:ext cx="1713889" cy="1423147"/>
          </a:xfrm>
          <a:prstGeom prst="rect">
            <a:avLst/>
          </a:prstGeom>
          <a:solidFill>
            <a:srgbClr val="C00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zh-CN" altLang="en-US" kern="0">
              <a:solidFill>
                <a:prstClr val="white"/>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5" name="文本框 24">
            <a:extLst>
              <a:ext uri="{FF2B5EF4-FFF2-40B4-BE49-F238E27FC236}">
                <a16:creationId xmlns:a16="http://schemas.microsoft.com/office/drawing/2014/main" id="{45FDE5C5-9C1A-4AAE-BA1F-2CA9B9FCC3FD}"/>
              </a:ext>
            </a:extLst>
          </p:cNvPr>
          <p:cNvSpPr txBox="1"/>
          <p:nvPr/>
        </p:nvSpPr>
        <p:spPr>
          <a:xfrm>
            <a:off x="8246452" y="2383776"/>
            <a:ext cx="643558" cy="615553"/>
          </a:xfrm>
          <a:prstGeom prst="rect">
            <a:avLst/>
          </a:prstGeom>
          <a:noFill/>
        </p:spPr>
        <p:txBody>
          <a:bodyPr wrap="square" lIns="0" tIns="0" rIns="0" bIns="0" rtlCol="0">
            <a:spAutoFit/>
          </a:bodyPr>
          <a:lstStyle>
            <a:defPPr>
              <a:defRPr lang="en-US"/>
            </a:defPPr>
            <a:lvl1pPr>
              <a:defRPr sz="4000" b="1">
                <a:solidFill>
                  <a:srgbClr val="666666"/>
                </a:solidFill>
                <a:latin typeface="Arial" panose="020B0604020202020204" pitchFamily="34" charset="0"/>
                <a:ea typeface="Microsoft YaHei" panose="020B0503020204020204" pitchFamily="34" charset="-122"/>
                <a:cs typeface="+mn-ea"/>
              </a:defRPr>
            </a:lvl1pPr>
          </a:lstStyle>
          <a:p>
            <a:pPr marL="0" marR="0" lvl="0" indent="0" algn="l" defTabSz="914478"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Arial" panose="020B0604020202020204" pitchFamily="34" charset="0"/>
              </a:rPr>
              <a:t>05</a:t>
            </a:r>
            <a:endParaRPr kumimoji="0" lang="zh-CN" altLang="en-US" sz="4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26" name="文本框 25">
            <a:extLst>
              <a:ext uri="{FF2B5EF4-FFF2-40B4-BE49-F238E27FC236}">
                <a16:creationId xmlns:a16="http://schemas.microsoft.com/office/drawing/2014/main" id="{DAE4E1EF-EECE-4EED-8B11-8FE32BC848F2}"/>
              </a:ext>
            </a:extLst>
          </p:cNvPr>
          <p:cNvSpPr txBox="1"/>
          <p:nvPr/>
        </p:nvSpPr>
        <p:spPr>
          <a:xfrm>
            <a:off x="8565721" y="2945097"/>
            <a:ext cx="1319214" cy="553998"/>
          </a:xfrm>
          <a:prstGeom prst="rect">
            <a:avLst/>
          </a:prstGeom>
          <a:noFill/>
        </p:spPr>
        <p:txBody>
          <a:bodyPr wrap="square" lIns="0" tIns="0" rIns="0" bIns="0" rtlCol="0">
            <a:spAutoFit/>
          </a:bodyPr>
          <a:lstStyle>
            <a:defPPr>
              <a:defRPr lang="en-US"/>
            </a:defPPr>
            <a:lvl1pPr>
              <a:defRPr>
                <a:solidFill>
                  <a:srgbClr val="666666"/>
                </a:solidFill>
                <a:latin typeface="Arial" panose="020B0604020202020204" pitchFamily="34" charset="0"/>
                <a:ea typeface="Microsoft YaHei" panose="020B0503020204020204" pitchFamily="34" charset="-122"/>
                <a:cs typeface="Arial" panose="020B0604020202020204" pitchFamily="34" charset="0"/>
              </a:defRPr>
            </a:lvl1pPr>
          </a:lstStyle>
          <a:p>
            <a:pPr lvl="0">
              <a:defRPr/>
            </a:pPr>
            <a:r>
              <a:rPr lang="en-US" altLang="zh-CN"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openGauss </a:t>
            </a:r>
            <a:r>
              <a:rPr lang="en-US" altLang="zh-CN" dirty="0" err="1">
                <a:solidFill>
                  <a:schemeClr val="bg1"/>
                </a:solidFill>
                <a:latin typeface="微软雅黑" panose="020B0503020204020204" pitchFamily="34" charset="-122"/>
                <a:ea typeface="微软雅黑" panose="020B0503020204020204" pitchFamily="34" charset="-122"/>
              </a:rPr>
              <a:t>DataKit</a:t>
            </a:r>
            <a:endParaRPr lang="zh-CN" altLang="en-US"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27" name="直接连接符 26">
            <a:extLst>
              <a:ext uri="{FF2B5EF4-FFF2-40B4-BE49-F238E27FC236}">
                <a16:creationId xmlns:a16="http://schemas.microsoft.com/office/drawing/2014/main" id="{EA16392C-84B4-46F3-B9F2-D425B8596F11}"/>
              </a:ext>
            </a:extLst>
          </p:cNvPr>
          <p:cNvCxnSpPr/>
          <p:nvPr/>
        </p:nvCxnSpPr>
        <p:spPr>
          <a:xfrm>
            <a:off x="412752" y="3792066"/>
            <a:ext cx="17138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19EA81C7-3B1F-4A9F-BC6B-EC559CF3B81C}"/>
              </a:ext>
            </a:extLst>
          </p:cNvPr>
          <p:cNvCxnSpPr/>
          <p:nvPr/>
        </p:nvCxnSpPr>
        <p:spPr>
          <a:xfrm>
            <a:off x="8171046" y="3792066"/>
            <a:ext cx="17138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0070AF7B-A478-4DDD-BEB2-C8EF09400DAF}"/>
              </a:ext>
            </a:extLst>
          </p:cNvPr>
          <p:cNvCxnSpPr/>
          <p:nvPr/>
        </p:nvCxnSpPr>
        <p:spPr>
          <a:xfrm>
            <a:off x="6182574" y="3798784"/>
            <a:ext cx="17138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EFEB0749-475F-4625-855B-82F3EDF0E83D}"/>
              </a:ext>
            </a:extLst>
          </p:cNvPr>
          <p:cNvCxnSpPr/>
          <p:nvPr/>
        </p:nvCxnSpPr>
        <p:spPr>
          <a:xfrm>
            <a:off x="2372161" y="3798784"/>
            <a:ext cx="1713889"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id="{1C392E42-31B0-467A-8390-9AF0D8E79241}"/>
              </a:ext>
            </a:extLst>
          </p:cNvPr>
          <p:cNvSpPr/>
          <p:nvPr/>
        </p:nvSpPr>
        <p:spPr>
          <a:xfrm>
            <a:off x="10056405" y="2310644"/>
            <a:ext cx="1713889" cy="1423147"/>
          </a:xfrm>
          <a:prstGeom prst="rect">
            <a:avLst/>
          </a:prstGeom>
          <a:solidFill>
            <a:schemeClr val="bg1">
              <a:lumMod val="9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3" name="文本框 32">
            <a:extLst>
              <a:ext uri="{FF2B5EF4-FFF2-40B4-BE49-F238E27FC236}">
                <a16:creationId xmlns:a16="http://schemas.microsoft.com/office/drawing/2014/main" id="{1C27A769-67C2-4A2F-9661-A4C24C5564C5}"/>
              </a:ext>
            </a:extLst>
          </p:cNvPr>
          <p:cNvSpPr txBox="1"/>
          <p:nvPr/>
        </p:nvSpPr>
        <p:spPr>
          <a:xfrm>
            <a:off x="10131811" y="2390495"/>
            <a:ext cx="643558" cy="615553"/>
          </a:xfrm>
          <a:prstGeom prst="rect">
            <a:avLst/>
          </a:prstGeom>
          <a:noFill/>
        </p:spPr>
        <p:txBody>
          <a:bodyPr wrap="square" lIns="0" tIns="0" rIns="0" bIns="0" rtlCol="0">
            <a:spAutoFit/>
          </a:bodyPr>
          <a:lstStyle>
            <a:defPPr>
              <a:defRPr lang="en-US"/>
            </a:defPPr>
            <a:lvl1pPr>
              <a:defRPr sz="4000" b="1">
                <a:solidFill>
                  <a:srgbClr val="666666"/>
                </a:solidFill>
                <a:latin typeface="Arial" panose="020B0604020202020204" pitchFamily="34" charset="0"/>
                <a:ea typeface="Microsoft YaHei" panose="020B0503020204020204" pitchFamily="34" charset="-122"/>
                <a:cs typeface="+mn-ea"/>
              </a:defRPr>
            </a:lvl1pPr>
          </a:lstStyle>
          <a:p>
            <a:pPr marL="0" marR="0" lvl="0" indent="0" algn="l" defTabSz="914478"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sym typeface="Arial" panose="020B0604020202020204" pitchFamily="34" charset="0"/>
              </a:rPr>
              <a:t>06</a:t>
            </a:r>
            <a:endParaRPr kumimoji="0" lang="zh-CN" altLang="en-US" sz="4000" b="1" i="0" u="none" strike="noStrike" kern="120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34" name="文本框 33">
            <a:extLst>
              <a:ext uri="{FF2B5EF4-FFF2-40B4-BE49-F238E27FC236}">
                <a16:creationId xmlns:a16="http://schemas.microsoft.com/office/drawing/2014/main" id="{DB160B3F-D1B9-40DF-80BD-03CBB781E36E}"/>
              </a:ext>
            </a:extLst>
          </p:cNvPr>
          <p:cNvSpPr txBox="1"/>
          <p:nvPr/>
        </p:nvSpPr>
        <p:spPr>
          <a:xfrm>
            <a:off x="10451080" y="2951816"/>
            <a:ext cx="1319214" cy="553998"/>
          </a:xfrm>
          <a:prstGeom prst="rect">
            <a:avLst/>
          </a:prstGeom>
          <a:noFill/>
        </p:spPr>
        <p:txBody>
          <a:bodyPr wrap="square" lIns="0" tIns="0" rIns="0" bIns="0" rtlCol="0">
            <a:spAutoFit/>
          </a:bodyPr>
          <a:lstStyle>
            <a:defPPr>
              <a:defRPr lang="en-US"/>
            </a:defPPr>
            <a:lvl1pPr>
              <a:defRPr>
                <a:solidFill>
                  <a:srgbClr val="666666"/>
                </a:solidFill>
                <a:latin typeface="Arial" panose="020B0604020202020204" pitchFamily="34" charset="0"/>
                <a:ea typeface="Microsoft YaHei" panose="020B0503020204020204" pitchFamily="34" charset="-122"/>
                <a:cs typeface="Arial" panose="020B0604020202020204" pitchFamily="34" charset="0"/>
              </a:defRPr>
            </a:lvl1pPr>
          </a:lstStyle>
          <a:p>
            <a:pPr lvl="0">
              <a:defRPr/>
            </a:pPr>
            <a:r>
              <a:rPr lang="en-US" altLang="zh-CN" dirty="0">
                <a:latin typeface="微软雅黑" panose="020B0503020204020204" pitchFamily="34" charset="-122"/>
                <a:ea typeface="微软雅黑" panose="020B0503020204020204" pitchFamily="34" charset="-122"/>
                <a:sym typeface="Arial" panose="020B0604020202020204" pitchFamily="34" charset="0"/>
              </a:rPr>
              <a:t>openGauss</a:t>
            </a:r>
            <a:r>
              <a:rPr lang="zh-CN" altLang="en-US" dirty="0">
                <a:latin typeface="微软雅黑" panose="020B0503020204020204" pitchFamily="34" charset="-122"/>
                <a:ea typeface="微软雅黑" panose="020B0503020204020204" pitchFamily="34" charset="-122"/>
              </a:rPr>
              <a:t>基准测试</a:t>
            </a: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35" name="直接连接符 34">
            <a:extLst>
              <a:ext uri="{FF2B5EF4-FFF2-40B4-BE49-F238E27FC236}">
                <a16:creationId xmlns:a16="http://schemas.microsoft.com/office/drawing/2014/main" id="{F3ECA4FD-0524-49D7-9010-40E6F00562A9}"/>
              </a:ext>
            </a:extLst>
          </p:cNvPr>
          <p:cNvCxnSpPr/>
          <p:nvPr/>
        </p:nvCxnSpPr>
        <p:spPr>
          <a:xfrm>
            <a:off x="10056405" y="3798785"/>
            <a:ext cx="1713889"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矩形 36">
            <a:extLst>
              <a:ext uri="{FF2B5EF4-FFF2-40B4-BE49-F238E27FC236}">
                <a16:creationId xmlns:a16="http://schemas.microsoft.com/office/drawing/2014/main" id="{3F3F4A4C-537E-43B2-A1CF-B588AF991E04}"/>
              </a:ext>
            </a:extLst>
          </p:cNvPr>
          <p:cNvSpPr/>
          <p:nvPr/>
        </p:nvSpPr>
        <p:spPr>
          <a:xfrm>
            <a:off x="4291899" y="2303925"/>
            <a:ext cx="1713889" cy="1423147"/>
          </a:xfrm>
          <a:prstGeom prst="rect">
            <a:avLst/>
          </a:prstGeom>
          <a:solidFill>
            <a:schemeClr val="bg1">
              <a:lumMod val="9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8" name="文本框 37">
            <a:extLst>
              <a:ext uri="{FF2B5EF4-FFF2-40B4-BE49-F238E27FC236}">
                <a16:creationId xmlns:a16="http://schemas.microsoft.com/office/drawing/2014/main" id="{BC99233E-7464-4F94-9132-4BC09666FC94}"/>
              </a:ext>
            </a:extLst>
          </p:cNvPr>
          <p:cNvSpPr txBox="1"/>
          <p:nvPr/>
        </p:nvSpPr>
        <p:spPr>
          <a:xfrm>
            <a:off x="4367305" y="2383776"/>
            <a:ext cx="643558" cy="615553"/>
          </a:xfrm>
          <a:prstGeom prst="rect">
            <a:avLst/>
          </a:prstGeom>
          <a:noFill/>
        </p:spPr>
        <p:txBody>
          <a:bodyPr wrap="square" lIns="0" tIns="0" rIns="0" bIns="0" rtlCol="0">
            <a:spAutoFit/>
          </a:bodyPr>
          <a:lstStyle>
            <a:defPPr>
              <a:defRPr lang="en-US"/>
            </a:defPPr>
            <a:lvl1pPr>
              <a:defRPr sz="4000" b="1">
                <a:solidFill>
                  <a:srgbClr val="666666"/>
                </a:solidFill>
                <a:latin typeface="Arial" panose="020B0604020202020204" pitchFamily="34" charset="0"/>
                <a:ea typeface="Microsoft YaHei" panose="020B0503020204020204" pitchFamily="34" charset="-122"/>
                <a:cs typeface="+mn-ea"/>
              </a:defRPr>
            </a:lvl1pPr>
          </a:lstStyle>
          <a:p>
            <a:pPr marL="0" marR="0" lvl="0" indent="0" algn="l" defTabSz="914478"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sym typeface="Arial" panose="020B0604020202020204" pitchFamily="34" charset="0"/>
              </a:rPr>
              <a:t>03</a:t>
            </a:r>
            <a:endParaRPr kumimoji="0" lang="zh-CN" altLang="en-US" sz="4000" b="1" i="0" u="none" strike="noStrike" kern="120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39" name="直接连接符 38">
            <a:extLst>
              <a:ext uri="{FF2B5EF4-FFF2-40B4-BE49-F238E27FC236}">
                <a16:creationId xmlns:a16="http://schemas.microsoft.com/office/drawing/2014/main" id="{8740CB62-A35B-424C-9F4D-B90A1BB1C431}"/>
              </a:ext>
            </a:extLst>
          </p:cNvPr>
          <p:cNvCxnSpPr/>
          <p:nvPr/>
        </p:nvCxnSpPr>
        <p:spPr>
          <a:xfrm>
            <a:off x="4291899" y="3792066"/>
            <a:ext cx="1713889" cy="0"/>
          </a:xfrm>
          <a:prstGeom prst="line">
            <a:avLst/>
          </a:prstGeom>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61CE73BD-6868-4C6F-8575-D9ABD3CE71F1}"/>
              </a:ext>
            </a:extLst>
          </p:cNvPr>
          <p:cNvSpPr txBox="1"/>
          <p:nvPr/>
        </p:nvSpPr>
        <p:spPr>
          <a:xfrm>
            <a:off x="4613167" y="2996925"/>
            <a:ext cx="1433930" cy="276999"/>
          </a:xfrm>
          <a:prstGeom prst="rect">
            <a:avLst/>
          </a:prstGeom>
          <a:noFill/>
        </p:spPr>
        <p:txBody>
          <a:bodyPr wrap="square" lIns="0" tIns="0" rIns="0" bIns="0" rtlCol="0">
            <a:spAutoFit/>
          </a:bodyPr>
          <a:lstStyle>
            <a:defPPr>
              <a:defRPr lang="en-US"/>
            </a:defPPr>
            <a:lvl1pPr>
              <a:defRPr>
                <a:solidFill>
                  <a:srgbClr val="666666"/>
                </a:solidFill>
                <a:latin typeface="Arial" panose="020B0604020202020204" pitchFamily="34" charset="0"/>
                <a:ea typeface="Microsoft YaHei" panose="020B0503020204020204" pitchFamily="34" charset="-122"/>
                <a:cs typeface="Arial" panose="020B0604020202020204" pitchFamily="34" charset="0"/>
              </a:defRPr>
            </a:lvl1pPr>
          </a:lstStyle>
          <a:p>
            <a:pPr>
              <a:defRPr/>
            </a:pPr>
            <a:r>
              <a:rPr lang="en-US" altLang="zh-CN" dirty="0" err="1">
                <a:latin typeface="微软雅黑" panose="020B0503020204020204" pitchFamily="34" charset="-122"/>
                <a:ea typeface="微软雅黑" panose="020B0503020204020204" pitchFamily="34" charset="-122"/>
                <a:sym typeface="Arial" panose="020B0604020202020204" pitchFamily="34" charset="0"/>
              </a:rPr>
              <a:t>oGRAC</a:t>
            </a: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22091899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5">
            <a:extLst>
              <a:ext uri="{FF2B5EF4-FFF2-40B4-BE49-F238E27FC236}">
                <a16:creationId xmlns:a16="http://schemas.microsoft.com/office/drawing/2014/main" id="{30313FBC-03C6-4FEE-869C-3D38D6316E6D}"/>
              </a:ext>
            </a:extLst>
          </p:cNvPr>
          <p:cNvSpPr/>
          <p:nvPr/>
        </p:nvSpPr>
        <p:spPr>
          <a:xfrm>
            <a:off x="5690855" y="1294286"/>
            <a:ext cx="3394940" cy="4907632"/>
          </a:xfrm>
          <a:prstGeom prst="ellipse">
            <a:avLst/>
          </a:prstGeom>
          <a:gradFill>
            <a:gsLst>
              <a:gs pos="0">
                <a:srgbClr val="FFFFFF">
                  <a:lumMod val="75000"/>
                  <a:alpha val="40000"/>
                </a:srgbClr>
              </a:gs>
              <a:gs pos="25000">
                <a:srgbClr val="FFFFFF">
                  <a:lumMod val="75000"/>
                  <a:alpha val="20000"/>
                </a:srgbClr>
              </a:gs>
              <a:gs pos="53000">
                <a:srgbClr val="FFFFFF">
                  <a:lumMod val="75000"/>
                  <a:alpha val="0"/>
                </a:srgbClr>
              </a:gs>
            </a:gsLst>
            <a:lin ang="10800000" scaled="0"/>
          </a:gradFill>
          <a:ln w="12700" cap="flat" cmpd="sng" algn="ctr">
            <a:noFill/>
            <a:prstDash val="solid"/>
            <a:miter lim="800000"/>
          </a:ln>
          <a:effectLst/>
        </p:spPr>
        <p:txBody>
          <a:bodyPr rtlCol="0" anchor="ctr"/>
          <a:lstStyle/>
          <a:p>
            <a:pPr algn="ctr" defTabSz="268498">
              <a:defRPr/>
            </a:pPr>
            <a:endParaRPr lang="en-US" sz="105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12" name="Oval 47">
            <a:extLst>
              <a:ext uri="{FF2B5EF4-FFF2-40B4-BE49-F238E27FC236}">
                <a16:creationId xmlns:a16="http://schemas.microsoft.com/office/drawing/2014/main" id="{9D6A17DC-7529-42E3-A569-5923EBE33951}"/>
              </a:ext>
            </a:extLst>
          </p:cNvPr>
          <p:cNvSpPr/>
          <p:nvPr/>
        </p:nvSpPr>
        <p:spPr>
          <a:xfrm>
            <a:off x="3897548" y="1294286"/>
            <a:ext cx="3680218" cy="4631969"/>
          </a:xfrm>
          <a:prstGeom prst="ellipse">
            <a:avLst/>
          </a:prstGeom>
          <a:gradFill>
            <a:gsLst>
              <a:gs pos="0">
                <a:srgbClr val="FFFFFF">
                  <a:lumMod val="75000"/>
                  <a:alpha val="30000"/>
                </a:srgbClr>
              </a:gs>
              <a:gs pos="25000">
                <a:srgbClr val="FFFFFF">
                  <a:lumMod val="75000"/>
                  <a:alpha val="10000"/>
                </a:srgbClr>
              </a:gs>
              <a:gs pos="53000">
                <a:srgbClr val="FFFFFF">
                  <a:lumMod val="75000"/>
                  <a:alpha val="0"/>
                </a:srgbClr>
              </a:gs>
            </a:gsLst>
            <a:lin ang="10800000" scaled="0"/>
          </a:gradFill>
          <a:ln w="12700" cap="flat" cmpd="sng" algn="ctr">
            <a:noFill/>
            <a:prstDash val="solid"/>
            <a:miter lim="800000"/>
          </a:ln>
          <a:effectLst/>
        </p:spPr>
        <p:txBody>
          <a:bodyPr rtlCol="0" anchor="ctr"/>
          <a:lstStyle/>
          <a:p>
            <a:pPr algn="ctr" defTabSz="268498">
              <a:defRPr/>
            </a:pPr>
            <a:endParaRPr lang="en-US" sz="105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13" name="Oval 46">
            <a:extLst>
              <a:ext uri="{FF2B5EF4-FFF2-40B4-BE49-F238E27FC236}">
                <a16:creationId xmlns:a16="http://schemas.microsoft.com/office/drawing/2014/main" id="{C46A5F9E-78F1-47AF-949D-1E76871D27AA}"/>
              </a:ext>
            </a:extLst>
          </p:cNvPr>
          <p:cNvSpPr/>
          <p:nvPr/>
        </p:nvSpPr>
        <p:spPr>
          <a:xfrm>
            <a:off x="3915988" y="2061204"/>
            <a:ext cx="2154439" cy="3351957"/>
          </a:xfrm>
          <a:prstGeom prst="ellipse">
            <a:avLst/>
          </a:prstGeom>
          <a:gradFill>
            <a:gsLst>
              <a:gs pos="0">
                <a:srgbClr val="FFFFFF">
                  <a:lumMod val="75000"/>
                  <a:alpha val="30000"/>
                </a:srgbClr>
              </a:gs>
              <a:gs pos="25000">
                <a:srgbClr val="FFFFFF">
                  <a:lumMod val="75000"/>
                  <a:alpha val="10000"/>
                </a:srgbClr>
              </a:gs>
              <a:gs pos="53000">
                <a:srgbClr val="FFFFFF">
                  <a:lumMod val="75000"/>
                  <a:alpha val="0"/>
                </a:srgbClr>
              </a:gs>
            </a:gsLst>
            <a:lin ang="10800000" scaled="0"/>
          </a:gradFill>
          <a:ln w="12700" cap="flat" cmpd="sng" algn="ctr">
            <a:noFill/>
            <a:prstDash val="solid"/>
            <a:miter lim="800000"/>
          </a:ln>
          <a:effectLst/>
        </p:spPr>
        <p:txBody>
          <a:bodyPr rtlCol="0" anchor="ctr"/>
          <a:lstStyle/>
          <a:p>
            <a:pPr algn="ctr" defTabSz="268498">
              <a:defRPr/>
            </a:pPr>
            <a:endParaRPr lang="en-US" sz="105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14" name="Oval 47">
            <a:extLst>
              <a:ext uri="{FF2B5EF4-FFF2-40B4-BE49-F238E27FC236}">
                <a16:creationId xmlns:a16="http://schemas.microsoft.com/office/drawing/2014/main" id="{BFD0FC2E-B6FC-45CA-A56A-F44C58C0914D}"/>
              </a:ext>
            </a:extLst>
          </p:cNvPr>
          <p:cNvSpPr/>
          <p:nvPr/>
        </p:nvSpPr>
        <p:spPr>
          <a:xfrm>
            <a:off x="2901754" y="2176295"/>
            <a:ext cx="2459849" cy="3068342"/>
          </a:xfrm>
          <a:prstGeom prst="ellipse">
            <a:avLst/>
          </a:prstGeom>
          <a:gradFill>
            <a:gsLst>
              <a:gs pos="0">
                <a:srgbClr val="FFFFFF">
                  <a:lumMod val="75000"/>
                  <a:alpha val="30000"/>
                </a:srgbClr>
              </a:gs>
              <a:gs pos="25000">
                <a:srgbClr val="FFFFFF">
                  <a:lumMod val="75000"/>
                  <a:alpha val="10000"/>
                </a:srgbClr>
              </a:gs>
              <a:gs pos="53000">
                <a:srgbClr val="FFFFFF">
                  <a:lumMod val="75000"/>
                  <a:alpha val="0"/>
                </a:srgbClr>
              </a:gs>
            </a:gsLst>
            <a:lin ang="10800000" scaled="0"/>
          </a:gradFill>
          <a:ln w="12700" cap="flat" cmpd="sng" algn="ctr">
            <a:noFill/>
            <a:prstDash val="solid"/>
            <a:miter lim="800000"/>
          </a:ln>
          <a:effectLst/>
        </p:spPr>
        <p:txBody>
          <a:bodyPr rtlCol="0" anchor="ctr"/>
          <a:lstStyle/>
          <a:p>
            <a:pPr algn="ctr" defTabSz="268498">
              <a:defRPr/>
            </a:pPr>
            <a:endParaRPr lang="en-US" sz="105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15" name="Oval 47">
            <a:extLst>
              <a:ext uri="{FF2B5EF4-FFF2-40B4-BE49-F238E27FC236}">
                <a16:creationId xmlns:a16="http://schemas.microsoft.com/office/drawing/2014/main" id="{09B7B717-9335-4B62-B323-AA5C384FFA1B}"/>
              </a:ext>
            </a:extLst>
          </p:cNvPr>
          <p:cNvSpPr/>
          <p:nvPr/>
        </p:nvSpPr>
        <p:spPr>
          <a:xfrm>
            <a:off x="2209679" y="2244069"/>
            <a:ext cx="2360525" cy="2944448"/>
          </a:xfrm>
          <a:prstGeom prst="ellipse">
            <a:avLst/>
          </a:prstGeom>
          <a:gradFill>
            <a:gsLst>
              <a:gs pos="0">
                <a:srgbClr val="FFFFFF">
                  <a:lumMod val="75000"/>
                  <a:alpha val="65000"/>
                </a:srgbClr>
              </a:gs>
              <a:gs pos="10000">
                <a:srgbClr val="FFFFFF">
                  <a:lumMod val="85000"/>
                  <a:alpha val="20000"/>
                </a:srgbClr>
              </a:gs>
              <a:gs pos="21000">
                <a:srgbClr val="FFFFFF">
                  <a:lumMod val="85000"/>
                  <a:alpha val="0"/>
                </a:srgbClr>
              </a:gs>
            </a:gsLst>
            <a:lin ang="10800000" scaled="0"/>
          </a:gradFill>
          <a:ln w="12700" cap="flat" cmpd="sng" algn="ctr">
            <a:noFill/>
            <a:prstDash val="solid"/>
            <a:miter lim="800000"/>
          </a:ln>
          <a:effectLst/>
        </p:spPr>
        <p:txBody>
          <a:bodyPr rtlCol="0" anchor="ctr"/>
          <a:lstStyle/>
          <a:p>
            <a:pPr algn="ctr" defTabSz="268498">
              <a:defRPr/>
            </a:pPr>
            <a:endParaRPr lang="en-US" sz="105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122" name="Oval 45">
            <a:extLst>
              <a:ext uri="{FF2B5EF4-FFF2-40B4-BE49-F238E27FC236}">
                <a16:creationId xmlns:a16="http://schemas.microsoft.com/office/drawing/2014/main" id="{35A569FA-7492-4D39-9C67-3C88C8BF507A}"/>
              </a:ext>
            </a:extLst>
          </p:cNvPr>
          <p:cNvSpPr/>
          <p:nvPr/>
        </p:nvSpPr>
        <p:spPr>
          <a:xfrm>
            <a:off x="8126581" y="836195"/>
            <a:ext cx="3614151" cy="5751094"/>
          </a:xfrm>
          <a:prstGeom prst="ellipse">
            <a:avLst/>
          </a:prstGeom>
          <a:gradFill>
            <a:gsLst>
              <a:gs pos="0">
                <a:srgbClr val="FFFFFF">
                  <a:lumMod val="75000"/>
                  <a:alpha val="40000"/>
                </a:srgbClr>
              </a:gs>
              <a:gs pos="25000">
                <a:srgbClr val="FFFFFF">
                  <a:lumMod val="75000"/>
                  <a:alpha val="20000"/>
                </a:srgbClr>
              </a:gs>
              <a:gs pos="53000">
                <a:srgbClr val="FFFFFF">
                  <a:lumMod val="75000"/>
                  <a:alpha val="0"/>
                </a:srgbClr>
              </a:gs>
            </a:gsLst>
            <a:lin ang="10800000" scaled="0"/>
          </a:gradFill>
          <a:ln w="12700" cap="flat" cmpd="sng" algn="ctr">
            <a:noFill/>
            <a:prstDash val="solid"/>
            <a:miter lim="800000"/>
          </a:ln>
          <a:effectLst/>
        </p:spPr>
        <p:txBody>
          <a:bodyPr rtlCol="0" anchor="ctr"/>
          <a:lstStyle/>
          <a:p>
            <a:pPr algn="ctr" defTabSz="429723">
              <a:defRPr/>
            </a:pPr>
            <a:endParaRPr lang="en-US" altLang="zh-CN" sz="1050" b="1" kern="0" dirty="0">
              <a:solidFill>
                <a:srgbClr val="1D1D1A"/>
              </a:solidFill>
              <a:latin typeface="微软雅黑" panose="020B0503020204020204" pitchFamily="34" charset="-122"/>
              <a:ea typeface="微软雅黑" panose="020B0503020204020204" pitchFamily="34" charset="-122"/>
              <a:sym typeface="FZLanTingHeiS-R-GB"/>
            </a:endParaRPr>
          </a:p>
        </p:txBody>
      </p:sp>
      <p:sp>
        <p:nvSpPr>
          <p:cNvPr id="4" name="标题 2">
            <a:extLst>
              <a:ext uri="{FF2B5EF4-FFF2-40B4-BE49-F238E27FC236}">
                <a16:creationId xmlns:a16="http://schemas.microsoft.com/office/drawing/2014/main" id="{D3A64EFB-F186-4393-A854-04D62AEEA572}"/>
              </a:ext>
            </a:extLst>
          </p:cNvPr>
          <p:cNvSpPr txBox="1"/>
          <p:nvPr/>
        </p:nvSpPr>
        <p:spPr>
          <a:xfrm>
            <a:off x="99883" y="82067"/>
            <a:ext cx="11653153" cy="831762"/>
          </a:xfrm>
          <a:prstGeom prst="rect">
            <a:avLst/>
          </a:prstGeom>
        </p:spPr>
        <p:txBody>
          <a:bodyPr anchor="ctr"/>
          <a:lstStyle>
            <a:lvl1pPr algn="l" defTabSz="1188085" rtl="0" eaLnBrk="1" latinLnBrk="0" hangingPunct="1">
              <a:lnSpc>
                <a:spcPct val="90000"/>
              </a:lnSpc>
              <a:spcBef>
                <a:spcPct val="0"/>
              </a:spcBef>
              <a:buNone/>
              <a:defRPr sz="2800" b="1" kern="1200">
                <a:solidFill>
                  <a:schemeClr val="tx1"/>
                </a:solidFill>
                <a:latin typeface="微软雅黑" panose="020B0503020204020204" pitchFamily="34" charset="-122"/>
                <a:ea typeface="微软雅黑" panose="020B0503020204020204" pitchFamily="34" charset="-122"/>
                <a:cs typeface="+mj-cs"/>
              </a:defRPr>
            </a:lvl1pPr>
          </a:lstStyle>
          <a:p>
            <a:pPr defTabSz="913399">
              <a:lnSpc>
                <a:spcPct val="120000"/>
              </a:lnSpc>
              <a:spcBef>
                <a:spcPts val="0"/>
              </a:spcBef>
              <a:defRPr/>
            </a:pPr>
            <a:r>
              <a:rPr lang="zh-CN" altLang="en-US" sz="2399" spc="-40" dirty="0">
                <a:solidFill>
                  <a:prstClr val="black"/>
                </a:solidFill>
                <a:cs typeface="+mn-ea"/>
              </a:rPr>
              <a:t>完备高效运转的组织结构</a:t>
            </a:r>
            <a:endParaRPr lang="zh-CN" altLang="en-US" sz="2399" spc="-40" dirty="0">
              <a:solidFill>
                <a:prstClr val="black"/>
              </a:solidFill>
              <a:cs typeface="+mn-ea"/>
              <a:sym typeface="+mn-lt"/>
            </a:endParaRPr>
          </a:p>
        </p:txBody>
      </p:sp>
      <p:sp>
        <p:nvSpPr>
          <p:cNvPr id="6" name="Oval 45">
            <a:extLst>
              <a:ext uri="{FF2B5EF4-FFF2-40B4-BE49-F238E27FC236}">
                <a16:creationId xmlns:a16="http://schemas.microsoft.com/office/drawing/2014/main" id="{2999B407-9566-48B3-BC85-D0087B6EFE3C}"/>
              </a:ext>
            </a:extLst>
          </p:cNvPr>
          <p:cNvSpPr/>
          <p:nvPr/>
        </p:nvSpPr>
        <p:spPr>
          <a:xfrm>
            <a:off x="6986023" y="1118937"/>
            <a:ext cx="3614151" cy="5222864"/>
          </a:xfrm>
          <a:prstGeom prst="ellipse">
            <a:avLst/>
          </a:prstGeom>
          <a:gradFill>
            <a:gsLst>
              <a:gs pos="0">
                <a:srgbClr val="FFFFFF">
                  <a:lumMod val="75000"/>
                  <a:alpha val="40000"/>
                </a:srgbClr>
              </a:gs>
              <a:gs pos="25000">
                <a:srgbClr val="FFFFFF">
                  <a:lumMod val="75000"/>
                  <a:alpha val="20000"/>
                </a:srgbClr>
              </a:gs>
              <a:gs pos="53000">
                <a:srgbClr val="FFFFFF">
                  <a:lumMod val="75000"/>
                  <a:alpha val="0"/>
                </a:srgbClr>
              </a:gs>
            </a:gsLst>
            <a:lin ang="10800000" scaled="0"/>
          </a:gradFill>
          <a:ln w="12700" cap="flat" cmpd="sng" algn="ctr">
            <a:noFill/>
            <a:prstDash val="solid"/>
            <a:miter lim="800000"/>
          </a:ln>
          <a:effectLst/>
        </p:spPr>
        <p:txBody>
          <a:bodyPr rtlCol="0" anchor="ctr"/>
          <a:lstStyle/>
          <a:p>
            <a:pPr algn="ctr" defTabSz="429723">
              <a:defRPr/>
            </a:pPr>
            <a:endParaRPr lang="en-US" altLang="zh-CN" sz="1050" b="1" kern="0" dirty="0">
              <a:solidFill>
                <a:srgbClr val="1D1D1A"/>
              </a:solidFill>
              <a:latin typeface="微软雅黑" panose="020B0503020204020204" pitchFamily="34" charset="-122"/>
              <a:ea typeface="微软雅黑" panose="020B0503020204020204" pitchFamily="34" charset="-122"/>
              <a:sym typeface="FZLanTingHeiS-R-GB"/>
            </a:endParaRPr>
          </a:p>
        </p:txBody>
      </p:sp>
      <p:sp>
        <p:nvSpPr>
          <p:cNvPr id="7" name="箭头: 右 6">
            <a:extLst>
              <a:ext uri="{FF2B5EF4-FFF2-40B4-BE49-F238E27FC236}">
                <a16:creationId xmlns:a16="http://schemas.microsoft.com/office/drawing/2014/main" id="{ABE4845A-9F63-4937-9465-30F7F000A294}"/>
              </a:ext>
            </a:extLst>
          </p:cNvPr>
          <p:cNvSpPr/>
          <p:nvPr/>
        </p:nvSpPr>
        <p:spPr>
          <a:xfrm>
            <a:off x="1058921" y="3417977"/>
            <a:ext cx="11137841" cy="599192"/>
          </a:xfrm>
          <a:prstGeom prst="rightArrow">
            <a:avLst/>
          </a:prstGeom>
          <a:gradFill>
            <a:gsLst>
              <a:gs pos="0">
                <a:srgbClr val="FFFFFF">
                  <a:lumMod val="85000"/>
                </a:srgbClr>
              </a:gs>
              <a:gs pos="100000">
                <a:srgbClr val="FFFFFF">
                  <a:lumMod val="85000"/>
                  <a:alpha val="40000"/>
                </a:srgbClr>
              </a:gs>
            </a:gsLst>
            <a:lin ang="10800000" scaled="0"/>
          </a:gradFill>
          <a:ln w="12700" cap="flat" cmpd="sng" algn="ctr">
            <a:gradFill>
              <a:gsLst>
                <a:gs pos="0">
                  <a:srgbClr val="5B9BD5">
                    <a:lumMod val="5000"/>
                    <a:lumOff val="95000"/>
                    <a:alpha val="0"/>
                  </a:srgbClr>
                </a:gs>
                <a:gs pos="100000">
                  <a:srgbClr val="5B9BD5">
                    <a:lumMod val="30000"/>
                    <a:lumOff val="70000"/>
                    <a:alpha val="40000"/>
                  </a:srgbClr>
                </a:gs>
              </a:gsLst>
              <a:lin ang="0" scaled="0"/>
            </a:gradFill>
            <a:prstDash val="solid"/>
            <a:miter lim="800000"/>
          </a:ln>
          <a:effectLst/>
        </p:spPr>
        <p:txBody>
          <a:bodyPr rtlCol="0" anchor="ctr"/>
          <a:lstStyle/>
          <a:p>
            <a:pPr algn="ctr" defTabSz="268498">
              <a:defRPr/>
            </a:pPr>
            <a:endParaRPr lang="zh-CN" altLang="en-US" sz="1050" kern="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8" name="Oval 47">
            <a:extLst>
              <a:ext uri="{FF2B5EF4-FFF2-40B4-BE49-F238E27FC236}">
                <a16:creationId xmlns:a16="http://schemas.microsoft.com/office/drawing/2014/main" id="{E35ECD0C-1C7C-4B71-A153-10B7BBD27578}"/>
              </a:ext>
            </a:extLst>
          </p:cNvPr>
          <p:cNvSpPr/>
          <p:nvPr/>
        </p:nvSpPr>
        <p:spPr>
          <a:xfrm>
            <a:off x="710799" y="2784418"/>
            <a:ext cx="1710683" cy="1853931"/>
          </a:xfrm>
          <a:prstGeom prst="ellipse">
            <a:avLst/>
          </a:prstGeom>
          <a:gradFill>
            <a:gsLst>
              <a:gs pos="0">
                <a:srgbClr val="FFFFFF">
                  <a:lumMod val="75000"/>
                  <a:alpha val="65000"/>
                </a:srgbClr>
              </a:gs>
              <a:gs pos="10000">
                <a:srgbClr val="FFFFFF">
                  <a:lumMod val="85000"/>
                  <a:alpha val="20000"/>
                </a:srgbClr>
              </a:gs>
              <a:gs pos="21000">
                <a:srgbClr val="FFFFFF">
                  <a:lumMod val="85000"/>
                  <a:alpha val="0"/>
                </a:srgbClr>
              </a:gs>
            </a:gsLst>
            <a:lin ang="10800000" scaled="0"/>
          </a:gradFill>
          <a:ln w="12700" cap="flat" cmpd="sng" algn="ctr">
            <a:noFill/>
            <a:prstDash val="solid"/>
            <a:miter lim="800000"/>
          </a:ln>
          <a:effectLst/>
        </p:spPr>
        <p:txBody>
          <a:bodyPr rtlCol="0" anchor="ctr"/>
          <a:lstStyle/>
          <a:p>
            <a:pPr algn="ctr" defTabSz="268498">
              <a:defRPr/>
            </a:pPr>
            <a:endParaRPr lang="en-US" sz="105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9" name="Oval 24">
            <a:extLst>
              <a:ext uri="{FF2B5EF4-FFF2-40B4-BE49-F238E27FC236}">
                <a16:creationId xmlns:a16="http://schemas.microsoft.com/office/drawing/2014/main" id="{2F8DD397-0186-404E-9CCD-B2FB1017F99C}"/>
              </a:ext>
            </a:extLst>
          </p:cNvPr>
          <p:cNvSpPr/>
          <p:nvPr/>
        </p:nvSpPr>
        <p:spPr>
          <a:xfrm>
            <a:off x="244586" y="3199054"/>
            <a:ext cx="945485" cy="1024657"/>
          </a:xfrm>
          <a:prstGeom prst="ellipse">
            <a:avLst/>
          </a:prstGeom>
          <a:gradFill>
            <a:gsLst>
              <a:gs pos="0">
                <a:sysClr val="window" lastClr="FFFFFF">
                  <a:lumMod val="95000"/>
                </a:sysClr>
              </a:gs>
              <a:gs pos="100000">
                <a:sysClr val="window" lastClr="FFFFFF">
                  <a:lumMod val="85000"/>
                </a:sysClr>
              </a:gs>
            </a:gsLst>
            <a:lin ang="0" scaled="0"/>
          </a:gradFill>
          <a:ln w="12700" cap="flat" cmpd="sng" algn="ctr">
            <a:noFill/>
            <a:prstDash val="solid"/>
            <a:miter lim="800000"/>
          </a:ln>
          <a:effectLst/>
        </p:spPr>
        <p:txBody>
          <a:bodyPr rtlCol="0" anchor="ctr"/>
          <a:lstStyle/>
          <a:p>
            <a:pPr algn="ctr" defTabSz="268498">
              <a:defRPr/>
            </a:pPr>
            <a:endParaRPr lang="en-US" sz="105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10" name="Oval 47">
            <a:extLst>
              <a:ext uri="{FF2B5EF4-FFF2-40B4-BE49-F238E27FC236}">
                <a16:creationId xmlns:a16="http://schemas.microsoft.com/office/drawing/2014/main" id="{F22D0C2D-4EBA-47DC-852A-DC3DB2BA9A1E}"/>
              </a:ext>
            </a:extLst>
          </p:cNvPr>
          <p:cNvSpPr/>
          <p:nvPr/>
        </p:nvSpPr>
        <p:spPr>
          <a:xfrm>
            <a:off x="1058922" y="2494698"/>
            <a:ext cx="1958674" cy="2443190"/>
          </a:xfrm>
          <a:prstGeom prst="ellipse">
            <a:avLst/>
          </a:prstGeom>
          <a:gradFill>
            <a:gsLst>
              <a:gs pos="0">
                <a:srgbClr val="FFFFFF">
                  <a:lumMod val="75000"/>
                  <a:alpha val="65000"/>
                </a:srgbClr>
              </a:gs>
              <a:gs pos="10000">
                <a:srgbClr val="FFFFFF">
                  <a:lumMod val="85000"/>
                  <a:alpha val="20000"/>
                </a:srgbClr>
              </a:gs>
              <a:gs pos="21000">
                <a:srgbClr val="FFFFFF">
                  <a:lumMod val="85000"/>
                  <a:alpha val="0"/>
                </a:srgbClr>
              </a:gs>
            </a:gsLst>
            <a:lin ang="10800000" scaled="0"/>
          </a:gradFill>
          <a:ln w="12700" cap="flat" cmpd="sng" algn="ctr">
            <a:noFill/>
            <a:prstDash val="solid"/>
            <a:miter lim="800000"/>
          </a:ln>
          <a:effectLst/>
        </p:spPr>
        <p:txBody>
          <a:bodyPr rtlCol="0" anchor="ctr"/>
          <a:lstStyle/>
          <a:p>
            <a:pPr algn="ctr" defTabSz="268498">
              <a:defRPr/>
            </a:pPr>
            <a:endParaRPr lang="en-US" sz="105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11" name="Oval 47">
            <a:extLst>
              <a:ext uri="{FF2B5EF4-FFF2-40B4-BE49-F238E27FC236}">
                <a16:creationId xmlns:a16="http://schemas.microsoft.com/office/drawing/2014/main" id="{2EB1F4E8-8392-4DB2-88D5-A9566FC88517}"/>
              </a:ext>
            </a:extLst>
          </p:cNvPr>
          <p:cNvSpPr/>
          <p:nvPr/>
        </p:nvSpPr>
        <p:spPr>
          <a:xfrm>
            <a:off x="1745037" y="2411984"/>
            <a:ext cx="2082230" cy="2597310"/>
          </a:xfrm>
          <a:prstGeom prst="ellipse">
            <a:avLst/>
          </a:prstGeom>
          <a:gradFill>
            <a:gsLst>
              <a:gs pos="0">
                <a:srgbClr val="FFFFFF">
                  <a:lumMod val="75000"/>
                  <a:alpha val="65000"/>
                </a:srgbClr>
              </a:gs>
              <a:gs pos="10000">
                <a:srgbClr val="FFFFFF">
                  <a:lumMod val="85000"/>
                  <a:alpha val="20000"/>
                </a:srgbClr>
              </a:gs>
              <a:gs pos="21000">
                <a:srgbClr val="FFFFFF">
                  <a:lumMod val="85000"/>
                  <a:alpha val="0"/>
                </a:srgbClr>
              </a:gs>
            </a:gsLst>
            <a:lin ang="10800000" scaled="0"/>
          </a:gradFill>
          <a:ln w="12700" cap="flat" cmpd="sng" algn="ctr">
            <a:noFill/>
            <a:prstDash val="solid"/>
            <a:miter lim="800000"/>
          </a:ln>
          <a:effectLst/>
        </p:spPr>
        <p:txBody>
          <a:bodyPr rtlCol="0" anchor="ctr"/>
          <a:lstStyle/>
          <a:p>
            <a:pPr algn="ctr" defTabSz="268498">
              <a:defRPr/>
            </a:pPr>
            <a:endParaRPr lang="en-US" sz="105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pic>
        <p:nvPicPr>
          <p:cNvPr id="16" name="图像" descr="图像">
            <a:extLst>
              <a:ext uri="{FF2B5EF4-FFF2-40B4-BE49-F238E27FC236}">
                <a16:creationId xmlns:a16="http://schemas.microsoft.com/office/drawing/2014/main" id="{D37A65C1-C51B-4AC8-81F5-24E03943BFF1}"/>
              </a:ext>
            </a:extLst>
          </p:cNvPr>
          <p:cNvPicPr>
            <a:picLocks noChangeAspect="1"/>
          </p:cNvPicPr>
          <p:nvPr/>
        </p:nvPicPr>
        <p:blipFill>
          <a:blip r:embed="rId2">
            <a:duotone>
              <a:srgbClr val="5B9BD5">
                <a:shade val="45000"/>
                <a:satMod val="135000"/>
              </a:srgbClr>
              <a:prstClr val="white"/>
            </a:duotone>
          </a:blip>
          <a:stretch>
            <a:fillRect/>
          </a:stretch>
        </p:blipFill>
        <p:spPr>
          <a:xfrm>
            <a:off x="3078371" y="3604504"/>
            <a:ext cx="286953" cy="241850"/>
          </a:xfrm>
          <a:prstGeom prst="rect">
            <a:avLst/>
          </a:prstGeom>
          <a:ln w="12700">
            <a:miter lim="400000"/>
            <a:headEnd/>
            <a:tailEnd/>
          </a:ln>
        </p:spPr>
      </p:pic>
      <p:sp>
        <p:nvSpPr>
          <p:cNvPr id="17" name="TextBox 4">
            <a:extLst>
              <a:ext uri="{FF2B5EF4-FFF2-40B4-BE49-F238E27FC236}">
                <a16:creationId xmlns:a16="http://schemas.microsoft.com/office/drawing/2014/main" id="{D94D0868-5407-4001-8A59-843E6F02B52F}"/>
              </a:ext>
            </a:extLst>
          </p:cNvPr>
          <p:cNvSpPr txBox="1"/>
          <p:nvPr/>
        </p:nvSpPr>
        <p:spPr>
          <a:xfrm>
            <a:off x="4525349" y="3596527"/>
            <a:ext cx="990683" cy="261610"/>
          </a:xfrm>
          <a:prstGeom prst="rect">
            <a:avLst/>
          </a:prstGeom>
          <a:noFill/>
        </p:spPr>
        <p:txBody>
          <a:bodyPr wrap="square" rtlCol="0">
            <a:spAutoFit/>
          </a:bodyPr>
          <a:lstStyle/>
          <a:p>
            <a:pPr defTabSz="268498">
              <a:defRPr/>
            </a:pPr>
            <a:r>
              <a:rPr lang="zh-CN" altLang="en-US" sz="1100" b="1" kern="0" dirty="0">
                <a:solidFill>
                  <a:srgbClr val="E7E6E6">
                    <a:lumMod val="10000"/>
                  </a:srgbClr>
                </a:solidFill>
                <a:latin typeface="微软雅黑" panose="020B0503020204020204" pitchFamily="34" charset="-122"/>
                <a:ea typeface="微软雅黑" panose="020B0503020204020204" pitchFamily="34" charset="-122"/>
                <a:sym typeface="HarmonyHeiTi"/>
              </a:rPr>
              <a:t>社区理事会</a:t>
            </a:r>
            <a:endParaRPr lang="en-US" sz="1100" b="1"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18" name="TextBox 7">
            <a:extLst>
              <a:ext uri="{FF2B5EF4-FFF2-40B4-BE49-F238E27FC236}">
                <a16:creationId xmlns:a16="http://schemas.microsoft.com/office/drawing/2014/main" id="{3F0C1AD0-9160-4B53-860F-7431D72922E5}"/>
              </a:ext>
            </a:extLst>
          </p:cNvPr>
          <p:cNvSpPr txBox="1"/>
          <p:nvPr/>
        </p:nvSpPr>
        <p:spPr>
          <a:xfrm>
            <a:off x="6730297" y="2023743"/>
            <a:ext cx="932826" cy="253916"/>
          </a:xfrm>
          <a:prstGeom prst="rect">
            <a:avLst/>
          </a:prstGeom>
          <a:noFill/>
        </p:spPr>
        <p:txBody>
          <a:bodyPr wrap="square" rtlCol="0">
            <a:spAutoFit/>
          </a:bodyPr>
          <a:lstStyle/>
          <a:p>
            <a:pPr algn="ctr" defTabSz="268498">
              <a:defRPr/>
            </a:pPr>
            <a:r>
              <a:rPr lang="zh-CN" altLang="en-US" sz="1050" kern="0" dirty="0">
                <a:solidFill>
                  <a:srgbClr val="E7E6E6">
                    <a:lumMod val="10000"/>
                  </a:srgbClr>
                </a:solidFill>
                <a:latin typeface="微软雅黑" panose="020B0503020204020204" pitchFamily="34" charset="-122"/>
                <a:ea typeface="微软雅黑" panose="020B0503020204020204" pitchFamily="34" charset="-122"/>
                <a:sym typeface="HarmonyHeiTi"/>
              </a:rPr>
              <a:t>用户委员会</a:t>
            </a:r>
            <a:endParaRPr lang="en-US" sz="105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19" name="TextBox 33">
            <a:extLst>
              <a:ext uri="{FF2B5EF4-FFF2-40B4-BE49-F238E27FC236}">
                <a16:creationId xmlns:a16="http://schemas.microsoft.com/office/drawing/2014/main" id="{2AE7E6F1-27ED-4AF9-9950-93CA4A6DCDCD}"/>
              </a:ext>
            </a:extLst>
          </p:cNvPr>
          <p:cNvSpPr txBox="1"/>
          <p:nvPr/>
        </p:nvSpPr>
        <p:spPr>
          <a:xfrm>
            <a:off x="2086923" y="3589868"/>
            <a:ext cx="1085362" cy="261610"/>
          </a:xfrm>
          <a:prstGeom prst="rect">
            <a:avLst/>
          </a:prstGeom>
          <a:noFill/>
        </p:spPr>
        <p:txBody>
          <a:bodyPr wrap="square" rtlCol="0">
            <a:spAutoFit/>
          </a:bodyPr>
          <a:lstStyle>
            <a:defPPr>
              <a:defRPr lang="en-US"/>
            </a:defPPr>
            <a:lvl1pPr algn="ctr">
              <a:defRPr>
                <a:solidFill>
                  <a:schemeClr val="bg1">
                    <a:lumMod val="95000"/>
                  </a:schemeClr>
                </a:solidFill>
                <a:ea typeface="FZLanTingHei-B-GBK" panose="02000000000000000000"/>
              </a:defRPr>
            </a:lvl1pPr>
          </a:lstStyle>
          <a:p>
            <a:pPr algn="l" defTabSz="268498">
              <a:defRPr/>
            </a:pPr>
            <a:r>
              <a:rPr lang="zh-CN" altLang="en-US" sz="1100" b="1" kern="0" dirty="0">
                <a:solidFill>
                  <a:srgbClr val="E7E6E6">
                    <a:lumMod val="10000"/>
                  </a:srgbClr>
                </a:solidFill>
                <a:latin typeface="微软雅黑" panose="020B0503020204020204" pitchFamily="34" charset="-122"/>
                <a:ea typeface="微软雅黑" panose="020B0503020204020204" pitchFamily="34" charset="-122"/>
                <a:sym typeface="HarmonyHeiTi"/>
              </a:rPr>
              <a:t>技术委员会</a:t>
            </a:r>
            <a:endParaRPr lang="en-US" sz="1100" b="1"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20" name="TextBox 32">
            <a:extLst>
              <a:ext uri="{FF2B5EF4-FFF2-40B4-BE49-F238E27FC236}">
                <a16:creationId xmlns:a16="http://schemas.microsoft.com/office/drawing/2014/main" id="{D90ADCAD-8FF8-458D-BE91-FDA8459EA756}"/>
              </a:ext>
            </a:extLst>
          </p:cNvPr>
          <p:cNvSpPr txBox="1"/>
          <p:nvPr/>
        </p:nvSpPr>
        <p:spPr>
          <a:xfrm>
            <a:off x="6652335" y="5244637"/>
            <a:ext cx="933767" cy="253916"/>
          </a:xfrm>
          <a:prstGeom prst="rect">
            <a:avLst/>
          </a:prstGeom>
          <a:noFill/>
        </p:spPr>
        <p:txBody>
          <a:bodyPr wrap="square" rtlCol="0">
            <a:spAutoFit/>
          </a:bodyPr>
          <a:lstStyle>
            <a:defPPr>
              <a:defRPr lang="en-US"/>
            </a:defPPr>
            <a:lvl1pPr algn="ctr">
              <a:defRPr>
                <a:solidFill>
                  <a:schemeClr val="bg1">
                    <a:lumMod val="95000"/>
                  </a:schemeClr>
                </a:solidFill>
                <a:ea typeface="FZLanTingHei-B-GBK" panose="02000000000000000000"/>
              </a:defRPr>
            </a:lvl1pPr>
          </a:lstStyle>
          <a:p>
            <a:pPr defTabSz="268498">
              <a:defRPr/>
            </a:pPr>
            <a:r>
              <a:rPr lang="zh-CN" altLang="en-US" sz="1050" kern="0" dirty="0">
                <a:solidFill>
                  <a:srgbClr val="E7E6E6">
                    <a:lumMod val="10000"/>
                  </a:srgbClr>
                </a:solidFill>
                <a:latin typeface="微软雅黑" panose="020B0503020204020204" pitchFamily="34" charset="-122"/>
                <a:ea typeface="微软雅黑" panose="020B0503020204020204" pitchFamily="34" charset="-122"/>
                <a:sym typeface="HarmonyHeiTi"/>
              </a:rPr>
              <a:t>品牌委员会</a:t>
            </a:r>
            <a:endParaRPr lang="en-US" sz="105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21" name="TextBox 7">
            <a:extLst>
              <a:ext uri="{FF2B5EF4-FFF2-40B4-BE49-F238E27FC236}">
                <a16:creationId xmlns:a16="http://schemas.microsoft.com/office/drawing/2014/main" id="{276F0D1D-A717-4C7F-89C0-EECA85B95B1D}"/>
              </a:ext>
            </a:extLst>
          </p:cNvPr>
          <p:cNvSpPr txBox="1"/>
          <p:nvPr/>
        </p:nvSpPr>
        <p:spPr>
          <a:xfrm>
            <a:off x="6045061" y="2410212"/>
            <a:ext cx="371651" cy="123111"/>
          </a:xfrm>
          <a:prstGeom prst="rect">
            <a:avLst/>
          </a:prstGeom>
          <a:noFill/>
        </p:spPr>
        <p:txBody>
          <a:bodyPr wrap="square" lIns="0" tIns="0" rIns="0" bIns="0" rtlCol="0">
            <a:spAutoFit/>
          </a:bodyPr>
          <a:lstStyle/>
          <a:p>
            <a:pPr defTabSz="929268" fontAlgn="b">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黄贤儒</a:t>
            </a:r>
          </a:p>
        </p:txBody>
      </p:sp>
      <p:sp>
        <p:nvSpPr>
          <p:cNvPr id="22" name="TextBox 7">
            <a:extLst>
              <a:ext uri="{FF2B5EF4-FFF2-40B4-BE49-F238E27FC236}">
                <a16:creationId xmlns:a16="http://schemas.microsoft.com/office/drawing/2014/main" id="{527A6BEA-6F08-4B49-8680-C72164CBD711}"/>
              </a:ext>
            </a:extLst>
          </p:cNvPr>
          <p:cNvSpPr txBox="1"/>
          <p:nvPr/>
        </p:nvSpPr>
        <p:spPr>
          <a:xfrm>
            <a:off x="6213730" y="2652660"/>
            <a:ext cx="286400" cy="123111"/>
          </a:xfrm>
          <a:prstGeom prst="rect">
            <a:avLst/>
          </a:prstGeom>
          <a:noFill/>
        </p:spPr>
        <p:txBody>
          <a:bodyPr wrap="square" lIns="0" tIns="0" rIns="0" bIns="0" rtlCol="0">
            <a:spAutoFit/>
          </a:bodyPr>
          <a:lstStyle>
            <a:defPPr>
              <a:defRPr lang="en-US"/>
            </a:defPPr>
            <a:lvl1pPr defTabSz="1186815" fontAlgn="b">
              <a:defRPr sz="1000">
                <a:solidFill>
                  <a:schemeClr val="bg1"/>
                </a:solidFill>
                <a:latin typeface="FZLanTingHeiS-B-GB"/>
                <a:ea typeface="FZLanTingHei-B-GBK" panose="02000000000000000000"/>
              </a:defRPr>
            </a:lvl1pPr>
          </a:lstStyle>
          <a:p>
            <a:pPr defTabSz="929268">
              <a:defRPr/>
            </a:pPr>
            <a:r>
              <a:rPr lang="zh-CN" altLang="zh-CN" sz="800" kern="0" dirty="0">
                <a:solidFill>
                  <a:srgbClr val="E7E6E6">
                    <a:lumMod val="10000"/>
                  </a:srgbClr>
                </a:solidFill>
                <a:latin typeface="微软雅黑" panose="020B0503020204020204" pitchFamily="34" charset="-122"/>
                <a:ea typeface="微软雅黑" panose="020B0503020204020204" pitchFamily="34" charset="-122"/>
                <a:sym typeface="HarmonyHeiTi"/>
              </a:rPr>
              <a:t>肖枫</a:t>
            </a:r>
          </a:p>
        </p:txBody>
      </p:sp>
      <p:sp>
        <p:nvSpPr>
          <p:cNvPr id="23" name="TextBox 7">
            <a:extLst>
              <a:ext uri="{FF2B5EF4-FFF2-40B4-BE49-F238E27FC236}">
                <a16:creationId xmlns:a16="http://schemas.microsoft.com/office/drawing/2014/main" id="{8D352701-3B95-454B-A5F4-DC2E2E390875}"/>
              </a:ext>
            </a:extLst>
          </p:cNvPr>
          <p:cNvSpPr txBox="1"/>
          <p:nvPr/>
        </p:nvSpPr>
        <p:spPr>
          <a:xfrm>
            <a:off x="6295184" y="2921801"/>
            <a:ext cx="373171" cy="123111"/>
          </a:xfrm>
          <a:prstGeom prst="rect">
            <a:avLst/>
          </a:prstGeom>
          <a:noFill/>
        </p:spPr>
        <p:txBody>
          <a:bodyPr wrap="square" lIns="0" tIns="0" rIns="0" bIns="0" rtlCol="0">
            <a:spAutoFit/>
          </a:bodyPr>
          <a:lstStyle>
            <a:defPPr>
              <a:defRPr lang="en-US"/>
            </a:defPPr>
            <a:lvl1pPr defTabSz="1186815" fontAlgn="b">
              <a:defRPr sz="1000">
                <a:solidFill>
                  <a:schemeClr val="bg1"/>
                </a:solidFill>
                <a:latin typeface="FZLanTingHeiS-B-GB"/>
                <a:ea typeface="FZLanTingHei-B-GBK" panose="02000000000000000000"/>
              </a:defRPr>
            </a:lvl1pPr>
          </a:lstStyle>
          <a:p>
            <a:pPr defTabSz="929268">
              <a:defRPr/>
            </a:pPr>
            <a:r>
              <a:rPr lang="zh-CN" altLang="zh-CN" sz="800" kern="0" dirty="0">
                <a:solidFill>
                  <a:srgbClr val="E7E6E6">
                    <a:lumMod val="10000"/>
                  </a:srgbClr>
                </a:solidFill>
                <a:latin typeface="微软雅黑" panose="020B0503020204020204" pitchFamily="34" charset="-122"/>
                <a:ea typeface="微软雅黑" panose="020B0503020204020204" pitchFamily="34" charset="-122"/>
                <a:sym typeface="HarmonyHeiTi"/>
              </a:rPr>
              <a:t>孙培源</a:t>
            </a:r>
          </a:p>
        </p:txBody>
      </p:sp>
      <p:sp>
        <p:nvSpPr>
          <p:cNvPr id="24" name="TextBox 7">
            <a:extLst>
              <a:ext uri="{FF2B5EF4-FFF2-40B4-BE49-F238E27FC236}">
                <a16:creationId xmlns:a16="http://schemas.microsoft.com/office/drawing/2014/main" id="{7667D9F2-246F-4629-B55D-ADA5EE0E1EE5}"/>
              </a:ext>
            </a:extLst>
          </p:cNvPr>
          <p:cNvSpPr txBox="1"/>
          <p:nvPr/>
        </p:nvSpPr>
        <p:spPr>
          <a:xfrm>
            <a:off x="6348422" y="3187783"/>
            <a:ext cx="349732" cy="123111"/>
          </a:xfrm>
          <a:prstGeom prst="rect">
            <a:avLst/>
          </a:prstGeom>
          <a:noFill/>
        </p:spPr>
        <p:txBody>
          <a:bodyPr wrap="square" lIns="0" tIns="0" rIns="0" bIns="0" rtlCol="0">
            <a:spAutoFit/>
          </a:bodyPr>
          <a:lstStyle>
            <a:defPPr>
              <a:defRPr lang="en-US"/>
            </a:defPPr>
            <a:lvl1pPr defTabSz="1186815" fontAlgn="b">
              <a:defRPr sz="1000">
                <a:solidFill>
                  <a:schemeClr val="bg1"/>
                </a:solidFill>
                <a:latin typeface="FZLanTingHeiS-B-GB"/>
                <a:ea typeface="FZLanTingHei-B-GBK" panose="02000000000000000000"/>
              </a:defRPr>
            </a:lvl1pPr>
          </a:lstStyle>
          <a:p>
            <a:pPr defTabSz="92926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耿强</a:t>
            </a:r>
          </a:p>
        </p:txBody>
      </p:sp>
      <p:sp>
        <p:nvSpPr>
          <p:cNvPr id="25" name="TextBox 7">
            <a:extLst>
              <a:ext uri="{FF2B5EF4-FFF2-40B4-BE49-F238E27FC236}">
                <a16:creationId xmlns:a16="http://schemas.microsoft.com/office/drawing/2014/main" id="{46AEC39F-9DF8-4D3A-9BA1-3E75A020CC54}"/>
              </a:ext>
            </a:extLst>
          </p:cNvPr>
          <p:cNvSpPr txBox="1"/>
          <p:nvPr/>
        </p:nvSpPr>
        <p:spPr>
          <a:xfrm>
            <a:off x="7624559" y="2559244"/>
            <a:ext cx="365530" cy="123111"/>
          </a:xfrm>
          <a:prstGeom prst="rect">
            <a:avLst/>
          </a:prstGeom>
          <a:noFill/>
        </p:spPr>
        <p:txBody>
          <a:bodyPr wrap="square" lIns="0" tIns="0" rIns="0" bIns="0" rtlCol="0">
            <a:spAutoFit/>
          </a:bodyPr>
          <a:lstStyle/>
          <a:p>
            <a:pPr defTabSz="929268" fontAlgn="b">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晏海婷</a:t>
            </a:r>
          </a:p>
        </p:txBody>
      </p:sp>
      <p:sp>
        <p:nvSpPr>
          <p:cNvPr id="26" name="TextBox 7">
            <a:extLst>
              <a:ext uri="{FF2B5EF4-FFF2-40B4-BE49-F238E27FC236}">
                <a16:creationId xmlns:a16="http://schemas.microsoft.com/office/drawing/2014/main" id="{6644B9C7-17B9-4372-B088-EAFE2DF40490}"/>
              </a:ext>
            </a:extLst>
          </p:cNvPr>
          <p:cNvSpPr txBox="1"/>
          <p:nvPr/>
        </p:nvSpPr>
        <p:spPr>
          <a:xfrm>
            <a:off x="7726538" y="2821569"/>
            <a:ext cx="368911" cy="123111"/>
          </a:xfrm>
          <a:prstGeom prst="rect">
            <a:avLst/>
          </a:prstGeom>
          <a:noFill/>
        </p:spPr>
        <p:txBody>
          <a:bodyPr wrap="square" lIns="0" tIns="0" rIns="0" bIns="0" rtlCol="0">
            <a:spAutoFit/>
          </a:bodyPr>
          <a:lstStyle>
            <a:defPPr>
              <a:defRPr lang="en-US"/>
            </a:defPPr>
            <a:lvl1pPr defTabSz="1186815" fontAlgn="b">
              <a:defRPr sz="1000">
                <a:solidFill>
                  <a:schemeClr val="bg1"/>
                </a:solidFill>
                <a:latin typeface="FZLanTingHeiS-B-GB"/>
                <a:ea typeface="FZLanTingHei-B-GBK" panose="02000000000000000000"/>
              </a:defRPr>
            </a:lvl1pPr>
          </a:lstStyle>
          <a:p>
            <a:pPr defTabSz="92926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韩朝霞</a:t>
            </a:r>
          </a:p>
        </p:txBody>
      </p:sp>
      <p:sp>
        <p:nvSpPr>
          <p:cNvPr id="27" name="TextBox 7">
            <a:extLst>
              <a:ext uri="{FF2B5EF4-FFF2-40B4-BE49-F238E27FC236}">
                <a16:creationId xmlns:a16="http://schemas.microsoft.com/office/drawing/2014/main" id="{E477B811-32EB-472D-A54F-FB219AAE9D25}"/>
              </a:ext>
            </a:extLst>
          </p:cNvPr>
          <p:cNvSpPr txBox="1"/>
          <p:nvPr/>
        </p:nvSpPr>
        <p:spPr>
          <a:xfrm>
            <a:off x="7748636" y="3090710"/>
            <a:ext cx="444656" cy="123111"/>
          </a:xfrm>
          <a:prstGeom prst="rect">
            <a:avLst/>
          </a:prstGeom>
          <a:noFill/>
        </p:spPr>
        <p:txBody>
          <a:bodyPr wrap="square" lIns="0" tIns="0" rIns="0" bIns="0" rtlCol="0">
            <a:spAutoFit/>
          </a:bodyPr>
          <a:lstStyle>
            <a:defPPr>
              <a:defRPr lang="en-US"/>
            </a:defPPr>
            <a:lvl1pPr defTabSz="1186815" fontAlgn="b">
              <a:defRPr sz="1000">
                <a:solidFill>
                  <a:schemeClr val="bg1"/>
                </a:solidFill>
                <a:latin typeface="FZLanTingHeiS-B-GB"/>
                <a:ea typeface="FZLanTingHei-B-GBK" panose="02000000000000000000"/>
              </a:defRPr>
            </a:lvl1pPr>
          </a:lstStyle>
          <a:p>
            <a:pPr defTabSz="92926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 王晓涛</a:t>
            </a:r>
          </a:p>
        </p:txBody>
      </p:sp>
      <p:sp>
        <p:nvSpPr>
          <p:cNvPr id="28" name="TextBox 7">
            <a:extLst>
              <a:ext uri="{FF2B5EF4-FFF2-40B4-BE49-F238E27FC236}">
                <a16:creationId xmlns:a16="http://schemas.microsoft.com/office/drawing/2014/main" id="{A3898C57-4F82-4CD1-BB8F-DBEEF588ABBC}"/>
              </a:ext>
            </a:extLst>
          </p:cNvPr>
          <p:cNvSpPr txBox="1"/>
          <p:nvPr/>
        </p:nvSpPr>
        <p:spPr>
          <a:xfrm>
            <a:off x="7815387" y="3369319"/>
            <a:ext cx="377907" cy="123111"/>
          </a:xfrm>
          <a:prstGeom prst="rect">
            <a:avLst/>
          </a:prstGeom>
          <a:noFill/>
        </p:spPr>
        <p:txBody>
          <a:bodyPr wrap="square" lIns="0" tIns="0" rIns="0" bIns="0" rtlCol="0">
            <a:spAutoFit/>
          </a:bodyPr>
          <a:lstStyle>
            <a:defPPr>
              <a:defRPr lang="en-US"/>
            </a:defPPr>
            <a:lvl1pPr defTabSz="1186815" fontAlgn="b">
              <a:defRPr sz="1000">
                <a:solidFill>
                  <a:schemeClr val="bg1"/>
                </a:solidFill>
                <a:latin typeface="FZLanTingHeiS-B-GB"/>
                <a:ea typeface="FZLanTingHei-B-GBK" panose="02000000000000000000"/>
              </a:defRPr>
            </a:lvl1pPr>
          </a:lstStyle>
          <a:p>
            <a:pPr defTabSz="92926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崔凯峰</a:t>
            </a:r>
          </a:p>
        </p:txBody>
      </p:sp>
      <p:sp>
        <p:nvSpPr>
          <p:cNvPr id="29" name="TextBox 7">
            <a:extLst>
              <a:ext uri="{FF2B5EF4-FFF2-40B4-BE49-F238E27FC236}">
                <a16:creationId xmlns:a16="http://schemas.microsoft.com/office/drawing/2014/main" id="{DEEE849E-38C7-429F-AE75-6B5FBA75F608}"/>
              </a:ext>
            </a:extLst>
          </p:cNvPr>
          <p:cNvSpPr txBox="1"/>
          <p:nvPr/>
        </p:nvSpPr>
        <p:spPr>
          <a:xfrm>
            <a:off x="6401819" y="3966608"/>
            <a:ext cx="339249" cy="123111"/>
          </a:xfrm>
          <a:prstGeom prst="rect">
            <a:avLst/>
          </a:prstGeom>
          <a:noFill/>
        </p:spPr>
        <p:txBody>
          <a:bodyPr wrap="square" lIns="0" tIns="0" rIns="0" bIns="0" rtlCol="0">
            <a:spAutoFit/>
          </a:bodyPr>
          <a:lstStyle/>
          <a:p>
            <a:pPr defTabSz="929268" fontAlgn="b">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梁冰</a:t>
            </a:r>
          </a:p>
        </p:txBody>
      </p:sp>
      <p:sp>
        <p:nvSpPr>
          <p:cNvPr id="30" name="TextBox 7">
            <a:extLst>
              <a:ext uri="{FF2B5EF4-FFF2-40B4-BE49-F238E27FC236}">
                <a16:creationId xmlns:a16="http://schemas.microsoft.com/office/drawing/2014/main" id="{469D2F76-D63B-4479-B099-E85F63895E44}"/>
              </a:ext>
            </a:extLst>
          </p:cNvPr>
          <p:cNvSpPr txBox="1"/>
          <p:nvPr/>
        </p:nvSpPr>
        <p:spPr>
          <a:xfrm>
            <a:off x="6349669" y="4187684"/>
            <a:ext cx="305699" cy="123111"/>
          </a:xfrm>
          <a:prstGeom prst="rect">
            <a:avLst/>
          </a:prstGeom>
          <a:noFill/>
        </p:spPr>
        <p:txBody>
          <a:bodyPr wrap="square" lIns="0" tIns="0" rIns="0" bIns="0" rtlCol="0">
            <a:spAutoFit/>
          </a:bodyPr>
          <a:lstStyle>
            <a:defPPr>
              <a:defRPr lang="en-US"/>
            </a:defPPr>
            <a:lvl1pPr defTabSz="1186815" fontAlgn="b">
              <a:defRPr sz="1000">
                <a:solidFill>
                  <a:schemeClr val="bg1"/>
                </a:solidFill>
                <a:latin typeface="FZLanTingHeiS-B-GB"/>
                <a:ea typeface="FZLanTingHei-B-GBK" panose="02000000000000000000"/>
              </a:defRPr>
            </a:lvl1pPr>
          </a:lstStyle>
          <a:p>
            <a:pPr defTabSz="92926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白玥</a:t>
            </a:r>
            <a:endParaRPr lang="zh-CN" altLang="zh-CN" sz="80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31" name="TextBox 7">
            <a:extLst>
              <a:ext uri="{FF2B5EF4-FFF2-40B4-BE49-F238E27FC236}">
                <a16:creationId xmlns:a16="http://schemas.microsoft.com/office/drawing/2014/main" id="{52F384A3-85F7-4A4E-A8AB-A7598E839A97}"/>
              </a:ext>
            </a:extLst>
          </p:cNvPr>
          <p:cNvSpPr txBox="1"/>
          <p:nvPr/>
        </p:nvSpPr>
        <p:spPr>
          <a:xfrm>
            <a:off x="6298265" y="4435733"/>
            <a:ext cx="361593" cy="123111"/>
          </a:xfrm>
          <a:prstGeom prst="rect">
            <a:avLst/>
          </a:prstGeom>
          <a:noFill/>
        </p:spPr>
        <p:txBody>
          <a:bodyPr wrap="square" lIns="0" tIns="0" rIns="0" bIns="0" rtlCol="0">
            <a:spAutoFit/>
          </a:bodyPr>
          <a:lstStyle>
            <a:defPPr>
              <a:defRPr lang="en-US"/>
            </a:defPPr>
            <a:lvl1pPr defTabSz="1186815" fontAlgn="b">
              <a:defRPr sz="1000">
                <a:solidFill>
                  <a:schemeClr val="bg1"/>
                </a:solidFill>
                <a:latin typeface="FZLanTingHeiS-B-GB"/>
                <a:ea typeface="FZLanTingHei-B-GBK" panose="02000000000000000000"/>
              </a:defRPr>
            </a:lvl1pPr>
          </a:lstStyle>
          <a:p>
            <a:pPr defTabSz="92926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王潇</a:t>
            </a:r>
            <a:endParaRPr lang="zh-CN" altLang="zh-CN" sz="80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32" name="TextBox 7">
            <a:extLst>
              <a:ext uri="{FF2B5EF4-FFF2-40B4-BE49-F238E27FC236}">
                <a16:creationId xmlns:a16="http://schemas.microsoft.com/office/drawing/2014/main" id="{CC5160CE-BFEB-4C31-A571-08240E1EE835}"/>
              </a:ext>
            </a:extLst>
          </p:cNvPr>
          <p:cNvSpPr txBox="1"/>
          <p:nvPr/>
        </p:nvSpPr>
        <p:spPr>
          <a:xfrm>
            <a:off x="6190254" y="4689002"/>
            <a:ext cx="358253" cy="123111"/>
          </a:xfrm>
          <a:prstGeom prst="rect">
            <a:avLst/>
          </a:prstGeom>
          <a:noFill/>
        </p:spPr>
        <p:txBody>
          <a:bodyPr wrap="square" lIns="0" tIns="0" rIns="0" bIns="0" rtlCol="0">
            <a:spAutoFit/>
          </a:bodyPr>
          <a:lstStyle>
            <a:defPPr>
              <a:defRPr lang="en-US"/>
            </a:defPPr>
            <a:lvl1pPr defTabSz="1186815" fontAlgn="b">
              <a:defRPr sz="1000">
                <a:solidFill>
                  <a:schemeClr val="bg1"/>
                </a:solidFill>
                <a:latin typeface="FZLanTingHeiS-B-GB"/>
                <a:ea typeface="FZLanTingHei-B-GBK" panose="02000000000000000000"/>
              </a:defRPr>
            </a:lvl1pPr>
          </a:lstStyle>
          <a:p>
            <a:pPr defTabSz="92926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茆亚明</a:t>
            </a:r>
          </a:p>
        </p:txBody>
      </p:sp>
      <p:sp>
        <p:nvSpPr>
          <p:cNvPr id="33" name="TextBox 7">
            <a:extLst>
              <a:ext uri="{FF2B5EF4-FFF2-40B4-BE49-F238E27FC236}">
                <a16:creationId xmlns:a16="http://schemas.microsoft.com/office/drawing/2014/main" id="{B26F7557-4DF9-4E96-8BC9-7F885243E1E2}"/>
              </a:ext>
            </a:extLst>
          </p:cNvPr>
          <p:cNvSpPr txBox="1"/>
          <p:nvPr/>
        </p:nvSpPr>
        <p:spPr>
          <a:xfrm>
            <a:off x="6121632" y="4903368"/>
            <a:ext cx="401296" cy="123111"/>
          </a:xfrm>
          <a:prstGeom prst="rect">
            <a:avLst/>
          </a:prstGeom>
          <a:noFill/>
        </p:spPr>
        <p:txBody>
          <a:bodyPr wrap="square" lIns="0" tIns="0" rIns="0" bIns="0" rtlCol="0">
            <a:spAutoFit/>
          </a:bodyPr>
          <a:lstStyle>
            <a:defPPr>
              <a:defRPr lang="en-US"/>
            </a:defPPr>
            <a:lvl1pPr defTabSz="1186815" fontAlgn="b">
              <a:defRPr sz="1000">
                <a:solidFill>
                  <a:schemeClr val="bg1"/>
                </a:solidFill>
                <a:latin typeface="FZLanTingHeiS-B-GB"/>
                <a:ea typeface="FZLanTingHei-B-GBK" panose="02000000000000000000"/>
              </a:defRPr>
            </a:lvl1pPr>
          </a:lstStyle>
          <a:p>
            <a:pPr defTabSz="92926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黄元霞</a:t>
            </a:r>
          </a:p>
        </p:txBody>
      </p:sp>
      <p:sp>
        <p:nvSpPr>
          <p:cNvPr id="34" name="TextBox 7">
            <a:extLst>
              <a:ext uri="{FF2B5EF4-FFF2-40B4-BE49-F238E27FC236}">
                <a16:creationId xmlns:a16="http://schemas.microsoft.com/office/drawing/2014/main" id="{A7236123-D8B2-4634-9B6E-3AC3114F63CE}"/>
              </a:ext>
            </a:extLst>
          </p:cNvPr>
          <p:cNvSpPr txBox="1"/>
          <p:nvPr/>
        </p:nvSpPr>
        <p:spPr>
          <a:xfrm>
            <a:off x="7830298" y="3960116"/>
            <a:ext cx="350627" cy="123111"/>
          </a:xfrm>
          <a:prstGeom prst="rect">
            <a:avLst/>
          </a:prstGeom>
          <a:noFill/>
        </p:spPr>
        <p:txBody>
          <a:bodyPr wrap="square" lIns="0" tIns="0" rIns="0" bIns="0" rtlCol="0">
            <a:spAutoFit/>
          </a:bodyPr>
          <a:lstStyle/>
          <a:p>
            <a:pPr defTabSz="929268" fontAlgn="b">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宫铭阳</a:t>
            </a:r>
          </a:p>
        </p:txBody>
      </p:sp>
      <p:sp>
        <p:nvSpPr>
          <p:cNvPr id="35" name="TextBox 7">
            <a:extLst>
              <a:ext uri="{FF2B5EF4-FFF2-40B4-BE49-F238E27FC236}">
                <a16:creationId xmlns:a16="http://schemas.microsoft.com/office/drawing/2014/main" id="{7F8C4C29-DB09-4393-BE60-107F9888BAB0}"/>
              </a:ext>
            </a:extLst>
          </p:cNvPr>
          <p:cNvSpPr txBox="1"/>
          <p:nvPr/>
        </p:nvSpPr>
        <p:spPr>
          <a:xfrm>
            <a:off x="7796325" y="4193935"/>
            <a:ext cx="384600" cy="123111"/>
          </a:xfrm>
          <a:prstGeom prst="rect">
            <a:avLst/>
          </a:prstGeom>
          <a:noFill/>
        </p:spPr>
        <p:txBody>
          <a:bodyPr wrap="square" lIns="0" tIns="0" rIns="0" bIns="0" rtlCol="0">
            <a:spAutoFit/>
          </a:bodyPr>
          <a:lstStyle>
            <a:defPPr>
              <a:defRPr lang="en-US"/>
            </a:defPPr>
            <a:lvl1pPr defTabSz="1186815" fontAlgn="b">
              <a:defRPr sz="1000">
                <a:solidFill>
                  <a:schemeClr val="bg1"/>
                </a:solidFill>
                <a:latin typeface="FZLanTingHeiS-B-GB"/>
                <a:ea typeface="FZLanTingHei-B-GBK" panose="02000000000000000000"/>
              </a:defRPr>
            </a:lvl1pPr>
          </a:lstStyle>
          <a:p>
            <a:pPr defTabSz="92926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宋雪冬</a:t>
            </a:r>
          </a:p>
        </p:txBody>
      </p:sp>
      <p:sp>
        <p:nvSpPr>
          <p:cNvPr id="36" name="TextBox 7">
            <a:extLst>
              <a:ext uri="{FF2B5EF4-FFF2-40B4-BE49-F238E27FC236}">
                <a16:creationId xmlns:a16="http://schemas.microsoft.com/office/drawing/2014/main" id="{C7452500-633A-4197-BADD-BF4C0EF6A709}"/>
              </a:ext>
            </a:extLst>
          </p:cNvPr>
          <p:cNvSpPr txBox="1"/>
          <p:nvPr/>
        </p:nvSpPr>
        <p:spPr>
          <a:xfrm>
            <a:off x="7740376" y="4435733"/>
            <a:ext cx="440548" cy="123111"/>
          </a:xfrm>
          <a:prstGeom prst="rect">
            <a:avLst/>
          </a:prstGeom>
          <a:noFill/>
        </p:spPr>
        <p:txBody>
          <a:bodyPr wrap="square" lIns="0" tIns="0" rIns="0" bIns="0" rtlCol="0">
            <a:spAutoFit/>
          </a:bodyPr>
          <a:lstStyle>
            <a:defPPr>
              <a:defRPr lang="en-US"/>
            </a:defPPr>
            <a:lvl1pPr defTabSz="1186815" fontAlgn="b">
              <a:defRPr sz="1000">
                <a:solidFill>
                  <a:schemeClr val="bg1"/>
                </a:solidFill>
                <a:latin typeface="FZLanTingHeiS-B-GB"/>
                <a:ea typeface="FZLanTingHei-B-GBK" panose="02000000000000000000"/>
              </a:defRPr>
            </a:lvl1pPr>
          </a:lstStyle>
          <a:p>
            <a:pPr defTabSz="92926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赵晓敏</a:t>
            </a:r>
          </a:p>
        </p:txBody>
      </p:sp>
      <p:sp>
        <p:nvSpPr>
          <p:cNvPr id="37" name="TextBox 7">
            <a:extLst>
              <a:ext uri="{FF2B5EF4-FFF2-40B4-BE49-F238E27FC236}">
                <a16:creationId xmlns:a16="http://schemas.microsoft.com/office/drawing/2014/main" id="{999C2CCF-D58C-45C0-9F6C-BFEEE7242F09}"/>
              </a:ext>
            </a:extLst>
          </p:cNvPr>
          <p:cNvSpPr txBox="1"/>
          <p:nvPr/>
        </p:nvSpPr>
        <p:spPr>
          <a:xfrm>
            <a:off x="7689777" y="4677533"/>
            <a:ext cx="491146" cy="123111"/>
          </a:xfrm>
          <a:prstGeom prst="rect">
            <a:avLst/>
          </a:prstGeom>
          <a:noFill/>
        </p:spPr>
        <p:txBody>
          <a:bodyPr wrap="square" lIns="0" tIns="0" rIns="0" bIns="0" rtlCol="0">
            <a:spAutoFit/>
          </a:bodyPr>
          <a:lstStyle>
            <a:defPPr>
              <a:defRPr lang="en-US"/>
            </a:defPPr>
            <a:lvl1pPr defTabSz="1186815" fontAlgn="b">
              <a:defRPr sz="1000">
                <a:solidFill>
                  <a:schemeClr val="bg1"/>
                </a:solidFill>
                <a:latin typeface="FZLanTingHeiS-B-GB"/>
                <a:ea typeface="FZLanTingHei-B-GBK" panose="02000000000000000000"/>
              </a:defRPr>
            </a:lvl1pPr>
          </a:lstStyle>
          <a:p>
            <a:pPr defTabSz="92926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张文召</a:t>
            </a:r>
          </a:p>
        </p:txBody>
      </p:sp>
      <p:sp>
        <p:nvSpPr>
          <p:cNvPr id="38" name="TextBox 7">
            <a:extLst>
              <a:ext uri="{FF2B5EF4-FFF2-40B4-BE49-F238E27FC236}">
                <a16:creationId xmlns:a16="http://schemas.microsoft.com/office/drawing/2014/main" id="{1712A802-CE6F-418D-A3AB-3301029B6794}"/>
              </a:ext>
            </a:extLst>
          </p:cNvPr>
          <p:cNvSpPr txBox="1"/>
          <p:nvPr/>
        </p:nvSpPr>
        <p:spPr>
          <a:xfrm>
            <a:off x="7641525" y="4903368"/>
            <a:ext cx="348563" cy="123111"/>
          </a:xfrm>
          <a:prstGeom prst="rect">
            <a:avLst/>
          </a:prstGeom>
          <a:noFill/>
        </p:spPr>
        <p:txBody>
          <a:bodyPr wrap="square" lIns="0" tIns="0" rIns="0" bIns="0" rtlCol="0">
            <a:spAutoFit/>
          </a:bodyPr>
          <a:lstStyle>
            <a:defPPr>
              <a:defRPr lang="en-US"/>
            </a:defPPr>
            <a:lvl1pPr defTabSz="1186815" fontAlgn="b">
              <a:defRPr sz="1000">
                <a:solidFill>
                  <a:schemeClr val="bg1"/>
                </a:solidFill>
                <a:latin typeface="FZLanTingHeiS-B-GB"/>
                <a:ea typeface="FZLanTingHei-B-GBK" panose="02000000000000000000"/>
              </a:defRPr>
            </a:lvl1pPr>
          </a:lstStyle>
          <a:p>
            <a:pPr defTabSz="92926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张勇</a:t>
            </a:r>
          </a:p>
        </p:txBody>
      </p:sp>
      <p:sp>
        <p:nvSpPr>
          <p:cNvPr id="39" name="TextBox 44">
            <a:extLst>
              <a:ext uri="{FF2B5EF4-FFF2-40B4-BE49-F238E27FC236}">
                <a16:creationId xmlns:a16="http://schemas.microsoft.com/office/drawing/2014/main" id="{7B9CE4CB-AF93-4980-BBED-B21514C1D98D}"/>
              </a:ext>
            </a:extLst>
          </p:cNvPr>
          <p:cNvSpPr txBox="1"/>
          <p:nvPr/>
        </p:nvSpPr>
        <p:spPr>
          <a:xfrm>
            <a:off x="6991805" y="3598036"/>
            <a:ext cx="1666987" cy="261610"/>
          </a:xfrm>
          <a:prstGeom prst="rect">
            <a:avLst/>
          </a:prstGeom>
          <a:noFill/>
        </p:spPr>
        <p:txBody>
          <a:bodyPr wrap="square" rtlCol="0">
            <a:spAutoFit/>
          </a:bodyPr>
          <a:lstStyle/>
          <a:p>
            <a:pPr defTabSz="268498">
              <a:defRPr/>
            </a:pPr>
            <a:r>
              <a:rPr lang="zh-CN" altLang="en-US" sz="1100" b="1" kern="0" dirty="0">
                <a:solidFill>
                  <a:srgbClr val="E7E6E6">
                    <a:lumMod val="10000"/>
                  </a:srgbClr>
                </a:solidFill>
                <a:latin typeface="微软雅黑" panose="020B0503020204020204" pitchFamily="34" charset="-122"/>
                <a:ea typeface="微软雅黑" panose="020B0503020204020204" pitchFamily="34" charset="-122"/>
                <a:sym typeface="HarmonyHeiTi"/>
              </a:rPr>
              <a:t>用户、品牌委员会</a:t>
            </a:r>
            <a:endParaRPr lang="en-US" sz="1100" b="1"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pic>
        <p:nvPicPr>
          <p:cNvPr id="40" name="图像" descr="图像">
            <a:extLst>
              <a:ext uri="{FF2B5EF4-FFF2-40B4-BE49-F238E27FC236}">
                <a16:creationId xmlns:a16="http://schemas.microsoft.com/office/drawing/2014/main" id="{E21C5C08-2261-4059-9F9D-430E1997B847}"/>
              </a:ext>
            </a:extLst>
          </p:cNvPr>
          <p:cNvPicPr>
            <a:picLocks noChangeAspect="1"/>
          </p:cNvPicPr>
          <p:nvPr/>
        </p:nvPicPr>
        <p:blipFill>
          <a:blip r:embed="rId3">
            <a:duotone>
              <a:srgbClr val="5B9BD5">
                <a:shade val="45000"/>
                <a:satMod val="135000"/>
              </a:srgbClr>
              <a:prstClr val="white"/>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257088" y="3604504"/>
            <a:ext cx="286953" cy="241850"/>
          </a:xfrm>
          <a:prstGeom prst="rect">
            <a:avLst/>
          </a:prstGeom>
          <a:ln w="12700">
            <a:miter lim="400000"/>
            <a:headEnd/>
            <a:tailEnd/>
          </a:ln>
        </p:spPr>
      </p:pic>
      <p:pic>
        <p:nvPicPr>
          <p:cNvPr id="41" name="图像" descr="图像">
            <a:extLst>
              <a:ext uri="{FF2B5EF4-FFF2-40B4-BE49-F238E27FC236}">
                <a16:creationId xmlns:a16="http://schemas.microsoft.com/office/drawing/2014/main" id="{0D5FD7DF-8780-4B11-9245-9434961ACEE7}"/>
              </a:ext>
            </a:extLst>
          </p:cNvPr>
          <p:cNvPicPr>
            <a:picLocks noChangeAspect="1"/>
          </p:cNvPicPr>
          <p:nvPr/>
        </p:nvPicPr>
        <p:blipFill>
          <a:blip r:embed="rId2">
            <a:duotone>
              <a:srgbClr val="5B9BD5">
                <a:shade val="45000"/>
                <a:satMod val="135000"/>
              </a:srgbClr>
              <a:prstClr val="white"/>
            </a:duotone>
          </a:blip>
          <a:stretch>
            <a:fillRect/>
          </a:stretch>
        </p:blipFill>
        <p:spPr>
          <a:xfrm>
            <a:off x="6114651" y="3608728"/>
            <a:ext cx="286953" cy="241850"/>
          </a:xfrm>
          <a:prstGeom prst="rect">
            <a:avLst/>
          </a:prstGeom>
          <a:ln w="12700">
            <a:miter lim="400000"/>
            <a:headEnd/>
            <a:tailEnd/>
          </a:ln>
        </p:spPr>
      </p:pic>
      <p:sp>
        <p:nvSpPr>
          <p:cNvPr id="42" name="TextBox 18">
            <a:extLst>
              <a:ext uri="{FF2B5EF4-FFF2-40B4-BE49-F238E27FC236}">
                <a16:creationId xmlns:a16="http://schemas.microsoft.com/office/drawing/2014/main" id="{A813FA2B-D542-469F-8B6C-7C76F6CE9ABC}"/>
              </a:ext>
            </a:extLst>
          </p:cNvPr>
          <p:cNvSpPr txBox="1"/>
          <p:nvPr/>
        </p:nvSpPr>
        <p:spPr>
          <a:xfrm>
            <a:off x="1605474" y="3119563"/>
            <a:ext cx="539573" cy="123111"/>
          </a:xfrm>
          <a:prstGeom prst="rect">
            <a:avLst/>
          </a:prstGeom>
          <a:noFill/>
        </p:spPr>
        <p:txBody>
          <a:bodyPr wrap="square" lIns="0" tIns="0" rIns="0" bIns="0" rtlCol="0">
            <a:spAutoFit/>
          </a:bodyPr>
          <a:lstStyle/>
          <a:p>
            <a:pPr defTabSz="26849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清华大学</a:t>
            </a:r>
            <a:endParaRPr lang="en-US" sz="80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43" name="TextBox 63">
            <a:extLst>
              <a:ext uri="{FF2B5EF4-FFF2-40B4-BE49-F238E27FC236}">
                <a16:creationId xmlns:a16="http://schemas.microsoft.com/office/drawing/2014/main" id="{5E0E1560-319A-4B01-9E72-D3E57F4124A7}"/>
              </a:ext>
            </a:extLst>
          </p:cNvPr>
          <p:cNvSpPr txBox="1"/>
          <p:nvPr/>
        </p:nvSpPr>
        <p:spPr>
          <a:xfrm>
            <a:off x="1676644" y="3350286"/>
            <a:ext cx="539573" cy="123111"/>
          </a:xfrm>
          <a:prstGeom prst="rect">
            <a:avLst/>
          </a:prstGeom>
          <a:noFill/>
        </p:spPr>
        <p:txBody>
          <a:bodyPr wrap="square" lIns="0" tIns="0" rIns="0" bIns="0" rtlCol="0">
            <a:spAutoFit/>
          </a:bodyPr>
          <a:lstStyle/>
          <a:p>
            <a:pPr defTabSz="26849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华为技术</a:t>
            </a:r>
            <a:endParaRPr lang="en-US" sz="80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44" name="TextBox 64">
            <a:extLst>
              <a:ext uri="{FF2B5EF4-FFF2-40B4-BE49-F238E27FC236}">
                <a16:creationId xmlns:a16="http://schemas.microsoft.com/office/drawing/2014/main" id="{2DDCB474-75E1-41B2-A99D-7FA7B8262ABD}"/>
              </a:ext>
            </a:extLst>
          </p:cNvPr>
          <p:cNvSpPr txBox="1"/>
          <p:nvPr/>
        </p:nvSpPr>
        <p:spPr>
          <a:xfrm>
            <a:off x="2464773" y="3350286"/>
            <a:ext cx="539573" cy="123111"/>
          </a:xfrm>
          <a:prstGeom prst="rect">
            <a:avLst/>
          </a:prstGeom>
          <a:noFill/>
        </p:spPr>
        <p:txBody>
          <a:bodyPr wrap="square" lIns="0" tIns="0" rIns="0" bIns="0" rtlCol="0">
            <a:spAutoFit/>
          </a:bodyPr>
          <a:lstStyle/>
          <a:p>
            <a:pPr defTabSz="26849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海量数据</a:t>
            </a:r>
            <a:endParaRPr lang="en-US" sz="80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45" name="TextBox 65">
            <a:extLst>
              <a:ext uri="{FF2B5EF4-FFF2-40B4-BE49-F238E27FC236}">
                <a16:creationId xmlns:a16="http://schemas.microsoft.com/office/drawing/2014/main" id="{02DBBAED-3FB2-420F-A6E1-FF45C9F52511}"/>
              </a:ext>
            </a:extLst>
          </p:cNvPr>
          <p:cNvSpPr txBox="1"/>
          <p:nvPr/>
        </p:nvSpPr>
        <p:spPr>
          <a:xfrm>
            <a:off x="2401459" y="3119563"/>
            <a:ext cx="539573" cy="123111"/>
          </a:xfrm>
          <a:prstGeom prst="rect">
            <a:avLst/>
          </a:prstGeom>
          <a:noFill/>
        </p:spPr>
        <p:txBody>
          <a:bodyPr wrap="square" lIns="0" tIns="0" rIns="0" bIns="0" rtlCol="0">
            <a:spAutoFit/>
          </a:bodyPr>
          <a:lstStyle/>
          <a:p>
            <a:pPr defTabSz="26849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云和恩墨</a:t>
            </a:r>
            <a:endParaRPr lang="en-US" sz="80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46" name="TextBox 85">
            <a:extLst>
              <a:ext uri="{FF2B5EF4-FFF2-40B4-BE49-F238E27FC236}">
                <a16:creationId xmlns:a16="http://schemas.microsoft.com/office/drawing/2014/main" id="{2550FB5D-3998-4701-97D3-F07514B1FC38}"/>
              </a:ext>
            </a:extLst>
          </p:cNvPr>
          <p:cNvSpPr txBox="1"/>
          <p:nvPr/>
        </p:nvSpPr>
        <p:spPr>
          <a:xfrm>
            <a:off x="2465085" y="3994220"/>
            <a:ext cx="539573" cy="123111"/>
          </a:xfrm>
          <a:prstGeom prst="rect">
            <a:avLst/>
          </a:prstGeom>
          <a:noFill/>
        </p:spPr>
        <p:txBody>
          <a:bodyPr wrap="square" lIns="0" tIns="0" rIns="0" bIns="0" rtlCol="0">
            <a:spAutoFit/>
          </a:bodyPr>
          <a:lstStyle/>
          <a:p>
            <a:pPr defTabSz="26849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神舟通用</a:t>
            </a:r>
            <a:endParaRPr lang="en-US" sz="80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47" name="TextBox 86">
            <a:extLst>
              <a:ext uri="{FF2B5EF4-FFF2-40B4-BE49-F238E27FC236}">
                <a16:creationId xmlns:a16="http://schemas.microsoft.com/office/drawing/2014/main" id="{2DCFA6CC-1E8B-47DB-916C-F0E842A1E27D}"/>
              </a:ext>
            </a:extLst>
          </p:cNvPr>
          <p:cNvSpPr txBox="1"/>
          <p:nvPr/>
        </p:nvSpPr>
        <p:spPr>
          <a:xfrm>
            <a:off x="2376498" y="4235444"/>
            <a:ext cx="539573" cy="123111"/>
          </a:xfrm>
          <a:prstGeom prst="rect">
            <a:avLst/>
          </a:prstGeom>
          <a:noFill/>
        </p:spPr>
        <p:txBody>
          <a:bodyPr wrap="square" lIns="0" tIns="0" rIns="0" bIns="0" rtlCol="0">
            <a:spAutoFit/>
          </a:bodyPr>
          <a:lstStyle/>
          <a:p>
            <a:pPr defTabSz="26849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北京超图</a:t>
            </a:r>
            <a:endParaRPr lang="en-US" sz="80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48" name="TextBox 87">
            <a:extLst>
              <a:ext uri="{FF2B5EF4-FFF2-40B4-BE49-F238E27FC236}">
                <a16:creationId xmlns:a16="http://schemas.microsoft.com/office/drawing/2014/main" id="{0FDE1A57-20F3-4ACB-96E7-0D64472D7BDB}"/>
              </a:ext>
            </a:extLst>
          </p:cNvPr>
          <p:cNvSpPr txBox="1"/>
          <p:nvPr/>
        </p:nvSpPr>
        <p:spPr>
          <a:xfrm>
            <a:off x="1556418" y="4235444"/>
            <a:ext cx="539573" cy="123111"/>
          </a:xfrm>
          <a:prstGeom prst="rect">
            <a:avLst/>
          </a:prstGeom>
          <a:noFill/>
        </p:spPr>
        <p:txBody>
          <a:bodyPr wrap="square" lIns="0" tIns="0" rIns="0" bIns="0" rtlCol="0">
            <a:spAutoFit/>
          </a:bodyPr>
          <a:lstStyle/>
          <a:p>
            <a:pPr defTabSz="26849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民生银行</a:t>
            </a:r>
            <a:endParaRPr lang="en-US" sz="80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49" name="TextBox 88">
            <a:extLst>
              <a:ext uri="{FF2B5EF4-FFF2-40B4-BE49-F238E27FC236}">
                <a16:creationId xmlns:a16="http://schemas.microsoft.com/office/drawing/2014/main" id="{FEA937BE-6ECE-4B43-A68F-B154A3DCC81F}"/>
              </a:ext>
            </a:extLst>
          </p:cNvPr>
          <p:cNvSpPr txBox="1"/>
          <p:nvPr/>
        </p:nvSpPr>
        <p:spPr>
          <a:xfrm>
            <a:off x="1676645" y="3994220"/>
            <a:ext cx="539573" cy="123111"/>
          </a:xfrm>
          <a:prstGeom prst="rect">
            <a:avLst/>
          </a:prstGeom>
          <a:noFill/>
        </p:spPr>
        <p:txBody>
          <a:bodyPr wrap="square" lIns="0" tIns="0" rIns="0" bIns="0" rtlCol="0">
            <a:spAutoFit/>
          </a:bodyPr>
          <a:lstStyle/>
          <a:p>
            <a:pPr defTabSz="26849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招商银行</a:t>
            </a:r>
            <a:endParaRPr lang="en-US" sz="80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50" name="TextBox 89">
            <a:extLst>
              <a:ext uri="{FF2B5EF4-FFF2-40B4-BE49-F238E27FC236}">
                <a16:creationId xmlns:a16="http://schemas.microsoft.com/office/drawing/2014/main" id="{B07B9A58-A73B-439B-A589-4097B6FF281C}"/>
              </a:ext>
            </a:extLst>
          </p:cNvPr>
          <p:cNvSpPr txBox="1"/>
          <p:nvPr/>
        </p:nvSpPr>
        <p:spPr>
          <a:xfrm>
            <a:off x="1486235" y="3628396"/>
            <a:ext cx="785026" cy="169277"/>
          </a:xfrm>
          <a:prstGeom prst="rect">
            <a:avLst/>
          </a:prstGeom>
          <a:noFill/>
        </p:spPr>
        <p:txBody>
          <a:bodyPr wrap="square" lIns="0" tIns="0" rIns="0" bIns="0" rtlCol="0">
            <a:spAutoFit/>
          </a:bodyPr>
          <a:lstStyle/>
          <a:p>
            <a:pPr algn="ctr" defTabSz="268498">
              <a:defRPr/>
            </a:pPr>
            <a:r>
              <a:rPr lang="en-US" altLang="zh-CN" sz="1100" kern="0" dirty="0">
                <a:solidFill>
                  <a:srgbClr val="E7E6E6">
                    <a:lumMod val="10000"/>
                  </a:srgbClr>
                </a:solidFill>
                <a:latin typeface="微软雅黑" panose="020B0503020204020204" pitchFamily="34" charset="-122"/>
                <a:ea typeface="微软雅黑" panose="020B0503020204020204" pitchFamily="34" charset="-122"/>
                <a:sym typeface="HarmonyHeiTi"/>
              </a:rPr>
              <a:t>2020.6 |</a:t>
            </a:r>
            <a:endParaRPr lang="en-US" sz="110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51" name="TextBox 90">
            <a:extLst>
              <a:ext uri="{FF2B5EF4-FFF2-40B4-BE49-F238E27FC236}">
                <a16:creationId xmlns:a16="http://schemas.microsoft.com/office/drawing/2014/main" id="{BE94D8FF-81C1-40F3-806F-DC3B2785829C}"/>
              </a:ext>
            </a:extLst>
          </p:cNvPr>
          <p:cNvSpPr txBox="1"/>
          <p:nvPr/>
        </p:nvSpPr>
        <p:spPr>
          <a:xfrm>
            <a:off x="3876228" y="3647567"/>
            <a:ext cx="669653" cy="169277"/>
          </a:xfrm>
          <a:prstGeom prst="rect">
            <a:avLst/>
          </a:prstGeom>
          <a:noFill/>
        </p:spPr>
        <p:txBody>
          <a:bodyPr wrap="square" lIns="0" tIns="0" rIns="0" bIns="0" rtlCol="0">
            <a:spAutoFit/>
          </a:bodyPr>
          <a:lstStyle>
            <a:defPPr>
              <a:defRPr lang="en-US"/>
            </a:defPPr>
            <a:lvl1pPr marR="0" lvl="0" indent="0" algn="ctr" fontAlgn="auto">
              <a:lnSpc>
                <a:spcPct val="100000"/>
              </a:lnSpc>
              <a:spcBef>
                <a:spcPts val="0"/>
              </a:spcBef>
              <a:spcAft>
                <a:spcPts val="0"/>
              </a:spcAft>
              <a:buClrTx/>
              <a:buSzTx/>
              <a:buFontTx/>
              <a:buNone/>
              <a:defRPr kumimoji="0" sz="1400" b="0" i="0" u="none" strike="noStrike" cap="none" spc="0" normalizeH="0" baseline="0">
                <a:ln>
                  <a:noFill/>
                </a:ln>
                <a:solidFill>
                  <a:schemeClr val="bg1"/>
                </a:solidFill>
                <a:effectLst/>
                <a:uLnTx/>
                <a:uFillTx/>
                <a:latin typeface="Calibri" panose="020F0502020204030204"/>
                <a:ea typeface="FZLanTingHei-B-GBK" panose="02000000000000000000"/>
              </a:defRPr>
            </a:lvl1pPr>
          </a:lstStyle>
          <a:p>
            <a:pPr defTabSz="268498">
              <a:defRPr/>
            </a:pPr>
            <a:r>
              <a:rPr lang="en-US" altLang="zh-CN" sz="1100" kern="0" dirty="0">
                <a:solidFill>
                  <a:srgbClr val="E7E6E6">
                    <a:lumMod val="10000"/>
                  </a:srgbClr>
                </a:solidFill>
                <a:latin typeface="微软雅黑" panose="020B0503020204020204" pitchFamily="34" charset="-122"/>
                <a:ea typeface="微软雅黑" panose="020B0503020204020204" pitchFamily="34" charset="-122"/>
                <a:sym typeface="HarmonyHeiTi"/>
              </a:rPr>
              <a:t>2021.9  |</a:t>
            </a:r>
            <a:endParaRPr lang="en-US" sz="110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52" name="TextBox 91">
            <a:extLst>
              <a:ext uri="{FF2B5EF4-FFF2-40B4-BE49-F238E27FC236}">
                <a16:creationId xmlns:a16="http://schemas.microsoft.com/office/drawing/2014/main" id="{BADB83CE-BC6E-4D97-9763-227BF48D0ABD}"/>
              </a:ext>
            </a:extLst>
          </p:cNvPr>
          <p:cNvSpPr txBox="1"/>
          <p:nvPr/>
        </p:nvSpPr>
        <p:spPr>
          <a:xfrm>
            <a:off x="6412148" y="3649494"/>
            <a:ext cx="619863" cy="169277"/>
          </a:xfrm>
          <a:prstGeom prst="rect">
            <a:avLst/>
          </a:prstGeom>
          <a:noFill/>
        </p:spPr>
        <p:txBody>
          <a:bodyPr wrap="square" lIns="0" tIns="0" rIns="0" bIns="0" rtlCol="0">
            <a:spAutoFit/>
          </a:bodyPr>
          <a:lstStyle>
            <a:defPPr>
              <a:defRPr lang="en-US"/>
            </a:defPPr>
            <a:lvl1pPr marR="0" lvl="0" indent="0" algn="ctr" fontAlgn="auto">
              <a:lnSpc>
                <a:spcPct val="100000"/>
              </a:lnSpc>
              <a:spcBef>
                <a:spcPts val="0"/>
              </a:spcBef>
              <a:spcAft>
                <a:spcPts val="0"/>
              </a:spcAft>
              <a:buClrTx/>
              <a:buSzTx/>
              <a:buFontTx/>
              <a:buNone/>
              <a:defRPr kumimoji="0" sz="1400" b="0" i="0" u="none" strike="noStrike" cap="none" spc="0" normalizeH="0" baseline="0">
                <a:ln>
                  <a:noFill/>
                </a:ln>
                <a:solidFill>
                  <a:schemeClr val="bg1"/>
                </a:solidFill>
                <a:effectLst/>
                <a:uLnTx/>
                <a:uFillTx/>
                <a:latin typeface="Calibri" panose="020F0502020204030204"/>
                <a:ea typeface="FZLanTingHei-B-GBK" panose="02000000000000000000"/>
              </a:defRPr>
            </a:lvl1pPr>
          </a:lstStyle>
          <a:p>
            <a:pPr defTabSz="268498">
              <a:defRPr/>
            </a:pPr>
            <a:r>
              <a:rPr lang="en-US" altLang="zh-CN" sz="1100" kern="0" dirty="0">
                <a:solidFill>
                  <a:srgbClr val="E7E6E6">
                    <a:lumMod val="10000"/>
                  </a:srgbClr>
                </a:solidFill>
                <a:latin typeface="微软雅黑" panose="020B0503020204020204" pitchFamily="34" charset="-122"/>
                <a:ea typeface="微软雅黑" panose="020B0503020204020204" pitchFamily="34" charset="-122"/>
                <a:sym typeface="HarmonyHeiTi"/>
              </a:rPr>
              <a:t>2022.7  |</a:t>
            </a:r>
            <a:endParaRPr lang="en-US" sz="110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53" name="Rectangle 19">
            <a:extLst>
              <a:ext uri="{FF2B5EF4-FFF2-40B4-BE49-F238E27FC236}">
                <a16:creationId xmlns:a16="http://schemas.microsoft.com/office/drawing/2014/main" id="{D3235430-15FD-48B1-AB71-6C0B2E869CB4}"/>
              </a:ext>
            </a:extLst>
          </p:cNvPr>
          <p:cNvSpPr/>
          <p:nvPr/>
        </p:nvSpPr>
        <p:spPr>
          <a:xfrm>
            <a:off x="3922806" y="3122910"/>
            <a:ext cx="447433" cy="123111"/>
          </a:xfrm>
          <a:prstGeom prst="rect">
            <a:avLst/>
          </a:prstGeom>
        </p:spPr>
        <p:txBody>
          <a:bodyPr wrap="square" lIns="0" tIns="0" rIns="0" bIns="0">
            <a:spAutoFit/>
          </a:bodyPr>
          <a:lstStyle/>
          <a:p>
            <a:pPr defTabSz="26849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海量数据</a:t>
            </a:r>
            <a:endParaRPr lang="en-US" altLang="zh-CN" sz="80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54" name="Rectangle 20">
            <a:extLst>
              <a:ext uri="{FF2B5EF4-FFF2-40B4-BE49-F238E27FC236}">
                <a16:creationId xmlns:a16="http://schemas.microsoft.com/office/drawing/2014/main" id="{75BC9F14-1F24-498E-AFBF-E056B69B2BC6}"/>
              </a:ext>
            </a:extLst>
          </p:cNvPr>
          <p:cNvSpPr/>
          <p:nvPr/>
        </p:nvSpPr>
        <p:spPr>
          <a:xfrm>
            <a:off x="4643016" y="3092157"/>
            <a:ext cx="483525" cy="123111"/>
          </a:xfrm>
          <a:prstGeom prst="rect">
            <a:avLst/>
          </a:prstGeom>
        </p:spPr>
        <p:txBody>
          <a:bodyPr wrap="square" lIns="0" tIns="0" rIns="0" bIns="0">
            <a:spAutoFit/>
          </a:bodyPr>
          <a:lstStyle/>
          <a:p>
            <a:pPr defTabSz="26849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云和恩墨</a:t>
            </a:r>
            <a:endParaRPr lang="en-US" altLang="zh-CN" sz="80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55" name="Rectangle 21">
            <a:extLst>
              <a:ext uri="{FF2B5EF4-FFF2-40B4-BE49-F238E27FC236}">
                <a16:creationId xmlns:a16="http://schemas.microsoft.com/office/drawing/2014/main" id="{5852E3CF-62C8-4003-A55A-C29AABB04EC1}"/>
              </a:ext>
            </a:extLst>
          </p:cNvPr>
          <p:cNvSpPr/>
          <p:nvPr/>
        </p:nvSpPr>
        <p:spPr>
          <a:xfrm>
            <a:off x="3230683" y="3332168"/>
            <a:ext cx="491481" cy="123111"/>
          </a:xfrm>
          <a:prstGeom prst="rect">
            <a:avLst/>
          </a:prstGeom>
        </p:spPr>
        <p:txBody>
          <a:bodyPr wrap="square" lIns="0" tIns="0" rIns="0" bIns="0">
            <a:spAutoFit/>
          </a:bodyPr>
          <a:lstStyle/>
          <a:p>
            <a:pPr defTabSz="26849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华为技术</a:t>
            </a:r>
            <a:endParaRPr lang="en-US" altLang="zh-CN" sz="80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56" name="Rectangle 22">
            <a:extLst>
              <a:ext uri="{FF2B5EF4-FFF2-40B4-BE49-F238E27FC236}">
                <a16:creationId xmlns:a16="http://schemas.microsoft.com/office/drawing/2014/main" id="{2360A31A-BFF2-4657-9725-028EDB4A2C81}"/>
              </a:ext>
            </a:extLst>
          </p:cNvPr>
          <p:cNvSpPr/>
          <p:nvPr/>
        </p:nvSpPr>
        <p:spPr>
          <a:xfrm>
            <a:off x="4533039" y="2822188"/>
            <a:ext cx="467298" cy="123111"/>
          </a:xfrm>
          <a:prstGeom prst="rect">
            <a:avLst/>
          </a:prstGeom>
        </p:spPr>
        <p:txBody>
          <a:bodyPr wrap="square" lIns="0" tIns="0" rIns="0" bIns="0">
            <a:spAutoFit/>
          </a:bodyPr>
          <a:lstStyle/>
          <a:p>
            <a:pPr defTabSz="26849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清华大学</a:t>
            </a:r>
            <a:endParaRPr lang="en-US" altLang="zh-CN" sz="80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57" name="Rectangle 25">
            <a:extLst>
              <a:ext uri="{FF2B5EF4-FFF2-40B4-BE49-F238E27FC236}">
                <a16:creationId xmlns:a16="http://schemas.microsoft.com/office/drawing/2014/main" id="{40085B93-B7A5-43B9-86DB-4C859EEB82B5}"/>
              </a:ext>
            </a:extLst>
          </p:cNvPr>
          <p:cNvSpPr/>
          <p:nvPr/>
        </p:nvSpPr>
        <p:spPr>
          <a:xfrm>
            <a:off x="3988544" y="3353633"/>
            <a:ext cx="475957" cy="123111"/>
          </a:xfrm>
          <a:prstGeom prst="rect">
            <a:avLst/>
          </a:prstGeom>
        </p:spPr>
        <p:txBody>
          <a:bodyPr wrap="square" lIns="0" tIns="0" rIns="0" bIns="0">
            <a:spAutoFit/>
          </a:bodyPr>
          <a:lstStyle/>
          <a:p>
            <a:pPr defTabSz="26849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神舟通用</a:t>
            </a:r>
            <a:endParaRPr lang="en-US" altLang="zh-CN" sz="80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58" name="Rectangle 92">
            <a:extLst>
              <a:ext uri="{FF2B5EF4-FFF2-40B4-BE49-F238E27FC236}">
                <a16:creationId xmlns:a16="http://schemas.microsoft.com/office/drawing/2014/main" id="{34EEE3F5-D527-4D9D-A707-3BEB39FB8269}"/>
              </a:ext>
            </a:extLst>
          </p:cNvPr>
          <p:cNvSpPr/>
          <p:nvPr/>
        </p:nvSpPr>
        <p:spPr>
          <a:xfrm>
            <a:off x="4701355" y="3350286"/>
            <a:ext cx="497069" cy="123111"/>
          </a:xfrm>
          <a:prstGeom prst="rect">
            <a:avLst/>
          </a:prstGeom>
        </p:spPr>
        <p:txBody>
          <a:bodyPr wrap="square" lIns="0" tIns="0" rIns="0" bIns="0">
            <a:spAutoFit/>
          </a:bodyPr>
          <a:lstStyle/>
          <a:p>
            <a:pPr defTabSz="26849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虚谷伟业</a:t>
            </a:r>
            <a:endParaRPr lang="en-US" altLang="zh-CN" sz="80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59" name="Rectangle 93">
            <a:extLst>
              <a:ext uri="{FF2B5EF4-FFF2-40B4-BE49-F238E27FC236}">
                <a16:creationId xmlns:a16="http://schemas.microsoft.com/office/drawing/2014/main" id="{33948F83-9226-49D2-A270-BFA625F8B270}"/>
              </a:ext>
            </a:extLst>
          </p:cNvPr>
          <p:cNvSpPr/>
          <p:nvPr/>
        </p:nvSpPr>
        <p:spPr>
          <a:xfrm>
            <a:off x="5343894" y="4484809"/>
            <a:ext cx="413146" cy="123111"/>
          </a:xfrm>
          <a:prstGeom prst="rect">
            <a:avLst/>
          </a:prstGeom>
        </p:spPr>
        <p:txBody>
          <a:bodyPr wrap="square" lIns="0" tIns="0" rIns="0" bIns="0">
            <a:spAutoFit/>
          </a:bodyPr>
          <a:lstStyle/>
          <a:p>
            <a:pPr defTabSz="26849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深信服</a:t>
            </a:r>
            <a:endParaRPr lang="en-US" altLang="zh-CN" sz="80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60" name="Rectangle 94">
            <a:extLst>
              <a:ext uri="{FF2B5EF4-FFF2-40B4-BE49-F238E27FC236}">
                <a16:creationId xmlns:a16="http://schemas.microsoft.com/office/drawing/2014/main" id="{452C63F0-6894-48AF-AB52-4A69265B155C}"/>
              </a:ext>
            </a:extLst>
          </p:cNvPr>
          <p:cNvSpPr/>
          <p:nvPr/>
        </p:nvSpPr>
        <p:spPr>
          <a:xfrm>
            <a:off x="5235607" y="4722277"/>
            <a:ext cx="550863" cy="123111"/>
          </a:xfrm>
          <a:prstGeom prst="rect">
            <a:avLst/>
          </a:prstGeom>
        </p:spPr>
        <p:txBody>
          <a:bodyPr wrap="square" lIns="0" tIns="0" rIns="0" bIns="0">
            <a:spAutoFit/>
          </a:bodyPr>
          <a:lstStyle/>
          <a:p>
            <a:pPr defTabSz="26849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北京超图</a:t>
            </a:r>
            <a:endParaRPr lang="en-US" altLang="zh-CN" sz="80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61" name="Rectangle 95">
            <a:extLst>
              <a:ext uri="{FF2B5EF4-FFF2-40B4-BE49-F238E27FC236}">
                <a16:creationId xmlns:a16="http://schemas.microsoft.com/office/drawing/2014/main" id="{1EDDA2FB-8372-4D4D-BB32-C0545A622B07}"/>
              </a:ext>
            </a:extLst>
          </p:cNvPr>
          <p:cNvSpPr/>
          <p:nvPr/>
        </p:nvSpPr>
        <p:spPr>
          <a:xfrm>
            <a:off x="5236754" y="2597032"/>
            <a:ext cx="466010" cy="123111"/>
          </a:xfrm>
          <a:prstGeom prst="rect">
            <a:avLst/>
          </a:prstGeom>
        </p:spPr>
        <p:txBody>
          <a:bodyPr wrap="square" lIns="0" tIns="0" rIns="0" bIns="0">
            <a:spAutoFit/>
          </a:bodyPr>
          <a:lstStyle/>
          <a:p>
            <a:pPr defTabSz="26849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建信金科</a:t>
            </a:r>
            <a:endParaRPr lang="en-US" altLang="zh-CN" sz="80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62" name="Rectangle 96">
            <a:extLst>
              <a:ext uri="{FF2B5EF4-FFF2-40B4-BE49-F238E27FC236}">
                <a16:creationId xmlns:a16="http://schemas.microsoft.com/office/drawing/2014/main" id="{14990BE6-E24F-4744-BEEC-FFEDEBCCCD9F}"/>
              </a:ext>
            </a:extLst>
          </p:cNvPr>
          <p:cNvSpPr/>
          <p:nvPr/>
        </p:nvSpPr>
        <p:spPr>
          <a:xfrm>
            <a:off x="5371059" y="2857983"/>
            <a:ext cx="383486" cy="123111"/>
          </a:xfrm>
          <a:prstGeom prst="rect">
            <a:avLst/>
          </a:prstGeom>
        </p:spPr>
        <p:txBody>
          <a:bodyPr wrap="square" lIns="0" tIns="0" rIns="0" bIns="0">
            <a:spAutoFit/>
          </a:bodyPr>
          <a:lstStyle/>
          <a:p>
            <a:pPr defTabSz="26849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天翼云 </a:t>
            </a:r>
            <a:endParaRPr lang="en-US" altLang="zh-CN" sz="80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63" name="Rectangle 97">
            <a:extLst>
              <a:ext uri="{FF2B5EF4-FFF2-40B4-BE49-F238E27FC236}">
                <a16:creationId xmlns:a16="http://schemas.microsoft.com/office/drawing/2014/main" id="{32741686-5C5E-4DEC-B7CC-FC53583261B4}"/>
              </a:ext>
            </a:extLst>
          </p:cNvPr>
          <p:cNvSpPr/>
          <p:nvPr/>
        </p:nvSpPr>
        <p:spPr>
          <a:xfrm>
            <a:off x="5401431" y="3127951"/>
            <a:ext cx="466010" cy="123111"/>
          </a:xfrm>
          <a:prstGeom prst="rect">
            <a:avLst/>
          </a:prstGeom>
        </p:spPr>
        <p:txBody>
          <a:bodyPr wrap="square" lIns="0" tIns="0" rIns="0" bIns="0">
            <a:spAutoFit/>
          </a:bodyPr>
          <a:lstStyle/>
          <a:p>
            <a:pPr defTabSz="26849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中国移动</a:t>
            </a:r>
            <a:endParaRPr lang="en-US" altLang="zh-CN" sz="80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64" name="Rectangle 98">
            <a:extLst>
              <a:ext uri="{FF2B5EF4-FFF2-40B4-BE49-F238E27FC236}">
                <a16:creationId xmlns:a16="http://schemas.microsoft.com/office/drawing/2014/main" id="{2F48149C-7F07-4FF9-A8AA-5A1666ED7A01}"/>
              </a:ext>
            </a:extLst>
          </p:cNvPr>
          <p:cNvSpPr/>
          <p:nvPr/>
        </p:nvSpPr>
        <p:spPr>
          <a:xfrm>
            <a:off x="5443199" y="3386080"/>
            <a:ext cx="466010" cy="123111"/>
          </a:xfrm>
          <a:prstGeom prst="rect">
            <a:avLst/>
          </a:prstGeom>
        </p:spPr>
        <p:txBody>
          <a:bodyPr wrap="square" lIns="0" tIns="0" rIns="0" bIns="0">
            <a:spAutoFit/>
          </a:bodyPr>
          <a:lstStyle/>
          <a:p>
            <a:pPr defTabSz="26849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中国联通</a:t>
            </a:r>
            <a:endParaRPr lang="en-US" altLang="zh-CN" sz="80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65" name="Rectangle 99">
            <a:extLst>
              <a:ext uri="{FF2B5EF4-FFF2-40B4-BE49-F238E27FC236}">
                <a16:creationId xmlns:a16="http://schemas.microsoft.com/office/drawing/2014/main" id="{D3A75634-200F-4FA0-82A5-B0713D296DCD}"/>
              </a:ext>
            </a:extLst>
          </p:cNvPr>
          <p:cNvSpPr/>
          <p:nvPr/>
        </p:nvSpPr>
        <p:spPr>
          <a:xfrm>
            <a:off x="3959249" y="3997568"/>
            <a:ext cx="442525" cy="123111"/>
          </a:xfrm>
          <a:prstGeom prst="rect">
            <a:avLst/>
          </a:prstGeom>
        </p:spPr>
        <p:txBody>
          <a:bodyPr wrap="square" lIns="0" tIns="0" rIns="0" bIns="0">
            <a:spAutoFit/>
          </a:bodyPr>
          <a:lstStyle/>
          <a:p>
            <a:pPr defTabSz="26849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民生银行</a:t>
            </a:r>
            <a:endParaRPr lang="en-US" altLang="zh-CN" sz="80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66" name="Rectangle 100">
            <a:extLst>
              <a:ext uri="{FF2B5EF4-FFF2-40B4-BE49-F238E27FC236}">
                <a16:creationId xmlns:a16="http://schemas.microsoft.com/office/drawing/2014/main" id="{AE3B495A-4A8C-4C4C-8AC7-F805233751E8}"/>
              </a:ext>
            </a:extLst>
          </p:cNvPr>
          <p:cNvSpPr/>
          <p:nvPr/>
        </p:nvSpPr>
        <p:spPr>
          <a:xfrm>
            <a:off x="4701356" y="3994220"/>
            <a:ext cx="481437" cy="123111"/>
          </a:xfrm>
          <a:prstGeom prst="rect">
            <a:avLst/>
          </a:prstGeom>
        </p:spPr>
        <p:txBody>
          <a:bodyPr wrap="square" lIns="0" tIns="0" rIns="0" bIns="0">
            <a:spAutoFit/>
          </a:bodyPr>
          <a:lstStyle/>
          <a:p>
            <a:pPr defTabSz="26849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招商银行</a:t>
            </a:r>
            <a:endParaRPr lang="en-US" altLang="zh-CN" sz="80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67" name="Rectangle 101">
            <a:extLst>
              <a:ext uri="{FF2B5EF4-FFF2-40B4-BE49-F238E27FC236}">
                <a16:creationId xmlns:a16="http://schemas.microsoft.com/office/drawing/2014/main" id="{FA74B3D3-47C0-46F3-91B8-C8A8A91168C1}"/>
              </a:ext>
            </a:extLst>
          </p:cNvPr>
          <p:cNvSpPr/>
          <p:nvPr/>
        </p:nvSpPr>
        <p:spPr>
          <a:xfrm>
            <a:off x="3871543" y="4238792"/>
            <a:ext cx="459608" cy="123111"/>
          </a:xfrm>
          <a:prstGeom prst="rect">
            <a:avLst/>
          </a:prstGeom>
        </p:spPr>
        <p:txBody>
          <a:bodyPr wrap="square" lIns="0" tIns="0" rIns="0" bIns="0">
            <a:spAutoFit/>
          </a:bodyPr>
          <a:lstStyle/>
          <a:p>
            <a:pPr defTabSz="26849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邮储银行</a:t>
            </a:r>
            <a:endParaRPr lang="en-US" altLang="zh-CN" sz="80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68" name="Rectangle 102">
            <a:extLst>
              <a:ext uri="{FF2B5EF4-FFF2-40B4-BE49-F238E27FC236}">
                <a16:creationId xmlns:a16="http://schemas.microsoft.com/office/drawing/2014/main" id="{7F55F910-C175-4C21-9285-38C55EB7A28D}"/>
              </a:ext>
            </a:extLst>
          </p:cNvPr>
          <p:cNvSpPr/>
          <p:nvPr/>
        </p:nvSpPr>
        <p:spPr>
          <a:xfrm>
            <a:off x="5449424" y="3997395"/>
            <a:ext cx="550863" cy="123111"/>
          </a:xfrm>
          <a:prstGeom prst="rect">
            <a:avLst/>
          </a:prstGeom>
        </p:spPr>
        <p:txBody>
          <a:bodyPr wrap="square" lIns="0" tIns="0" rIns="0" bIns="0">
            <a:spAutoFit/>
          </a:bodyPr>
          <a:lstStyle/>
          <a:p>
            <a:pPr defTabSz="26849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交通银行</a:t>
            </a:r>
            <a:endParaRPr lang="en-US" altLang="zh-CN" sz="80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69" name="Rectangle 103">
            <a:extLst>
              <a:ext uri="{FF2B5EF4-FFF2-40B4-BE49-F238E27FC236}">
                <a16:creationId xmlns:a16="http://schemas.microsoft.com/office/drawing/2014/main" id="{FD0BFED0-9E45-493F-BE78-42BC7016802A}"/>
              </a:ext>
            </a:extLst>
          </p:cNvPr>
          <p:cNvSpPr/>
          <p:nvPr/>
        </p:nvSpPr>
        <p:spPr>
          <a:xfrm>
            <a:off x="5400757" y="4243869"/>
            <a:ext cx="550863" cy="123111"/>
          </a:xfrm>
          <a:prstGeom prst="rect">
            <a:avLst/>
          </a:prstGeom>
        </p:spPr>
        <p:txBody>
          <a:bodyPr wrap="square" lIns="0" tIns="0" rIns="0" bIns="0">
            <a:spAutoFit/>
          </a:bodyPr>
          <a:lstStyle/>
          <a:p>
            <a:pPr defTabSz="26849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农业银行</a:t>
            </a:r>
            <a:endParaRPr lang="en-US" altLang="zh-CN" sz="80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70" name="Rectangle 104">
            <a:extLst>
              <a:ext uri="{FF2B5EF4-FFF2-40B4-BE49-F238E27FC236}">
                <a16:creationId xmlns:a16="http://schemas.microsoft.com/office/drawing/2014/main" id="{E9650AB3-8FBE-4314-834C-C3A5A1F9E2D1}"/>
              </a:ext>
            </a:extLst>
          </p:cNvPr>
          <p:cNvSpPr/>
          <p:nvPr/>
        </p:nvSpPr>
        <p:spPr>
          <a:xfrm>
            <a:off x="4643015" y="4235444"/>
            <a:ext cx="557235" cy="123111"/>
          </a:xfrm>
          <a:prstGeom prst="rect">
            <a:avLst/>
          </a:prstGeom>
        </p:spPr>
        <p:txBody>
          <a:bodyPr wrap="square" lIns="0" tIns="0" rIns="0" bIns="0">
            <a:spAutoFit/>
          </a:bodyPr>
          <a:lstStyle/>
          <a:p>
            <a:pPr defTabSz="26849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华夏银行</a:t>
            </a:r>
            <a:endParaRPr lang="en-US" altLang="zh-CN" sz="80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71" name="Rectangle 105">
            <a:extLst>
              <a:ext uri="{FF2B5EF4-FFF2-40B4-BE49-F238E27FC236}">
                <a16:creationId xmlns:a16="http://schemas.microsoft.com/office/drawing/2014/main" id="{BA6C34E7-40CC-4894-BE03-02CD837D2C69}"/>
              </a:ext>
            </a:extLst>
          </p:cNvPr>
          <p:cNvSpPr/>
          <p:nvPr/>
        </p:nvSpPr>
        <p:spPr>
          <a:xfrm>
            <a:off x="3257685" y="3994220"/>
            <a:ext cx="356519" cy="123111"/>
          </a:xfrm>
          <a:prstGeom prst="rect">
            <a:avLst/>
          </a:prstGeom>
        </p:spPr>
        <p:txBody>
          <a:bodyPr wrap="square" lIns="0" tIns="0" rIns="0" bIns="0">
            <a:spAutoFit/>
          </a:bodyPr>
          <a:lstStyle/>
          <a:p>
            <a:pPr defTabSz="26849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中海油</a:t>
            </a:r>
            <a:endParaRPr lang="en-US" altLang="zh-CN" sz="80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72" name="Rectangle 106">
            <a:extLst>
              <a:ext uri="{FF2B5EF4-FFF2-40B4-BE49-F238E27FC236}">
                <a16:creationId xmlns:a16="http://schemas.microsoft.com/office/drawing/2014/main" id="{958A7AFE-AD0C-43EA-A03B-C4C1B25F5C53}"/>
              </a:ext>
            </a:extLst>
          </p:cNvPr>
          <p:cNvSpPr/>
          <p:nvPr/>
        </p:nvSpPr>
        <p:spPr>
          <a:xfrm>
            <a:off x="4533039" y="4468318"/>
            <a:ext cx="417926" cy="123111"/>
          </a:xfrm>
          <a:prstGeom prst="rect">
            <a:avLst/>
          </a:prstGeom>
        </p:spPr>
        <p:txBody>
          <a:bodyPr wrap="square" lIns="0" tIns="0" rIns="0" bIns="0">
            <a:spAutoFit/>
          </a:bodyPr>
          <a:lstStyle/>
          <a:p>
            <a:pPr defTabSz="26849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超聚变</a:t>
            </a:r>
            <a:endParaRPr lang="en-US" sz="80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73" name="TextBox 7">
            <a:extLst>
              <a:ext uri="{FF2B5EF4-FFF2-40B4-BE49-F238E27FC236}">
                <a16:creationId xmlns:a16="http://schemas.microsoft.com/office/drawing/2014/main" id="{CDAA8AD6-4CB1-4369-81DF-7A19418C486F}"/>
              </a:ext>
            </a:extLst>
          </p:cNvPr>
          <p:cNvSpPr txBox="1"/>
          <p:nvPr/>
        </p:nvSpPr>
        <p:spPr>
          <a:xfrm>
            <a:off x="6571954" y="2410212"/>
            <a:ext cx="371651" cy="123111"/>
          </a:xfrm>
          <a:prstGeom prst="rect">
            <a:avLst/>
          </a:prstGeom>
          <a:noFill/>
        </p:spPr>
        <p:txBody>
          <a:bodyPr wrap="square" lIns="0" tIns="0" rIns="0" bIns="0" rtlCol="0">
            <a:spAutoFit/>
          </a:bodyPr>
          <a:lstStyle/>
          <a:p>
            <a:pPr defTabSz="929268" fontAlgn="b">
              <a:defRPr/>
            </a:pPr>
            <a:r>
              <a:rPr lang="zh-CN" altLang="en-US" sz="800" kern="0" dirty="0">
                <a:solidFill>
                  <a:srgbClr val="7D32EA"/>
                </a:solidFill>
                <a:latin typeface="微软雅黑" panose="020B0503020204020204" pitchFamily="34" charset="-122"/>
                <a:ea typeface="微软雅黑" panose="020B0503020204020204" pitchFamily="34" charset="-122"/>
                <a:sym typeface="HarmonyHeiTi"/>
              </a:rPr>
              <a:t>华为</a:t>
            </a:r>
          </a:p>
        </p:txBody>
      </p:sp>
      <p:sp>
        <p:nvSpPr>
          <p:cNvPr id="74" name="TextBox 7">
            <a:extLst>
              <a:ext uri="{FF2B5EF4-FFF2-40B4-BE49-F238E27FC236}">
                <a16:creationId xmlns:a16="http://schemas.microsoft.com/office/drawing/2014/main" id="{8217BA2E-A5F2-4803-B912-2BB387B8E9B8}"/>
              </a:ext>
            </a:extLst>
          </p:cNvPr>
          <p:cNvSpPr txBox="1"/>
          <p:nvPr/>
        </p:nvSpPr>
        <p:spPr>
          <a:xfrm>
            <a:off x="6630076" y="2652660"/>
            <a:ext cx="452320" cy="123111"/>
          </a:xfrm>
          <a:prstGeom prst="rect">
            <a:avLst/>
          </a:prstGeom>
          <a:noFill/>
        </p:spPr>
        <p:txBody>
          <a:bodyPr wrap="square" lIns="0" tIns="0" rIns="0" bIns="0" rtlCol="0">
            <a:spAutoFit/>
          </a:bodyPr>
          <a:lstStyle/>
          <a:p>
            <a:pPr defTabSz="929268" fontAlgn="b">
              <a:defRPr/>
            </a:pPr>
            <a:r>
              <a:rPr lang="zh-CN" altLang="zh-CN" sz="800" kern="0" dirty="0">
                <a:solidFill>
                  <a:srgbClr val="7D32EA"/>
                </a:solidFill>
                <a:latin typeface="微软雅黑" panose="020B0503020204020204" pitchFamily="34" charset="-122"/>
                <a:ea typeface="微软雅黑" panose="020B0503020204020204" pitchFamily="34" charset="-122"/>
                <a:sym typeface="HarmonyHeiTi"/>
              </a:rPr>
              <a:t>海量数据</a:t>
            </a:r>
            <a:endParaRPr lang="zh-CN" altLang="en-US" sz="800" kern="0" dirty="0">
              <a:solidFill>
                <a:srgbClr val="7D32EA"/>
              </a:solidFill>
              <a:latin typeface="微软雅黑" panose="020B0503020204020204" pitchFamily="34" charset="-122"/>
              <a:ea typeface="微软雅黑" panose="020B0503020204020204" pitchFamily="34" charset="-122"/>
              <a:sym typeface="HarmonyHeiTi"/>
            </a:endParaRPr>
          </a:p>
        </p:txBody>
      </p:sp>
      <p:sp>
        <p:nvSpPr>
          <p:cNvPr id="75" name="TextBox 7">
            <a:extLst>
              <a:ext uri="{FF2B5EF4-FFF2-40B4-BE49-F238E27FC236}">
                <a16:creationId xmlns:a16="http://schemas.microsoft.com/office/drawing/2014/main" id="{28A82593-EFE0-420D-A5F3-770B16725F2F}"/>
              </a:ext>
            </a:extLst>
          </p:cNvPr>
          <p:cNvSpPr txBox="1"/>
          <p:nvPr/>
        </p:nvSpPr>
        <p:spPr>
          <a:xfrm>
            <a:off x="6674128" y="2921801"/>
            <a:ext cx="456237" cy="123111"/>
          </a:xfrm>
          <a:prstGeom prst="rect">
            <a:avLst/>
          </a:prstGeom>
          <a:noFill/>
        </p:spPr>
        <p:txBody>
          <a:bodyPr wrap="square" lIns="0" tIns="0" rIns="0" bIns="0" rtlCol="0">
            <a:spAutoFit/>
          </a:bodyPr>
          <a:lstStyle/>
          <a:p>
            <a:pPr defTabSz="929268" fontAlgn="b">
              <a:defRPr/>
            </a:pPr>
            <a:r>
              <a:rPr lang="zh-CN" altLang="zh-CN" sz="800" kern="0" dirty="0">
                <a:solidFill>
                  <a:srgbClr val="7D32EA"/>
                </a:solidFill>
                <a:latin typeface="微软雅黑" panose="020B0503020204020204" pitchFamily="34" charset="-122"/>
                <a:ea typeface="微软雅黑" panose="020B0503020204020204" pitchFamily="34" charset="-122"/>
                <a:sym typeface="HarmonyHeiTi"/>
              </a:rPr>
              <a:t>云和恩墨</a:t>
            </a:r>
            <a:endParaRPr lang="zh-CN" altLang="en-US" sz="800" kern="0" dirty="0">
              <a:solidFill>
                <a:srgbClr val="7D32EA"/>
              </a:solidFill>
              <a:latin typeface="微软雅黑" panose="020B0503020204020204" pitchFamily="34" charset="-122"/>
              <a:ea typeface="微软雅黑" panose="020B0503020204020204" pitchFamily="34" charset="-122"/>
              <a:sym typeface="HarmonyHeiTi"/>
            </a:endParaRPr>
          </a:p>
        </p:txBody>
      </p:sp>
      <p:sp>
        <p:nvSpPr>
          <p:cNvPr id="76" name="TextBox 7">
            <a:extLst>
              <a:ext uri="{FF2B5EF4-FFF2-40B4-BE49-F238E27FC236}">
                <a16:creationId xmlns:a16="http://schemas.microsoft.com/office/drawing/2014/main" id="{366B0585-E389-479E-94B8-1C7E9E7427D6}"/>
              </a:ext>
            </a:extLst>
          </p:cNvPr>
          <p:cNvSpPr txBox="1"/>
          <p:nvPr/>
        </p:nvSpPr>
        <p:spPr>
          <a:xfrm>
            <a:off x="6710744" y="3200411"/>
            <a:ext cx="484531" cy="123111"/>
          </a:xfrm>
          <a:prstGeom prst="rect">
            <a:avLst/>
          </a:prstGeom>
          <a:noFill/>
        </p:spPr>
        <p:txBody>
          <a:bodyPr wrap="square" lIns="0" tIns="0" rIns="0" bIns="0" rtlCol="0">
            <a:spAutoFit/>
          </a:bodyPr>
          <a:lstStyle/>
          <a:p>
            <a:pPr defTabSz="929268" fontAlgn="b">
              <a:defRPr/>
            </a:pPr>
            <a:r>
              <a:rPr lang="zh-CN" altLang="en-US" sz="800" kern="0" dirty="0">
                <a:solidFill>
                  <a:srgbClr val="7D32EA"/>
                </a:solidFill>
                <a:latin typeface="微软雅黑" panose="020B0503020204020204" pitchFamily="34" charset="-122"/>
                <a:ea typeface="微软雅黑" panose="020B0503020204020204" pitchFamily="34" charset="-122"/>
                <a:sym typeface="HarmonyHeiTi"/>
              </a:rPr>
              <a:t>神舟通用</a:t>
            </a:r>
          </a:p>
        </p:txBody>
      </p:sp>
      <p:sp>
        <p:nvSpPr>
          <p:cNvPr id="77" name="TextBox 7">
            <a:extLst>
              <a:ext uri="{FF2B5EF4-FFF2-40B4-BE49-F238E27FC236}">
                <a16:creationId xmlns:a16="http://schemas.microsoft.com/office/drawing/2014/main" id="{35ADB3DD-DECC-4A9C-A065-2C29864BA19E}"/>
              </a:ext>
            </a:extLst>
          </p:cNvPr>
          <p:cNvSpPr txBox="1"/>
          <p:nvPr/>
        </p:nvSpPr>
        <p:spPr>
          <a:xfrm>
            <a:off x="6710743" y="3965489"/>
            <a:ext cx="371651" cy="123111"/>
          </a:xfrm>
          <a:prstGeom prst="rect">
            <a:avLst/>
          </a:prstGeom>
          <a:noFill/>
        </p:spPr>
        <p:txBody>
          <a:bodyPr wrap="square" lIns="0" tIns="0" rIns="0" bIns="0" rtlCol="0">
            <a:spAutoFit/>
          </a:bodyPr>
          <a:lstStyle/>
          <a:p>
            <a:pPr defTabSz="929268" fontAlgn="b">
              <a:defRPr/>
            </a:pPr>
            <a:r>
              <a:rPr lang="zh-CN" altLang="en-US" sz="800" kern="0" dirty="0">
                <a:solidFill>
                  <a:srgbClr val="7D32EA"/>
                </a:solidFill>
                <a:latin typeface="微软雅黑" panose="020B0503020204020204" pitchFamily="34" charset="-122"/>
                <a:ea typeface="微软雅黑" panose="020B0503020204020204" pitchFamily="34" charset="-122"/>
                <a:sym typeface="HarmonyHeiTi"/>
              </a:rPr>
              <a:t>华为</a:t>
            </a:r>
          </a:p>
        </p:txBody>
      </p:sp>
      <p:sp>
        <p:nvSpPr>
          <p:cNvPr id="78" name="TextBox 7">
            <a:extLst>
              <a:ext uri="{FF2B5EF4-FFF2-40B4-BE49-F238E27FC236}">
                <a16:creationId xmlns:a16="http://schemas.microsoft.com/office/drawing/2014/main" id="{C70D9250-094D-4B09-AEE8-B26DA32C7E6B}"/>
              </a:ext>
            </a:extLst>
          </p:cNvPr>
          <p:cNvSpPr txBox="1"/>
          <p:nvPr/>
        </p:nvSpPr>
        <p:spPr>
          <a:xfrm>
            <a:off x="6688774" y="4184799"/>
            <a:ext cx="456237" cy="123111"/>
          </a:xfrm>
          <a:prstGeom prst="rect">
            <a:avLst/>
          </a:prstGeom>
          <a:noFill/>
        </p:spPr>
        <p:txBody>
          <a:bodyPr wrap="square" lIns="0" tIns="0" rIns="0" bIns="0" rtlCol="0">
            <a:spAutoFit/>
          </a:bodyPr>
          <a:lstStyle/>
          <a:p>
            <a:pPr defTabSz="929268" fontAlgn="b">
              <a:defRPr/>
            </a:pPr>
            <a:r>
              <a:rPr lang="zh-CN" altLang="zh-CN" sz="800" kern="0" dirty="0">
                <a:solidFill>
                  <a:srgbClr val="7D32EA"/>
                </a:solidFill>
                <a:latin typeface="微软雅黑" panose="020B0503020204020204" pitchFamily="34" charset="-122"/>
                <a:ea typeface="微软雅黑" panose="020B0503020204020204" pitchFamily="34" charset="-122"/>
                <a:sym typeface="HarmonyHeiTi"/>
              </a:rPr>
              <a:t>海量数据</a:t>
            </a:r>
            <a:endParaRPr lang="zh-CN" altLang="en-US" sz="800" kern="0" dirty="0">
              <a:solidFill>
                <a:srgbClr val="7D32EA"/>
              </a:solidFill>
              <a:latin typeface="微软雅黑" panose="020B0503020204020204" pitchFamily="34" charset="-122"/>
              <a:ea typeface="微软雅黑" panose="020B0503020204020204" pitchFamily="34" charset="-122"/>
              <a:sym typeface="HarmonyHeiTi"/>
            </a:endParaRPr>
          </a:p>
        </p:txBody>
      </p:sp>
      <p:sp>
        <p:nvSpPr>
          <p:cNvPr id="79" name="TextBox 7">
            <a:extLst>
              <a:ext uri="{FF2B5EF4-FFF2-40B4-BE49-F238E27FC236}">
                <a16:creationId xmlns:a16="http://schemas.microsoft.com/office/drawing/2014/main" id="{F96366BC-1C82-456B-B4CB-21E9F3CC0CDD}"/>
              </a:ext>
            </a:extLst>
          </p:cNvPr>
          <p:cNvSpPr txBox="1"/>
          <p:nvPr/>
        </p:nvSpPr>
        <p:spPr>
          <a:xfrm>
            <a:off x="6674128" y="4435732"/>
            <a:ext cx="456237" cy="123111"/>
          </a:xfrm>
          <a:prstGeom prst="rect">
            <a:avLst/>
          </a:prstGeom>
          <a:noFill/>
        </p:spPr>
        <p:txBody>
          <a:bodyPr wrap="square" lIns="0" tIns="0" rIns="0" bIns="0" rtlCol="0">
            <a:spAutoFit/>
          </a:bodyPr>
          <a:lstStyle>
            <a:defPPr>
              <a:defRPr lang="en-US"/>
            </a:defPPr>
            <a:lvl1pPr defTabSz="1186815" fontAlgn="b">
              <a:defRPr sz="1000">
                <a:solidFill>
                  <a:srgbClr val="FFC000"/>
                </a:solidFill>
                <a:latin typeface="方正兰亭黑简体" panose="02000000000000000000" pitchFamily="2" charset="-122"/>
                <a:ea typeface="方正兰亭黑简体" panose="02000000000000000000" pitchFamily="2" charset="-122"/>
              </a:defRPr>
            </a:lvl1pPr>
          </a:lstStyle>
          <a:p>
            <a:pPr defTabSz="929268">
              <a:defRPr/>
            </a:pPr>
            <a:r>
              <a:rPr lang="zh-CN" altLang="zh-CN" sz="800" kern="0" dirty="0">
                <a:solidFill>
                  <a:srgbClr val="7D32EA"/>
                </a:solidFill>
                <a:latin typeface="微软雅黑" panose="020B0503020204020204" pitchFamily="34" charset="-122"/>
                <a:ea typeface="微软雅黑" panose="020B0503020204020204" pitchFamily="34" charset="-122"/>
                <a:sym typeface="HarmonyHeiTi"/>
              </a:rPr>
              <a:t>云和恩墨</a:t>
            </a:r>
            <a:endParaRPr lang="zh-CN" altLang="en-US" sz="800" kern="0" dirty="0">
              <a:solidFill>
                <a:srgbClr val="7D32EA"/>
              </a:solidFill>
              <a:latin typeface="微软雅黑" panose="020B0503020204020204" pitchFamily="34" charset="-122"/>
              <a:ea typeface="微软雅黑" panose="020B0503020204020204" pitchFamily="34" charset="-122"/>
              <a:sym typeface="HarmonyHeiTi"/>
            </a:endParaRPr>
          </a:p>
        </p:txBody>
      </p:sp>
      <p:sp>
        <p:nvSpPr>
          <p:cNvPr id="80" name="TextBox 7">
            <a:extLst>
              <a:ext uri="{FF2B5EF4-FFF2-40B4-BE49-F238E27FC236}">
                <a16:creationId xmlns:a16="http://schemas.microsoft.com/office/drawing/2014/main" id="{2E92854F-8FB3-40BD-BC1B-B9A44ECFDD32}"/>
              </a:ext>
            </a:extLst>
          </p:cNvPr>
          <p:cNvSpPr txBox="1"/>
          <p:nvPr/>
        </p:nvSpPr>
        <p:spPr>
          <a:xfrm>
            <a:off x="6637508" y="4659261"/>
            <a:ext cx="475301" cy="123111"/>
          </a:xfrm>
          <a:prstGeom prst="rect">
            <a:avLst/>
          </a:prstGeom>
          <a:noFill/>
        </p:spPr>
        <p:txBody>
          <a:bodyPr wrap="square" lIns="0" tIns="0" rIns="0" bIns="0" rtlCol="0">
            <a:spAutoFit/>
          </a:bodyPr>
          <a:lstStyle>
            <a:defPPr>
              <a:defRPr lang="en-US"/>
            </a:defPPr>
            <a:lvl1pPr defTabSz="1186815" fontAlgn="b">
              <a:defRPr sz="1000">
                <a:solidFill>
                  <a:srgbClr val="FFC000"/>
                </a:solidFill>
                <a:latin typeface="方正兰亭黑简体" panose="02000000000000000000" pitchFamily="2" charset="-122"/>
                <a:ea typeface="方正兰亭黑简体" panose="02000000000000000000" pitchFamily="2" charset="-122"/>
              </a:defRPr>
            </a:lvl1pPr>
          </a:lstStyle>
          <a:p>
            <a:pPr defTabSz="929268">
              <a:defRPr/>
            </a:pPr>
            <a:r>
              <a:rPr lang="zh-CN" altLang="en-US" sz="800" kern="0" dirty="0">
                <a:solidFill>
                  <a:srgbClr val="7D32EA"/>
                </a:solidFill>
                <a:latin typeface="微软雅黑" panose="020B0503020204020204" pitchFamily="34" charset="-122"/>
                <a:ea typeface="微软雅黑" panose="020B0503020204020204" pitchFamily="34" charset="-122"/>
                <a:sym typeface="HarmonyHeiTi"/>
              </a:rPr>
              <a:t>神舟通用</a:t>
            </a:r>
          </a:p>
        </p:txBody>
      </p:sp>
      <p:sp>
        <p:nvSpPr>
          <p:cNvPr id="81" name="TextBox 7">
            <a:extLst>
              <a:ext uri="{FF2B5EF4-FFF2-40B4-BE49-F238E27FC236}">
                <a16:creationId xmlns:a16="http://schemas.microsoft.com/office/drawing/2014/main" id="{34C97811-A962-41ED-B0BE-145ACC9E05BC}"/>
              </a:ext>
            </a:extLst>
          </p:cNvPr>
          <p:cNvSpPr txBox="1"/>
          <p:nvPr/>
        </p:nvSpPr>
        <p:spPr>
          <a:xfrm>
            <a:off x="6556950" y="4903368"/>
            <a:ext cx="475301" cy="123111"/>
          </a:xfrm>
          <a:prstGeom prst="rect">
            <a:avLst/>
          </a:prstGeom>
          <a:noFill/>
        </p:spPr>
        <p:txBody>
          <a:bodyPr wrap="square" lIns="0" tIns="0" rIns="0" bIns="0" rtlCol="0">
            <a:spAutoFit/>
          </a:bodyPr>
          <a:lstStyle>
            <a:defPPr>
              <a:defRPr lang="en-US"/>
            </a:defPPr>
            <a:lvl1pPr defTabSz="1186815" fontAlgn="b">
              <a:defRPr sz="1000">
                <a:solidFill>
                  <a:srgbClr val="FFC000"/>
                </a:solidFill>
                <a:latin typeface="方正兰亭黑简体" panose="02000000000000000000" pitchFamily="2" charset="-122"/>
                <a:ea typeface="方正兰亭黑简体" panose="02000000000000000000" pitchFamily="2" charset="-122"/>
              </a:defRPr>
            </a:lvl1pPr>
          </a:lstStyle>
          <a:p>
            <a:pPr defTabSz="929268">
              <a:defRPr/>
            </a:pPr>
            <a:r>
              <a:rPr lang="zh-CN" altLang="en-US" sz="800" kern="0" dirty="0">
                <a:solidFill>
                  <a:srgbClr val="7D32EA"/>
                </a:solidFill>
                <a:latin typeface="微软雅黑" panose="020B0503020204020204" pitchFamily="34" charset="-122"/>
                <a:ea typeface="微软雅黑" panose="020B0503020204020204" pitchFamily="34" charset="-122"/>
                <a:sym typeface="HarmonyHeiTi"/>
              </a:rPr>
              <a:t>虚谷伟业</a:t>
            </a:r>
          </a:p>
        </p:txBody>
      </p:sp>
      <p:sp>
        <p:nvSpPr>
          <p:cNvPr id="82" name="TextBox 7">
            <a:extLst>
              <a:ext uri="{FF2B5EF4-FFF2-40B4-BE49-F238E27FC236}">
                <a16:creationId xmlns:a16="http://schemas.microsoft.com/office/drawing/2014/main" id="{0955F6D8-45A5-409A-A2DC-A58647ABD77D}"/>
              </a:ext>
            </a:extLst>
          </p:cNvPr>
          <p:cNvSpPr txBox="1"/>
          <p:nvPr/>
        </p:nvSpPr>
        <p:spPr>
          <a:xfrm>
            <a:off x="8061076" y="2559244"/>
            <a:ext cx="750756" cy="123111"/>
          </a:xfrm>
          <a:prstGeom prst="rect">
            <a:avLst/>
          </a:prstGeom>
          <a:noFill/>
        </p:spPr>
        <p:txBody>
          <a:bodyPr wrap="square" lIns="0" tIns="0" rIns="0" bIns="0" rtlCol="0">
            <a:spAutoFit/>
          </a:bodyPr>
          <a:lstStyle/>
          <a:p>
            <a:pPr defTabSz="929268" fontAlgn="b">
              <a:defRPr/>
            </a:pPr>
            <a:r>
              <a:rPr lang="zh-CN" altLang="en-US" sz="800" kern="0" dirty="0">
                <a:solidFill>
                  <a:srgbClr val="7D32EA"/>
                </a:solidFill>
                <a:latin typeface="微软雅黑" panose="020B0503020204020204" pitchFamily="34" charset="-122"/>
                <a:ea typeface="微软雅黑" panose="020B0503020204020204" pitchFamily="34" charset="-122"/>
                <a:sym typeface="HarmonyHeiTi"/>
              </a:rPr>
              <a:t>虚谷伟业</a:t>
            </a:r>
          </a:p>
        </p:txBody>
      </p:sp>
      <p:sp>
        <p:nvSpPr>
          <p:cNvPr id="83" name="TextBox 7">
            <a:extLst>
              <a:ext uri="{FF2B5EF4-FFF2-40B4-BE49-F238E27FC236}">
                <a16:creationId xmlns:a16="http://schemas.microsoft.com/office/drawing/2014/main" id="{21A49139-B1F7-4C06-9204-CA1FA189FA1C}"/>
              </a:ext>
            </a:extLst>
          </p:cNvPr>
          <p:cNvSpPr txBox="1"/>
          <p:nvPr/>
        </p:nvSpPr>
        <p:spPr>
          <a:xfrm>
            <a:off x="8121983" y="2821569"/>
            <a:ext cx="675837" cy="123111"/>
          </a:xfrm>
          <a:prstGeom prst="rect">
            <a:avLst/>
          </a:prstGeom>
          <a:noFill/>
        </p:spPr>
        <p:txBody>
          <a:bodyPr wrap="square" lIns="0" tIns="0" rIns="0" bIns="0" rtlCol="0">
            <a:spAutoFit/>
          </a:bodyPr>
          <a:lstStyle>
            <a:defPPr>
              <a:defRPr lang="en-US"/>
            </a:defPPr>
            <a:lvl1pPr defTabSz="1186815" fontAlgn="b">
              <a:defRPr sz="1000">
                <a:solidFill>
                  <a:schemeClr val="bg1"/>
                </a:solidFill>
                <a:latin typeface="FZLanTingHeiS-B-GB"/>
                <a:ea typeface="FZLanTingHei-B-GBK" panose="02000000000000000000"/>
              </a:defRPr>
            </a:lvl1pPr>
          </a:lstStyle>
          <a:p>
            <a:pPr defTabSz="929268">
              <a:defRPr/>
            </a:pPr>
            <a:r>
              <a:rPr lang="zh-CN" altLang="en-US" sz="800" kern="0" dirty="0">
                <a:solidFill>
                  <a:srgbClr val="7D32EA"/>
                </a:solidFill>
                <a:latin typeface="微软雅黑" panose="020B0503020204020204" pitchFamily="34" charset="-122"/>
                <a:ea typeface="微软雅黑" panose="020B0503020204020204" pitchFamily="34" charset="-122"/>
                <a:sym typeface="HarmonyHeiTi"/>
              </a:rPr>
              <a:t> 北京超图</a:t>
            </a:r>
          </a:p>
        </p:txBody>
      </p:sp>
      <p:sp>
        <p:nvSpPr>
          <p:cNvPr id="84" name="TextBox 7">
            <a:extLst>
              <a:ext uri="{FF2B5EF4-FFF2-40B4-BE49-F238E27FC236}">
                <a16:creationId xmlns:a16="http://schemas.microsoft.com/office/drawing/2014/main" id="{A6BE9A37-E9DF-45C9-B356-F5472F03EDC4}"/>
              </a:ext>
            </a:extLst>
          </p:cNvPr>
          <p:cNvSpPr txBox="1"/>
          <p:nvPr/>
        </p:nvSpPr>
        <p:spPr>
          <a:xfrm>
            <a:off x="8207125" y="3090710"/>
            <a:ext cx="675837" cy="123111"/>
          </a:xfrm>
          <a:prstGeom prst="rect">
            <a:avLst/>
          </a:prstGeom>
          <a:noFill/>
        </p:spPr>
        <p:txBody>
          <a:bodyPr wrap="square" lIns="0" tIns="0" rIns="0" bIns="0" rtlCol="0">
            <a:spAutoFit/>
          </a:bodyPr>
          <a:lstStyle>
            <a:defPPr>
              <a:defRPr lang="en-US"/>
            </a:defPPr>
            <a:lvl1pPr defTabSz="1186815" fontAlgn="b">
              <a:defRPr sz="1000">
                <a:solidFill>
                  <a:schemeClr val="bg1"/>
                </a:solidFill>
                <a:latin typeface="FZLanTingHeiS-B-GB"/>
                <a:ea typeface="FZLanTingHei-B-GBK" panose="02000000000000000000"/>
              </a:defRPr>
            </a:lvl1pPr>
          </a:lstStyle>
          <a:p>
            <a:pPr defTabSz="929268">
              <a:defRPr/>
            </a:pPr>
            <a:r>
              <a:rPr lang="zh-CN" altLang="en-US" sz="800" kern="0" dirty="0">
                <a:solidFill>
                  <a:srgbClr val="7D32EA"/>
                </a:solidFill>
                <a:latin typeface="微软雅黑" panose="020B0503020204020204" pitchFamily="34" charset="-122"/>
                <a:ea typeface="微软雅黑" panose="020B0503020204020204" pitchFamily="34" charset="-122"/>
                <a:sym typeface="HarmonyHeiTi"/>
              </a:rPr>
              <a:t>超聚变</a:t>
            </a:r>
          </a:p>
        </p:txBody>
      </p:sp>
      <p:sp>
        <p:nvSpPr>
          <p:cNvPr id="85" name="TextBox 7">
            <a:extLst>
              <a:ext uri="{FF2B5EF4-FFF2-40B4-BE49-F238E27FC236}">
                <a16:creationId xmlns:a16="http://schemas.microsoft.com/office/drawing/2014/main" id="{AE6121EB-1252-4EC7-953E-96639EB68168}"/>
              </a:ext>
            </a:extLst>
          </p:cNvPr>
          <p:cNvSpPr txBox="1"/>
          <p:nvPr/>
        </p:nvSpPr>
        <p:spPr>
          <a:xfrm>
            <a:off x="8259227" y="3369320"/>
            <a:ext cx="675837" cy="123111"/>
          </a:xfrm>
          <a:prstGeom prst="rect">
            <a:avLst/>
          </a:prstGeom>
          <a:noFill/>
        </p:spPr>
        <p:txBody>
          <a:bodyPr wrap="square" lIns="0" tIns="0" rIns="0" bIns="0" rtlCol="0">
            <a:spAutoFit/>
          </a:bodyPr>
          <a:lstStyle>
            <a:defPPr>
              <a:defRPr lang="en-US"/>
            </a:defPPr>
            <a:lvl1pPr defTabSz="1186815" fontAlgn="b">
              <a:defRPr sz="1000">
                <a:solidFill>
                  <a:schemeClr val="bg1"/>
                </a:solidFill>
                <a:latin typeface="FZLanTingHeiS-B-GB"/>
                <a:ea typeface="FZLanTingHei-B-GBK" panose="02000000000000000000"/>
              </a:defRPr>
            </a:lvl1pPr>
          </a:lstStyle>
          <a:p>
            <a:pPr defTabSz="929268">
              <a:defRPr/>
            </a:pPr>
            <a:r>
              <a:rPr lang="zh-CN" altLang="en-US" sz="800" kern="0" dirty="0">
                <a:solidFill>
                  <a:srgbClr val="7D32EA"/>
                </a:solidFill>
                <a:latin typeface="微软雅黑" panose="020B0503020204020204" pitchFamily="34" charset="-122"/>
                <a:ea typeface="微软雅黑" panose="020B0503020204020204" pitchFamily="34" charset="-122"/>
                <a:sym typeface="HarmonyHeiTi"/>
              </a:rPr>
              <a:t>中国移动</a:t>
            </a:r>
          </a:p>
        </p:txBody>
      </p:sp>
      <p:sp>
        <p:nvSpPr>
          <p:cNvPr id="86" name="TextBox 7">
            <a:extLst>
              <a:ext uri="{FF2B5EF4-FFF2-40B4-BE49-F238E27FC236}">
                <a16:creationId xmlns:a16="http://schemas.microsoft.com/office/drawing/2014/main" id="{5DDAC6F0-5E07-44B3-8C56-0E6852C014CC}"/>
              </a:ext>
            </a:extLst>
          </p:cNvPr>
          <p:cNvSpPr txBox="1"/>
          <p:nvPr/>
        </p:nvSpPr>
        <p:spPr>
          <a:xfrm>
            <a:off x="8259493" y="3960116"/>
            <a:ext cx="656242" cy="123111"/>
          </a:xfrm>
          <a:prstGeom prst="rect">
            <a:avLst/>
          </a:prstGeom>
          <a:noFill/>
        </p:spPr>
        <p:txBody>
          <a:bodyPr wrap="square" lIns="0" tIns="0" rIns="0" bIns="0" rtlCol="0">
            <a:spAutoFit/>
          </a:bodyPr>
          <a:lstStyle/>
          <a:p>
            <a:pPr defTabSz="929268" fontAlgn="b">
              <a:defRPr/>
            </a:pPr>
            <a:r>
              <a:rPr lang="zh-CN" altLang="en-US" sz="800" kern="0" dirty="0">
                <a:solidFill>
                  <a:srgbClr val="7D32EA"/>
                </a:solidFill>
                <a:latin typeface="微软雅黑" panose="020B0503020204020204" pitchFamily="34" charset="-122"/>
                <a:ea typeface="微软雅黑" panose="020B0503020204020204" pitchFamily="34" charset="-122"/>
                <a:sym typeface="HarmonyHeiTi"/>
              </a:rPr>
              <a:t>北京超图</a:t>
            </a:r>
          </a:p>
        </p:txBody>
      </p:sp>
      <p:sp>
        <p:nvSpPr>
          <p:cNvPr id="87" name="TextBox 7">
            <a:extLst>
              <a:ext uri="{FF2B5EF4-FFF2-40B4-BE49-F238E27FC236}">
                <a16:creationId xmlns:a16="http://schemas.microsoft.com/office/drawing/2014/main" id="{B4EDEE5D-0A82-435D-A18E-BEA4B55F1F87}"/>
              </a:ext>
            </a:extLst>
          </p:cNvPr>
          <p:cNvSpPr txBox="1"/>
          <p:nvPr/>
        </p:nvSpPr>
        <p:spPr>
          <a:xfrm>
            <a:off x="8225519" y="4193935"/>
            <a:ext cx="656242" cy="123111"/>
          </a:xfrm>
          <a:prstGeom prst="rect">
            <a:avLst/>
          </a:prstGeom>
          <a:noFill/>
        </p:spPr>
        <p:txBody>
          <a:bodyPr wrap="square" lIns="0" tIns="0" rIns="0" bIns="0" rtlCol="0">
            <a:spAutoFit/>
          </a:bodyPr>
          <a:lstStyle>
            <a:defPPr>
              <a:defRPr lang="en-US"/>
            </a:defPPr>
            <a:lvl1pPr defTabSz="1186815" fontAlgn="b">
              <a:defRPr sz="1000">
                <a:solidFill>
                  <a:schemeClr val="bg1"/>
                </a:solidFill>
                <a:latin typeface="FZLanTingHeiS-B-GB"/>
                <a:ea typeface="FZLanTingHei-B-GBK" panose="02000000000000000000"/>
              </a:defRPr>
            </a:lvl1pPr>
          </a:lstStyle>
          <a:p>
            <a:pPr defTabSz="929268">
              <a:defRPr/>
            </a:pPr>
            <a:r>
              <a:rPr lang="zh-CN" altLang="en-US" sz="800" kern="0" dirty="0">
                <a:solidFill>
                  <a:srgbClr val="7D32EA"/>
                </a:solidFill>
                <a:latin typeface="微软雅黑" panose="020B0503020204020204" pitchFamily="34" charset="-122"/>
                <a:ea typeface="微软雅黑" panose="020B0503020204020204" pitchFamily="34" charset="-122"/>
                <a:sym typeface="HarmonyHeiTi"/>
              </a:rPr>
              <a:t>超聚变</a:t>
            </a:r>
          </a:p>
        </p:txBody>
      </p:sp>
      <p:sp>
        <p:nvSpPr>
          <p:cNvPr id="88" name="TextBox 7">
            <a:extLst>
              <a:ext uri="{FF2B5EF4-FFF2-40B4-BE49-F238E27FC236}">
                <a16:creationId xmlns:a16="http://schemas.microsoft.com/office/drawing/2014/main" id="{C4BC8046-116D-40DF-9A40-6DABD3913721}"/>
              </a:ext>
            </a:extLst>
          </p:cNvPr>
          <p:cNvSpPr txBox="1"/>
          <p:nvPr/>
        </p:nvSpPr>
        <p:spPr>
          <a:xfrm>
            <a:off x="8176895" y="4435734"/>
            <a:ext cx="656242" cy="123111"/>
          </a:xfrm>
          <a:prstGeom prst="rect">
            <a:avLst/>
          </a:prstGeom>
          <a:noFill/>
        </p:spPr>
        <p:txBody>
          <a:bodyPr wrap="square" lIns="0" tIns="0" rIns="0" bIns="0" rtlCol="0">
            <a:spAutoFit/>
          </a:bodyPr>
          <a:lstStyle>
            <a:defPPr>
              <a:defRPr lang="en-US"/>
            </a:defPPr>
            <a:lvl1pPr defTabSz="1186815" fontAlgn="b">
              <a:defRPr sz="1000">
                <a:solidFill>
                  <a:schemeClr val="bg1"/>
                </a:solidFill>
                <a:latin typeface="FZLanTingHeiS-B-GB"/>
                <a:ea typeface="FZLanTingHei-B-GBK" panose="02000000000000000000"/>
              </a:defRPr>
            </a:lvl1pPr>
          </a:lstStyle>
          <a:p>
            <a:pPr defTabSz="929268">
              <a:defRPr/>
            </a:pPr>
            <a:r>
              <a:rPr lang="zh-CN" altLang="en-US" sz="800" kern="0" dirty="0">
                <a:solidFill>
                  <a:srgbClr val="C00000"/>
                </a:solidFill>
                <a:latin typeface="微软雅黑" panose="020B0503020204020204" pitchFamily="34" charset="-122"/>
                <a:ea typeface="微软雅黑" panose="020B0503020204020204" pitchFamily="34" charset="-122"/>
                <a:sym typeface="HarmonyHeiTi"/>
              </a:rPr>
              <a:t> </a:t>
            </a:r>
            <a:r>
              <a:rPr lang="zh-CN" altLang="en-US" sz="800" kern="0" dirty="0">
                <a:solidFill>
                  <a:srgbClr val="7D32EA"/>
                </a:solidFill>
                <a:latin typeface="微软雅黑" panose="020B0503020204020204" pitchFamily="34" charset="-122"/>
                <a:ea typeface="微软雅黑" panose="020B0503020204020204" pitchFamily="34" charset="-122"/>
                <a:sym typeface="HarmonyHeiTi"/>
              </a:rPr>
              <a:t>中国移动</a:t>
            </a:r>
          </a:p>
        </p:txBody>
      </p:sp>
      <p:sp>
        <p:nvSpPr>
          <p:cNvPr id="89" name="TextBox 7">
            <a:extLst>
              <a:ext uri="{FF2B5EF4-FFF2-40B4-BE49-F238E27FC236}">
                <a16:creationId xmlns:a16="http://schemas.microsoft.com/office/drawing/2014/main" id="{12252D68-E2A6-4904-8857-168A7C0AF956}"/>
              </a:ext>
            </a:extLst>
          </p:cNvPr>
          <p:cNvSpPr txBox="1"/>
          <p:nvPr/>
        </p:nvSpPr>
        <p:spPr>
          <a:xfrm>
            <a:off x="8155590" y="4677533"/>
            <a:ext cx="656242" cy="123111"/>
          </a:xfrm>
          <a:prstGeom prst="rect">
            <a:avLst/>
          </a:prstGeom>
          <a:noFill/>
        </p:spPr>
        <p:txBody>
          <a:bodyPr wrap="square" lIns="0" tIns="0" rIns="0" bIns="0" rtlCol="0">
            <a:spAutoFit/>
          </a:bodyPr>
          <a:lstStyle>
            <a:defPPr>
              <a:defRPr lang="en-US"/>
            </a:defPPr>
            <a:lvl1pPr defTabSz="1186815" fontAlgn="b">
              <a:defRPr sz="1000">
                <a:solidFill>
                  <a:schemeClr val="bg1"/>
                </a:solidFill>
                <a:latin typeface="FZLanTingHeiS-B-GB"/>
                <a:ea typeface="FZLanTingHei-B-GBK" panose="02000000000000000000"/>
              </a:defRPr>
            </a:lvl1pPr>
          </a:lstStyle>
          <a:p>
            <a:pPr defTabSz="929268">
              <a:defRPr/>
            </a:pPr>
            <a:r>
              <a:rPr lang="zh-CN" altLang="en-US" sz="800" kern="0" dirty="0">
                <a:solidFill>
                  <a:srgbClr val="7D32EA"/>
                </a:solidFill>
                <a:latin typeface="微软雅黑" panose="020B0503020204020204" pitchFamily="34" charset="-122"/>
                <a:ea typeface="微软雅黑" panose="020B0503020204020204" pitchFamily="34" charset="-122"/>
                <a:sym typeface="HarmonyHeiTi"/>
              </a:rPr>
              <a:t>中国联通</a:t>
            </a:r>
          </a:p>
        </p:txBody>
      </p:sp>
      <p:sp>
        <p:nvSpPr>
          <p:cNvPr id="90" name="TextBox 7">
            <a:extLst>
              <a:ext uri="{FF2B5EF4-FFF2-40B4-BE49-F238E27FC236}">
                <a16:creationId xmlns:a16="http://schemas.microsoft.com/office/drawing/2014/main" id="{D4A08A7F-3253-4E65-A6AF-9B45E40CF5A9}"/>
              </a:ext>
            </a:extLst>
          </p:cNvPr>
          <p:cNvSpPr txBox="1"/>
          <p:nvPr/>
        </p:nvSpPr>
        <p:spPr>
          <a:xfrm>
            <a:off x="8078044" y="4903368"/>
            <a:ext cx="736309" cy="123111"/>
          </a:xfrm>
          <a:prstGeom prst="rect">
            <a:avLst/>
          </a:prstGeom>
          <a:noFill/>
        </p:spPr>
        <p:txBody>
          <a:bodyPr wrap="square" lIns="0" tIns="0" rIns="0" bIns="0" rtlCol="0">
            <a:spAutoFit/>
          </a:bodyPr>
          <a:lstStyle>
            <a:defPPr>
              <a:defRPr lang="en-US"/>
            </a:defPPr>
            <a:lvl1pPr defTabSz="1186815" fontAlgn="b">
              <a:defRPr sz="1000">
                <a:solidFill>
                  <a:schemeClr val="bg1"/>
                </a:solidFill>
                <a:latin typeface="FZLanTingHeiS-B-GB"/>
                <a:ea typeface="FZLanTingHei-B-GBK" panose="02000000000000000000"/>
              </a:defRPr>
            </a:lvl1pPr>
          </a:lstStyle>
          <a:p>
            <a:pPr defTabSz="929268">
              <a:defRPr/>
            </a:pPr>
            <a:r>
              <a:rPr lang="zh-CN" altLang="en-US" sz="800" kern="0" dirty="0">
                <a:solidFill>
                  <a:srgbClr val="7D32EA"/>
                </a:solidFill>
                <a:latin typeface="微软雅黑" panose="020B0503020204020204" pitchFamily="34" charset="-122"/>
                <a:ea typeface="微软雅黑" panose="020B0503020204020204" pitchFamily="34" charset="-122"/>
                <a:sym typeface="HarmonyHeiTi"/>
              </a:rPr>
              <a:t>清华大学</a:t>
            </a:r>
          </a:p>
        </p:txBody>
      </p:sp>
      <p:sp>
        <p:nvSpPr>
          <p:cNvPr id="91" name="TextBox 7">
            <a:extLst>
              <a:ext uri="{FF2B5EF4-FFF2-40B4-BE49-F238E27FC236}">
                <a16:creationId xmlns:a16="http://schemas.microsoft.com/office/drawing/2014/main" id="{7DD21E02-3D6A-4B6F-8ACD-A5873B72C05A}"/>
              </a:ext>
            </a:extLst>
          </p:cNvPr>
          <p:cNvSpPr txBox="1"/>
          <p:nvPr/>
        </p:nvSpPr>
        <p:spPr>
          <a:xfrm>
            <a:off x="7565184" y="2343051"/>
            <a:ext cx="365530" cy="123111"/>
          </a:xfrm>
          <a:prstGeom prst="rect">
            <a:avLst/>
          </a:prstGeom>
          <a:noFill/>
        </p:spPr>
        <p:txBody>
          <a:bodyPr wrap="square" lIns="0" tIns="0" rIns="0" bIns="0" rtlCol="0">
            <a:spAutoFit/>
          </a:bodyPr>
          <a:lstStyle/>
          <a:p>
            <a:pPr defTabSz="929268" fontAlgn="b">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张荃</a:t>
            </a:r>
          </a:p>
        </p:txBody>
      </p:sp>
      <p:sp>
        <p:nvSpPr>
          <p:cNvPr id="92" name="TextBox 7">
            <a:extLst>
              <a:ext uri="{FF2B5EF4-FFF2-40B4-BE49-F238E27FC236}">
                <a16:creationId xmlns:a16="http://schemas.microsoft.com/office/drawing/2014/main" id="{0765C947-FD53-4A66-A1E2-8A1FF7FC582A}"/>
              </a:ext>
            </a:extLst>
          </p:cNvPr>
          <p:cNvSpPr txBox="1"/>
          <p:nvPr/>
        </p:nvSpPr>
        <p:spPr>
          <a:xfrm>
            <a:off x="7981367" y="2297025"/>
            <a:ext cx="750756" cy="123111"/>
          </a:xfrm>
          <a:prstGeom prst="rect">
            <a:avLst/>
          </a:prstGeom>
          <a:noFill/>
        </p:spPr>
        <p:txBody>
          <a:bodyPr wrap="square" lIns="0" tIns="0" rIns="0" bIns="0" rtlCol="0">
            <a:spAutoFit/>
          </a:bodyPr>
          <a:lstStyle/>
          <a:p>
            <a:pPr defTabSz="929268" fontAlgn="b">
              <a:defRPr/>
            </a:pPr>
            <a:r>
              <a:rPr lang="zh-CN" altLang="en-US" sz="800" kern="0" dirty="0">
                <a:solidFill>
                  <a:srgbClr val="7D32EA"/>
                </a:solidFill>
                <a:latin typeface="微软雅黑" panose="020B0503020204020204" pitchFamily="34" charset="-122"/>
                <a:ea typeface="微软雅黑" panose="020B0503020204020204" pitchFamily="34" charset="-122"/>
                <a:sym typeface="HarmonyHeiTi"/>
              </a:rPr>
              <a:t>东方通</a:t>
            </a:r>
          </a:p>
        </p:txBody>
      </p:sp>
      <p:pic>
        <p:nvPicPr>
          <p:cNvPr id="93" name="图片 92">
            <a:extLst>
              <a:ext uri="{FF2B5EF4-FFF2-40B4-BE49-F238E27FC236}">
                <a16:creationId xmlns:a16="http://schemas.microsoft.com/office/drawing/2014/main" id="{27842C92-19BA-4F24-AB6F-44E1E583B9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944" y="3344409"/>
            <a:ext cx="757752" cy="667366"/>
          </a:xfrm>
          <a:prstGeom prst="rect">
            <a:avLst/>
          </a:prstGeom>
        </p:spPr>
      </p:pic>
      <p:sp>
        <p:nvSpPr>
          <p:cNvPr id="94" name="TextBox 44">
            <a:extLst>
              <a:ext uri="{FF2B5EF4-FFF2-40B4-BE49-F238E27FC236}">
                <a16:creationId xmlns:a16="http://schemas.microsoft.com/office/drawing/2014/main" id="{48980268-DFF4-458B-9AAC-2FB675D8A117}"/>
              </a:ext>
            </a:extLst>
          </p:cNvPr>
          <p:cNvSpPr txBox="1"/>
          <p:nvPr/>
        </p:nvSpPr>
        <p:spPr>
          <a:xfrm>
            <a:off x="9486594" y="3584405"/>
            <a:ext cx="1058882" cy="261610"/>
          </a:xfrm>
          <a:prstGeom prst="rect">
            <a:avLst/>
          </a:prstGeom>
          <a:noFill/>
        </p:spPr>
        <p:txBody>
          <a:bodyPr wrap="square" rtlCol="0">
            <a:spAutoFit/>
          </a:bodyPr>
          <a:lstStyle/>
          <a:p>
            <a:pPr defTabSz="268498">
              <a:defRPr/>
            </a:pPr>
            <a:r>
              <a:rPr lang="zh-CN" altLang="en-US" sz="1100" b="1" kern="0" dirty="0">
                <a:solidFill>
                  <a:srgbClr val="E7E6E6">
                    <a:lumMod val="10000"/>
                  </a:srgbClr>
                </a:solidFill>
                <a:latin typeface="微软雅黑" panose="020B0503020204020204" pitchFamily="34" charset="-122"/>
                <a:ea typeface="微软雅黑" panose="020B0503020204020204" pitchFamily="34" charset="-122"/>
                <a:sym typeface="HarmonyHeiTi"/>
              </a:rPr>
              <a:t>顾问委员会</a:t>
            </a:r>
            <a:endParaRPr lang="en-US" sz="1100" b="1"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95" name="TextBox 91">
            <a:extLst>
              <a:ext uri="{FF2B5EF4-FFF2-40B4-BE49-F238E27FC236}">
                <a16:creationId xmlns:a16="http://schemas.microsoft.com/office/drawing/2014/main" id="{BFB9565E-FA88-44FB-A718-0B243C474C48}"/>
              </a:ext>
            </a:extLst>
          </p:cNvPr>
          <p:cNvSpPr txBox="1"/>
          <p:nvPr/>
        </p:nvSpPr>
        <p:spPr>
          <a:xfrm>
            <a:off x="8731623" y="3628396"/>
            <a:ext cx="945797" cy="169277"/>
          </a:xfrm>
          <a:prstGeom prst="rect">
            <a:avLst/>
          </a:prstGeom>
          <a:noFill/>
        </p:spPr>
        <p:txBody>
          <a:bodyPr wrap="square" lIns="0" tIns="0" rIns="0" bIns="0" rtlCol="0">
            <a:spAutoFit/>
          </a:bodyPr>
          <a:lstStyle>
            <a:defPPr>
              <a:defRPr lang="en-US"/>
            </a:defPPr>
            <a:lvl1pPr marR="0" lvl="0" indent="0" algn="ctr" fontAlgn="auto">
              <a:lnSpc>
                <a:spcPct val="100000"/>
              </a:lnSpc>
              <a:spcBef>
                <a:spcPts val="0"/>
              </a:spcBef>
              <a:spcAft>
                <a:spcPts val="0"/>
              </a:spcAft>
              <a:buClrTx/>
              <a:buSzTx/>
              <a:buFontTx/>
              <a:buNone/>
              <a:defRPr kumimoji="0" sz="1400" b="0" i="0" u="none" strike="noStrike" cap="none" spc="0" normalizeH="0" baseline="0">
                <a:ln>
                  <a:noFill/>
                </a:ln>
                <a:solidFill>
                  <a:schemeClr val="bg1"/>
                </a:solidFill>
                <a:effectLst/>
                <a:uLnTx/>
                <a:uFillTx/>
                <a:latin typeface="Calibri" panose="020F0502020204030204"/>
                <a:ea typeface="FZLanTingHei-B-GBK" panose="02000000000000000000"/>
              </a:defRPr>
            </a:lvl1pPr>
          </a:lstStyle>
          <a:p>
            <a:pPr defTabSz="268498">
              <a:defRPr/>
            </a:pPr>
            <a:r>
              <a:rPr lang="en-US" altLang="zh-CN" sz="1100" kern="0" dirty="0">
                <a:solidFill>
                  <a:srgbClr val="E7E6E6">
                    <a:lumMod val="10000"/>
                  </a:srgbClr>
                </a:solidFill>
                <a:latin typeface="微软雅黑" panose="020B0503020204020204" pitchFamily="34" charset="-122"/>
                <a:ea typeface="微软雅黑" panose="020B0503020204020204" pitchFamily="34" charset="-122"/>
                <a:sym typeface="HarmonyHeiTi"/>
              </a:rPr>
              <a:t>2024.12  |</a:t>
            </a:r>
            <a:endParaRPr lang="en-US" sz="110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96" name="矩形 95">
            <a:extLst>
              <a:ext uri="{FF2B5EF4-FFF2-40B4-BE49-F238E27FC236}">
                <a16:creationId xmlns:a16="http://schemas.microsoft.com/office/drawing/2014/main" id="{1FF71DEC-FB3B-47BC-9C37-1340091F28E3}"/>
              </a:ext>
            </a:extLst>
          </p:cNvPr>
          <p:cNvSpPr/>
          <p:nvPr/>
        </p:nvSpPr>
        <p:spPr>
          <a:xfrm>
            <a:off x="9046911" y="1798089"/>
            <a:ext cx="607859" cy="261610"/>
          </a:xfrm>
          <a:prstGeom prst="rect">
            <a:avLst/>
          </a:prstGeom>
        </p:spPr>
        <p:txBody>
          <a:bodyPr wrap="none">
            <a:spAutoFit/>
          </a:bodyPr>
          <a:lstStyle/>
          <a:p>
            <a:pPr algn="ctr" defTabSz="429723" hangingPunct="0">
              <a:defRPr/>
            </a:pPr>
            <a:r>
              <a:rPr lang="zh-CN" altLang="en-US" sz="1100" kern="0" dirty="0">
                <a:solidFill>
                  <a:srgbClr val="1D1D1A"/>
                </a:solidFill>
                <a:latin typeface="微软雅黑" panose="020B0503020204020204" pitchFamily="34" charset="-122"/>
                <a:ea typeface="微软雅黑" panose="020B0503020204020204" pitchFamily="34" charset="-122"/>
                <a:sym typeface="FZLanTingHeiS-R-GB"/>
              </a:rPr>
              <a:t>郑纬民</a:t>
            </a:r>
            <a:endParaRPr lang="en-US" altLang="zh-CN" sz="1100" kern="0" dirty="0">
              <a:solidFill>
                <a:srgbClr val="1D1D1A"/>
              </a:solidFill>
              <a:latin typeface="微软雅黑" panose="020B0503020204020204" pitchFamily="34" charset="-122"/>
              <a:ea typeface="微软雅黑" panose="020B0503020204020204" pitchFamily="34" charset="-122"/>
              <a:sym typeface="FZLanTingHeiS-R-GB"/>
            </a:endParaRPr>
          </a:p>
        </p:txBody>
      </p:sp>
      <p:sp>
        <p:nvSpPr>
          <p:cNvPr id="97" name="矩形 96">
            <a:extLst>
              <a:ext uri="{FF2B5EF4-FFF2-40B4-BE49-F238E27FC236}">
                <a16:creationId xmlns:a16="http://schemas.microsoft.com/office/drawing/2014/main" id="{AA0E3069-F7AB-4635-94B8-323A2F0120B2}"/>
              </a:ext>
            </a:extLst>
          </p:cNvPr>
          <p:cNvSpPr/>
          <p:nvPr/>
        </p:nvSpPr>
        <p:spPr>
          <a:xfrm>
            <a:off x="9333601" y="2325919"/>
            <a:ext cx="607859" cy="261610"/>
          </a:xfrm>
          <a:prstGeom prst="rect">
            <a:avLst/>
          </a:prstGeom>
        </p:spPr>
        <p:txBody>
          <a:bodyPr wrap="none">
            <a:spAutoFit/>
          </a:bodyPr>
          <a:lstStyle/>
          <a:p>
            <a:pPr algn="ctr" defTabSz="429723" hangingPunct="0">
              <a:defRPr/>
            </a:pPr>
            <a:r>
              <a:rPr lang="zh-CN" altLang="en-US" sz="1100" kern="0" dirty="0">
                <a:solidFill>
                  <a:srgbClr val="1D1D1A"/>
                </a:solidFill>
                <a:latin typeface="微软雅黑" panose="020B0503020204020204" pitchFamily="34" charset="-122"/>
                <a:ea typeface="微软雅黑" panose="020B0503020204020204" pitchFamily="34" charset="-122"/>
                <a:sym typeface="FZLanTingHeiS-R-GB"/>
              </a:rPr>
              <a:t>王小云</a:t>
            </a:r>
            <a:endParaRPr lang="en-US" altLang="zh-CN" sz="1100" kern="0" dirty="0">
              <a:solidFill>
                <a:srgbClr val="1D1D1A"/>
              </a:solidFill>
              <a:latin typeface="微软雅黑" panose="020B0503020204020204" pitchFamily="34" charset="-122"/>
              <a:ea typeface="微软雅黑" panose="020B0503020204020204" pitchFamily="34" charset="-122"/>
              <a:sym typeface="FZLanTingHeiS-R-GB"/>
            </a:endParaRPr>
          </a:p>
        </p:txBody>
      </p:sp>
      <p:sp>
        <p:nvSpPr>
          <p:cNvPr id="98" name="矩形 97">
            <a:extLst>
              <a:ext uri="{FF2B5EF4-FFF2-40B4-BE49-F238E27FC236}">
                <a16:creationId xmlns:a16="http://schemas.microsoft.com/office/drawing/2014/main" id="{DC055F5D-B2B4-4746-B31C-AAEAE14069C1}"/>
              </a:ext>
            </a:extLst>
          </p:cNvPr>
          <p:cNvSpPr/>
          <p:nvPr/>
        </p:nvSpPr>
        <p:spPr>
          <a:xfrm>
            <a:off x="9483254" y="3925860"/>
            <a:ext cx="466794" cy="261610"/>
          </a:xfrm>
          <a:prstGeom prst="rect">
            <a:avLst/>
          </a:prstGeom>
        </p:spPr>
        <p:txBody>
          <a:bodyPr wrap="none">
            <a:spAutoFit/>
          </a:bodyPr>
          <a:lstStyle/>
          <a:p>
            <a:pPr algn="ctr" defTabSz="429723" hangingPunct="0">
              <a:defRPr/>
            </a:pPr>
            <a:r>
              <a:rPr lang="zh-CN" altLang="en-US" sz="1100" kern="0" dirty="0">
                <a:solidFill>
                  <a:srgbClr val="1D1D1A"/>
                </a:solidFill>
                <a:latin typeface="微软雅黑" panose="020B0503020204020204" pitchFamily="34" charset="-122"/>
                <a:ea typeface="微软雅黑" panose="020B0503020204020204" pitchFamily="34" charset="-122"/>
                <a:sym typeface="FZLanTingHeiS-R-GB"/>
              </a:rPr>
              <a:t>潘妍</a:t>
            </a:r>
            <a:endParaRPr lang="en-US" altLang="zh-CN" sz="1100" kern="0" dirty="0">
              <a:solidFill>
                <a:srgbClr val="1D1D1A"/>
              </a:solidFill>
              <a:latin typeface="微软雅黑" panose="020B0503020204020204" pitchFamily="34" charset="-122"/>
              <a:ea typeface="微软雅黑" panose="020B0503020204020204" pitchFamily="34" charset="-122"/>
              <a:sym typeface="FZLanTingHeiS-R-GB"/>
            </a:endParaRPr>
          </a:p>
        </p:txBody>
      </p:sp>
      <p:sp>
        <p:nvSpPr>
          <p:cNvPr id="99" name="矩形 98">
            <a:extLst>
              <a:ext uri="{FF2B5EF4-FFF2-40B4-BE49-F238E27FC236}">
                <a16:creationId xmlns:a16="http://schemas.microsoft.com/office/drawing/2014/main" id="{6F031944-AD15-4FC0-B321-0CF2D1F2F211}"/>
              </a:ext>
            </a:extLst>
          </p:cNvPr>
          <p:cNvSpPr/>
          <p:nvPr/>
        </p:nvSpPr>
        <p:spPr>
          <a:xfrm>
            <a:off x="9350324" y="4522895"/>
            <a:ext cx="607859" cy="261610"/>
          </a:xfrm>
          <a:prstGeom prst="rect">
            <a:avLst/>
          </a:prstGeom>
        </p:spPr>
        <p:txBody>
          <a:bodyPr wrap="none">
            <a:spAutoFit/>
          </a:bodyPr>
          <a:lstStyle/>
          <a:p>
            <a:pPr algn="ctr" defTabSz="429723" hangingPunct="0">
              <a:defRPr/>
            </a:pPr>
            <a:r>
              <a:rPr lang="zh-CN" altLang="en-US" sz="1100" kern="0" dirty="0">
                <a:solidFill>
                  <a:srgbClr val="1D1D1A"/>
                </a:solidFill>
                <a:latin typeface="微软雅黑" panose="020B0503020204020204" pitchFamily="34" charset="-122"/>
                <a:ea typeface="微软雅黑" panose="020B0503020204020204" pitchFamily="34" charset="-122"/>
                <a:sym typeface="FZLanTingHeiS-R-GB"/>
              </a:rPr>
              <a:t>周傲英</a:t>
            </a:r>
            <a:endParaRPr lang="en-US" altLang="zh-CN" sz="1100" kern="0" dirty="0">
              <a:solidFill>
                <a:srgbClr val="1D1D1A"/>
              </a:solidFill>
              <a:latin typeface="微软雅黑" panose="020B0503020204020204" pitchFamily="34" charset="-122"/>
              <a:ea typeface="微软雅黑" panose="020B0503020204020204" pitchFamily="34" charset="-122"/>
              <a:sym typeface="FZLanTingHeiS-R-GB"/>
            </a:endParaRPr>
          </a:p>
        </p:txBody>
      </p:sp>
      <p:sp>
        <p:nvSpPr>
          <p:cNvPr id="100" name="矩形 99">
            <a:extLst>
              <a:ext uri="{FF2B5EF4-FFF2-40B4-BE49-F238E27FC236}">
                <a16:creationId xmlns:a16="http://schemas.microsoft.com/office/drawing/2014/main" id="{FDFDF63C-9189-4CD9-826A-39F9D7EAE819}"/>
              </a:ext>
            </a:extLst>
          </p:cNvPr>
          <p:cNvSpPr/>
          <p:nvPr/>
        </p:nvSpPr>
        <p:spPr>
          <a:xfrm>
            <a:off x="9145256" y="5040077"/>
            <a:ext cx="607859" cy="261610"/>
          </a:xfrm>
          <a:prstGeom prst="rect">
            <a:avLst/>
          </a:prstGeom>
        </p:spPr>
        <p:txBody>
          <a:bodyPr wrap="none">
            <a:spAutoFit/>
          </a:bodyPr>
          <a:lstStyle/>
          <a:p>
            <a:pPr algn="ctr" defTabSz="429723" hangingPunct="0">
              <a:defRPr/>
            </a:pPr>
            <a:r>
              <a:rPr lang="zh-CN" altLang="en-US" sz="1100" kern="0" dirty="0">
                <a:solidFill>
                  <a:srgbClr val="1D1D1A"/>
                </a:solidFill>
                <a:latin typeface="微软雅黑" panose="020B0503020204020204" pitchFamily="34" charset="-122"/>
                <a:ea typeface="微软雅黑" panose="020B0503020204020204" pitchFamily="34" charset="-122"/>
                <a:sym typeface="FZLanTingHeiS-R-GB"/>
              </a:rPr>
              <a:t>江大勇</a:t>
            </a:r>
            <a:endParaRPr lang="en-US" altLang="zh-CN" sz="1100" kern="0" dirty="0">
              <a:solidFill>
                <a:srgbClr val="1D1D1A"/>
              </a:solidFill>
              <a:latin typeface="微软雅黑" panose="020B0503020204020204" pitchFamily="34" charset="-122"/>
              <a:ea typeface="微软雅黑" panose="020B0503020204020204" pitchFamily="34" charset="-122"/>
              <a:sym typeface="FZLanTingHeiS-R-GB"/>
            </a:endParaRPr>
          </a:p>
        </p:txBody>
      </p:sp>
      <p:sp>
        <p:nvSpPr>
          <p:cNvPr id="101" name="矩形 100">
            <a:extLst>
              <a:ext uri="{FF2B5EF4-FFF2-40B4-BE49-F238E27FC236}">
                <a16:creationId xmlns:a16="http://schemas.microsoft.com/office/drawing/2014/main" id="{688A41FB-B44A-4485-ABA3-683F52A2DD4C}"/>
              </a:ext>
            </a:extLst>
          </p:cNvPr>
          <p:cNvSpPr/>
          <p:nvPr/>
        </p:nvSpPr>
        <p:spPr>
          <a:xfrm>
            <a:off x="8975595" y="2065801"/>
            <a:ext cx="933269" cy="215444"/>
          </a:xfrm>
          <a:prstGeom prst="rect">
            <a:avLst/>
          </a:prstGeom>
        </p:spPr>
        <p:txBody>
          <a:bodyPr wrap="none">
            <a:spAutoFit/>
          </a:bodyPr>
          <a:lstStyle/>
          <a:p>
            <a:pPr algn="ctr" defTabSz="429723" hangingPunct="0">
              <a:defRPr/>
            </a:pPr>
            <a:r>
              <a:rPr lang="zh-CN" altLang="en-US" sz="800" kern="0" dirty="0">
                <a:solidFill>
                  <a:srgbClr val="1D1D1A"/>
                </a:solidFill>
                <a:latin typeface="微软雅黑" panose="020B0503020204020204" pitchFamily="34" charset="-122"/>
                <a:ea typeface="微软雅黑" panose="020B0503020204020204" pitchFamily="34" charset="-122"/>
                <a:sym typeface="FZLanTingHeiS-R-GB"/>
              </a:rPr>
              <a:t>中国工程院院士 </a:t>
            </a:r>
            <a:endParaRPr lang="en-US" altLang="zh-CN" sz="800" kern="0" dirty="0">
              <a:solidFill>
                <a:srgbClr val="1D1D1A"/>
              </a:solidFill>
              <a:latin typeface="微软雅黑" panose="020B0503020204020204" pitchFamily="34" charset="-122"/>
              <a:ea typeface="微软雅黑" panose="020B0503020204020204" pitchFamily="34" charset="-122"/>
              <a:sym typeface="FZLanTingHeiS-R-GB"/>
            </a:endParaRPr>
          </a:p>
        </p:txBody>
      </p:sp>
      <p:sp>
        <p:nvSpPr>
          <p:cNvPr id="102" name="矩形 101">
            <a:extLst>
              <a:ext uri="{FF2B5EF4-FFF2-40B4-BE49-F238E27FC236}">
                <a16:creationId xmlns:a16="http://schemas.microsoft.com/office/drawing/2014/main" id="{A25ECB50-0A91-4C8D-8753-579394D6FCBA}"/>
              </a:ext>
            </a:extLst>
          </p:cNvPr>
          <p:cNvSpPr/>
          <p:nvPr/>
        </p:nvSpPr>
        <p:spPr>
          <a:xfrm>
            <a:off x="9184172" y="2629123"/>
            <a:ext cx="933269" cy="215444"/>
          </a:xfrm>
          <a:prstGeom prst="rect">
            <a:avLst/>
          </a:prstGeom>
        </p:spPr>
        <p:txBody>
          <a:bodyPr wrap="none">
            <a:spAutoFit/>
          </a:bodyPr>
          <a:lstStyle/>
          <a:p>
            <a:pPr algn="ctr" defTabSz="429723" hangingPunct="0">
              <a:defRPr/>
            </a:pPr>
            <a:r>
              <a:rPr lang="zh-CN" altLang="en-US" sz="800" kern="0" dirty="0">
                <a:solidFill>
                  <a:srgbClr val="1D1D1A"/>
                </a:solidFill>
                <a:latin typeface="微软雅黑" panose="020B0503020204020204" pitchFamily="34" charset="-122"/>
                <a:ea typeface="微软雅黑" panose="020B0503020204020204" pitchFamily="34" charset="-122"/>
                <a:sym typeface="FZLanTingHeiS-R-GB"/>
              </a:rPr>
              <a:t>中国科学院院士 </a:t>
            </a:r>
            <a:endParaRPr lang="en-US" altLang="zh-CN" sz="800" kern="0" dirty="0">
              <a:solidFill>
                <a:srgbClr val="1D1D1A"/>
              </a:solidFill>
              <a:latin typeface="微软雅黑" panose="020B0503020204020204" pitchFamily="34" charset="-122"/>
              <a:ea typeface="微软雅黑" panose="020B0503020204020204" pitchFamily="34" charset="-122"/>
              <a:sym typeface="FZLanTingHeiS-R-GB"/>
            </a:endParaRPr>
          </a:p>
        </p:txBody>
      </p:sp>
      <p:sp>
        <p:nvSpPr>
          <p:cNvPr id="103" name="矩形 102">
            <a:extLst>
              <a:ext uri="{FF2B5EF4-FFF2-40B4-BE49-F238E27FC236}">
                <a16:creationId xmlns:a16="http://schemas.microsoft.com/office/drawing/2014/main" id="{8899D61F-3907-468B-8930-BAE734AD06E1}"/>
              </a:ext>
            </a:extLst>
          </p:cNvPr>
          <p:cNvSpPr/>
          <p:nvPr/>
        </p:nvSpPr>
        <p:spPr>
          <a:xfrm>
            <a:off x="8969739" y="4130007"/>
            <a:ext cx="1533415" cy="338554"/>
          </a:xfrm>
          <a:prstGeom prst="rect">
            <a:avLst/>
          </a:prstGeom>
        </p:spPr>
        <p:txBody>
          <a:bodyPr wrap="square">
            <a:spAutoFit/>
          </a:bodyPr>
          <a:lstStyle/>
          <a:p>
            <a:pPr algn="ctr" defTabSz="429723" hangingPunct="0">
              <a:defRPr/>
            </a:pPr>
            <a:r>
              <a:rPr lang="zh-CN" altLang="en-US" sz="800" kern="0" dirty="0">
                <a:solidFill>
                  <a:srgbClr val="1D1D1A"/>
                </a:solidFill>
                <a:latin typeface="微软雅黑" panose="020B0503020204020204" pitchFamily="34" charset="-122"/>
                <a:ea typeface="微软雅黑" panose="020B0503020204020204" pitchFamily="34" charset="-122"/>
                <a:sym typeface="FZLanTingHeiS-R-GB"/>
              </a:rPr>
              <a:t>国家工业信息安全发展研究中心软件所所长</a:t>
            </a:r>
          </a:p>
        </p:txBody>
      </p:sp>
      <p:sp>
        <p:nvSpPr>
          <p:cNvPr id="104" name="矩形 103">
            <a:extLst>
              <a:ext uri="{FF2B5EF4-FFF2-40B4-BE49-F238E27FC236}">
                <a16:creationId xmlns:a16="http://schemas.microsoft.com/office/drawing/2014/main" id="{3D78B437-0ED9-449C-9A5D-620615BD3D9F}"/>
              </a:ext>
            </a:extLst>
          </p:cNvPr>
          <p:cNvSpPr/>
          <p:nvPr/>
        </p:nvSpPr>
        <p:spPr>
          <a:xfrm>
            <a:off x="8221924" y="4713402"/>
            <a:ext cx="2925931" cy="338554"/>
          </a:xfrm>
          <a:prstGeom prst="rect">
            <a:avLst/>
          </a:prstGeom>
        </p:spPr>
        <p:txBody>
          <a:bodyPr wrap="square">
            <a:spAutoFit/>
          </a:bodyPr>
          <a:lstStyle/>
          <a:p>
            <a:pPr algn="ctr" defTabSz="429723" hangingPunct="0">
              <a:defRPr/>
            </a:pPr>
            <a:r>
              <a:rPr lang="zh-CN" altLang="en-US" sz="800" kern="0" dirty="0">
                <a:solidFill>
                  <a:srgbClr val="1D1D1A"/>
                </a:solidFill>
                <a:latin typeface="微软雅黑" panose="020B0503020204020204" pitchFamily="34" charset="-122"/>
                <a:ea typeface="微软雅黑" panose="020B0503020204020204" pitchFamily="34" charset="-122"/>
                <a:sym typeface="FZLanTingHeiS-R-GB"/>
              </a:rPr>
              <a:t>华东师范大学数据学院教授</a:t>
            </a:r>
            <a:endParaRPr lang="en-US" altLang="zh-CN" sz="800" kern="0" dirty="0">
              <a:solidFill>
                <a:srgbClr val="1D1D1A"/>
              </a:solidFill>
              <a:latin typeface="微软雅黑" panose="020B0503020204020204" pitchFamily="34" charset="-122"/>
              <a:ea typeface="微软雅黑" panose="020B0503020204020204" pitchFamily="34" charset="-122"/>
              <a:sym typeface="FZLanTingHeiS-R-GB"/>
            </a:endParaRPr>
          </a:p>
          <a:p>
            <a:pPr algn="ctr" defTabSz="429723" hangingPunct="0">
              <a:defRPr/>
            </a:pPr>
            <a:r>
              <a:rPr lang="zh-CN" altLang="en-US" sz="800" kern="0" dirty="0">
                <a:solidFill>
                  <a:srgbClr val="1D1D1A"/>
                </a:solidFill>
                <a:latin typeface="微软雅黑" panose="020B0503020204020204" pitchFamily="34" charset="-122"/>
                <a:ea typeface="微软雅黑" panose="020B0503020204020204" pitchFamily="34" charset="-122"/>
                <a:sym typeface="FZLanTingHeiS-R-GB"/>
              </a:rPr>
              <a:t>中国计算机学会常务理事</a:t>
            </a:r>
            <a:endParaRPr lang="en-US" altLang="zh-CN" sz="800" kern="0" dirty="0">
              <a:solidFill>
                <a:srgbClr val="1D1D1A"/>
              </a:solidFill>
              <a:latin typeface="微软雅黑" panose="020B0503020204020204" pitchFamily="34" charset="-122"/>
              <a:ea typeface="微软雅黑" panose="020B0503020204020204" pitchFamily="34" charset="-122"/>
              <a:sym typeface="FZLanTingHeiS-R-GB"/>
            </a:endParaRPr>
          </a:p>
        </p:txBody>
      </p:sp>
      <p:sp>
        <p:nvSpPr>
          <p:cNvPr id="105" name="矩形 104">
            <a:extLst>
              <a:ext uri="{FF2B5EF4-FFF2-40B4-BE49-F238E27FC236}">
                <a16:creationId xmlns:a16="http://schemas.microsoft.com/office/drawing/2014/main" id="{F27B7F11-9CF4-4F5F-8B01-5BBDF6E41AD0}"/>
              </a:ext>
            </a:extLst>
          </p:cNvPr>
          <p:cNvSpPr/>
          <p:nvPr/>
        </p:nvSpPr>
        <p:spPr>
          <a:xfrm>
            <a:off x="8647399" y="5314354"/>
            <a:ext cx="1396003" cy="215444"/>
          </a:xfrm>
          <a:prstGeom prst="rect">
            <a:avLst/>
          </a:prstGeom>
        </p:spPr>
        <p:txBody>
          <a:bodyPr wrap="square">
            <a:spAutoFit/>
          </a:bodyPr>
          <a:lstStyle/>
          <a:p>
            <a:pPr algn="ctr" defTabSz="429723" hangingPunct="0">
              <a:defRPr/>
            </a:pPr>
            <a:r>
              <a:rPr lang="zh-CN" altLang="en-US" sz="800" kern="0" dirty="0">
                <a:solidFill>
                  <a:srgbClr val="1D1D1A"/>
                </a:solidFill>
                <a:latin typeface="微软雅黑" panose="020B0503020204020204" pitchFamily="34" charset="-122"/>
                <a:ea typeface="微软雅黑" panose="020B0503020204020204" pitchFamily="34" charset="-122"/>
                <a:sym typeface="FZLanTingHeiS-R-GB"/>
              </a:rPr>
              <a:t>中科院软件研究所副总工</a:t>
            </a:r>
          </a:p>
        </p:txBody>
      </p:sp>
      <p:pic>
        <p:nvPicPr>
          <p:cNvPr id="106" name="图像" descr="图像">
            <a:extLst>
              <a:ext uri="{FF2B5EF4-FFF2-40B4-BE49-F238E27FC236}">
                <a16:creationId xmlns:a16="http://schemas.microsoft.com/office/drawing/2014/main" id="{36490EF1-8CBC-4A67-A9D9-6BC7AD9DA959}"/>
              </a:ext>
            </a:extLst>
          </p:cNvPr>
          <p:cNvPicPr>
            <a:picLocks noChangeAspect="1"/>
          </p:cNvPicPr>
          <p:nvPr/>
        </p:nvPicPr>
        <p:blipFill>
          <a:blip r:embed="rId2">
            <a:duotone>
              <a:srgbClr val="5B9BD5">
                <a:shade val="45000"/>
                <a:satMod val="135000"/>
              </a:srgbClr>
              <a:prstClr val="white"/>
            </a:duotone>
          </a:blip>
          <a:stretch>
            <a:fillRect/>
          </a:stretch>
        </p:blipFill>
        <p:spPr>
          <a:xfrm>
            <a:off x="8475934" y="3596260"/>
            <a:ext cx="286953" cy="241850"/>
          </a:xfrm>
          <a:prstGeom prst="rect">
            <a:avLst/>
          </a:prstGeom>
          <a:ln w="12700">
            <a:miter lim="400000"/>
            <a:headEnd/>
            <a:tailEnd/>
          </a:ln>
        </p:spPr>
      </p:pic>
      <p:sp>
        <p:nvSpPr>
          <p:cNvPr id="107" name="TextBox 7">
            <a:extLst>
              <a:ext uri="{FF2B5EF4-FFF2-40B4-BE49-F238E27FC236}">
                <a16:creationId xmlns:a16="http://schemas.microsoft.com/office/drawing/2014/main" id="{B0CA88B3-17AF-4FC2-ACD3-8A80AA83251D}"/>
              </a:ext>
            </a:extLst>
          </p:cNvPr>
          <p:cNvSpPr txBox="1"/>
          <p:nvPr/>
        </p:nvSpPr>
        <p:spPr>
          <a:xfrm>
            <a:off x="6337131" y="3394595"/>
            <a:ext cx="371651" cy="123111"/>
          </a:xfrm>
          <a:prstGeom prst="rect">
            <a:avLst/>
          </a:prstGeom>
          <a:noFill/>
        </p:spPr>
        <p:txBody>
          <a:bodyPr wrap="square" lIns="0" tIns="0" rIns="0" bIns="0" rtlCol="0">
            <a:spAutoFit/>
          </a:bodyPr>
          <a:lstStyle/>
          <a:p>
            <a:pPr defTabSz="929268" fontAlgn="b">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黄楠</a:t>
            </a:r>
          </a:p>
        </p:txBody>
      </p:sp>
      <p:sp>
        <p:nvSpPr>
          <p:cNvPr id="108" name="TextBox 7">
            <a:extLst>
              <a:ext uri="{FF2B5EF4-FFF2-40B4-BE49-F238E27FC236}">
                <a16:creationId xmlns:a16="http://schemas.microsoft.com/office/drawing/2014/main" id="{58AF765F-B45F-4D40-8F80-F4D6DC2EF35A}"/>
              </a:ext>
            </a:extLst>
          </p:cNvPr>
          <p:cNvSpPr txBox="1"/>
          <p:nvPr/>
        </p:nvSpPr>
        <p:spPr>
          <a:xfrm>
            <a:off x="6738442" y="3394595"/>
            <a:ext cx="462393" cy="123111"/>
          </a:xfrm>
          <a:prstGeom prst="rect">
            <a:avLst/>
          </a:prstGeom>
          <a:noFill/>
        </p:spPr>
        <p:txBody>
          <a:bodyPr wrap="square" lIns="0" tIns="0" rIns="0" bIns="0" rtlCol="0">
            <a:spAutoFit/>
          </a:bodyPr>
          <a:lstStyle/>
          <a:p>
            <a:pPr defTabSz="929268" fontAlgn="b">
              <a:defRPr/>
            </a:pPr>
            <a:r>
              <a:rPr lang="zh-CN" altLang="en-US" sz="800" kern="0" dirty="0">
                <a:solidFill>
                  <a:srgbClr val="7D32EA"/>
                </a:solidFill>
                <a:latin typeface="微软雅黑" panose="020B0503020204020204" pitchFamily="34" charset="-122"/>
                <a:ea typeface="微软雅黑" panose="020B0503020204020204" pitchFamily="34" charset="-122"/>
                <a:sym typeface="HarmonyHeiTi"/>
              </a:rPr>
              <a:t>南大通用</a:t>
            </a:r>
          </a:p>
        </p:txBody>
      </p:sp>
      <p:sp>
        <p:nvSpPr>
          <p:cNvPr id="109" name="TextBox 7">
            <a:extLst>
              <a:ext uri="{FF2B5EF4-FFF2-40B4-BE49-F238E27FC236}">
                <a16:creationId xmlns:a16="http://schemas.microsoft.com/office/drawing/2014/main" id="{27907FE0-91BF-43BF-BBE4-AD9AC06898A5}"/>
              </a:ext>
            </a:extLst>
          </p:cNvPr>
          <p:cNvSpPr txBox="1"/>
          <p:nvPr/>
        </p:nvSpPr>
        <p:spPr>
          <a:xfrm>
            <a:off x="7584649" y="5101404"/>
            <a:ext cx="348563" cy="123111"/>
          </a:xfrm>
          <a:prstGeom prst="rect">
            <a:avLst/>
          </a:prstGeom>
          <a:noFill/>
        </p:spPr>
        <p:txBody>
          <a:bodyPr wrap="square" lIns="0" tIns="0" rIns="0" bIns="0" rtlCol="0">
            <a:spAutoFit/>
          </a:bodyPr>
          <a:lstStyle>
            <a:defPPr>
              <a:defRPr lang="en-US"/>
            </a:defPPr>
            <a:lvl1pPr defTabSz="1186815" fontAlgn="b">
              <a:defRPr sz="1000">
                <a:solidFill>
                  <a:schemeClr val="bg1"/>
                </a:solidFill>
                <a:latin typeface="FZLanTingHeiS-B-GB"/>
                <a:ea typeface="FZLanTingHei-B-GBK" panose="02000000000000000000"/>
              </a:defRPr>
            </a:lvl1pPr>
          </a:lstStyle>
          <a:p>
            <a:pPr defTabSz="92926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王薇</a:t>
            </a:r>
          </a:p>
        </p:txBody>
      </p:sp>
      <p:sp>
        <p:nvSpPr>
          <p:cNvPr id="110" name="TextBox 7">
            <a:extLst>
              <a:ext uri="{FF2B5EF4-FFF2-40B4-BE49-F238E27FC236}">
                <a16:creationId xmlns:a16="http://schemas.microsoft.com/office/drawing/2014/main" id="{036CF17A-3FD2-489B-B76C-92CEAB0D4042}"/>
              </a:ext>
            </a:extLst>
          </p:cNvPr>
          <p:cNvSpPr txBox="1"/>
          <p:nvPr/>
        </p:nvSpPr>
        <p:spPr>
          <a:xfrm>
            <a:off x="8021167" y="5101404"/>
            <a:ext cx="736309" cy="123111"/>
          </a:xfrm>
          <a:prstGeom prst="rect">
            <a:avLst/>
          </a:prstGeom>
          <a:noFill/>
        </p:spPr>
        <p:txBody>
          <a:bodyPr wrap="square" lIns="0" tIns="0" rIns="0" bIns="0" rtlCol="0">
            <a:spAutoFit/>
          </a:bodyPr>
          <a:lstStyle>
            <a:defPPr>
              <a:defRPr lang="en-US"/>
            </a:defPPr>
            <a:lvl1pPr defTabSz="1186815" fontAlgn="b">
              <a:defRPr sz="1000">
                <a:solidFill>
                  <a:schemeClr val="bg1"/>
                </a:solidFill>
                <a:latin typeface="FZLanTingHeiS-B-GB"/>
                <a:ea typeface="FZLanTingHei-B-GBK" panose="02000000000000000000"/>
              </a:defRPr>
            </a:lvl1pPr>
          </a:lstStyle>
          <a:p>
            <a:pPr defTabSz="929268">
              <a:defRPr/>
            </a:pPr>
            <a:r>
              <a:rPr lang="zh-CN" altLang="en-US" sz="800" kern="0" dirty="0">
                <a:solidFill>
                  <a:srgbClr val="7D32EA"/>
                </a:solidFill>
                <a:latin typeface="微软雅黑" panose="020B0503020204020204" pitchFamily="34" charset="-122"/>
                <a:ea typeface="微软雅黑" panose="020B0503020204020204" pitchFamily="34" charset="-122"/>
                <a:sym typeface="HarmonyHeiTi"/>
              </a:rPr>
              <a:t>南大通用</a:t>
            </a:r>
          </a:p>
        </p:txBody>
      </p:sp>
      <p:sp>
        <p:nvSpPr>
          <p:cNvPr id="111" name="Rectangle 106">
            <a:extLst>
              <a:ext uri="{FF2B5EF4-FFF2-40B4-BE49-F238E27FC236}">
                <a16:creationId xmlns:a16="http://schemas.microsoft.com/office/drawing/2014/main" id="{0CA931AD-8CBC-4C14-957D-93BA1C3B880E}"/>
              </a:ext>
            </a:extLst>
          </p:cNvPr>
          <p:cNvSpPr/>
          <p:nvPr/>
        </p:nvSpPr>
        <p:spPr>
          <a:xfrm>
            <a:off x="4380301" y="4661311"/>
            <a:ext cx="671968" cy="123111"/>
          </a:xfrm>
          <a:prstGeom prst="rect">
            <a:avLst/>
          </a:prstGeom>
        </p:spPr>
        <p:txBody>
          <a:bodyPr wrap="square" lIns="0" tIns="0" rIns="0" bIns="0">
            <a:spAutoFit/>
          </a:bodyPr>
          <a:lstStyle/>
          <a:p>
            <a:pPr defTabSz="26849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中交信科</a:t>
            </a:r>
            <a:endParaRPr lang="en-US" sz="80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112" name="Rectangle 106">
            <a:extLst>
              <a:ext uri="{FF2B5EF4-FFF2-40B4-BE49-F238E27FC236}">
                <a16:creationId xmlns:a16="http://schemas.microsoft.com/office/drawing/2014/main" id="{AC708B5F-79C7-49B7-8201-C352DBE5B8F2}"/>
              </a:ext>
            </a:extLst>
          </p:cNvPr>
          <p:cNvSpPr/>
          <p:nvPr/>
        </p:nvSpPr>
        <p:spPr>
          <a:xfrm>
            <a:off x="4417049" y="2613317"/>
            <a:ext cx="671968" cy="123111"/>
          </a:xfrm>
          <a:prstGeom prst="rect">
            <a:avLst/>
          </a:prstGeom>
        </p:spPr>
        <p:txBody>
          <a:bodyPr wrap="square" lIns="0" tIns="0" rIns="0" bIns="0">
            <a:spAutoFit/>
          </a:bodyPr>
          <a:lstStyle/>
          <a:p>
            <a:pPr defTabSz="26849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京东科技</a:t>
            </a:r>
            <a:endParaRPr lang="en-US" sz="80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113" name="Rectangle 106">
            <a:extLst>
              <a:ext uri="{FF2B5EF4-FFF2-40B4-BE49-F238E27FC236}">
                <a16:creationId xmlns:a16="http://schemas.microsoft.com/office/drawing/2014/main" id="{D18D638F-EDB9-4C29-83C7-A08D9A813349}"/>
              </a:ext>
            </a:extLst>
          </p:cNvPr>
          <p:cNvSpPr/>
          <p:nvPr/>
        </p:nvSpPr>
        <p:spPr>
          <a:xfrm>
            <a:off x="5072096" y="2436133"/>
            <a:ext cx="671968" cy="123111"/>
          </a:xfrm>
          <a:prstGeom prst="rect">
            <a:avLst/>
          </a:prstGeom>
        </p:spPr>
        <p:txBody>
          <a:bodyPr wrap="square" lIns="0" tIns="0" rIns="0" bIns="0">
            <a:spAutoFit/>
          </a:bodyPr>
          <a:lstStyle/>
          <a:p>
            <a:pPr defTabSz="26849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南大通用</a:t>
            </a:r>
            <a:endParaRPr lang="en-US" sz="80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114" name="Rectangle 106">
            <a:extLst>
              <a:ext uri="{FF2B5EF4-FFF2-40B4-BE49-F238E27FC236}">
                <a16:creationId xmlns:a16="http://schemas.microsoft.com/office/drawing/2014/main" id="{46276717-B1F4-4159-8307-D3748C3708A8}"/>
              </a:ext>
            </a:extLst>
          </p:cNvPr>
          <p:cNvSpPr/>
          <p:nvPr/>
        </p:nvSpPr>
        <p:spPr>
          <a:xfrm>
            <a:off x="5113440" y="4905556"/>
            <a:ext cx="671968" cy="123111"/>
          </a:xfrm>
          <a:prstGeom prst="rect">
            <a:avLst/>
          </a:prstGeom>
        </p:spPr>
        <p:txBody>
          <a:bodyPr wrap="square" lIns="0" tIns="0" rIns="0" bIns="0">
            <a:spAutoFit/>
          </a:bodyPr>
          <a:lstStyle/>
          <a:p>
            <a:pPr defTabSz="26849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兴业银行</a:t>
            </a:r>
            <a:endParaRPr lang="en-US" sz="80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115" name="TextBox 86">
            <a:extLst>
              <a:ext uri="{FF2B5EF4-FFF2-40B4-BE49-F238E27FC236}">
                <a16:creationId xmlns:a16="http://schemas.microsoft.com/office/drawing/2014/main" id="{FD5879B0-2478-4EC4-92A9-03469EA9B972}"/>
              </a:ext>
            </a:extLst>
          </p:cNvPr>
          <p:cNvSpPr txBox="1"/>
          <p:nvPr/>
        </p:nvSpPr>
        <p:spPr>
          <a:xfrm>
            <a:off x="2297344" y="4424010"/>
            <a:ext cx="539573" cy="123111"/>
          </a:xfrm>
          <a:prstGeom prst="rect">
            <a:avLst/>
          </a:prstGeom>
          <a:noFill/>
        </p:spPr>
        <p:txBody>
          <a:bodyPr wrap="square" lIns="0" tIns="0" rIns="0" bIns="0" rtlCol="0">
            <a:spAutoFit/>
          </a:bodyPr>
          <a:lstStyle/>
          <a:p>
            <a:pPr defTabSz="26849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南大通用</a:t>
            </a:r>
            <a:endParaRPr lang="en-US" sz="80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116" name="TextBox 86">
            <a:extLst>
              <a:ext uri="{FF2B5EF4-FFF2-40B4-BE49-F238E27FC236}">
                <a16:creationId xmlns:a16="http://schemas.microsoft.com/office/drawing/2014/main" id="{CFE54502-22D2-42B0-90B7-C0B3E9AEEA7A}"/>
              </a:ext>
            </a:extLst>
          </p:cNvPr>
          <p:cNvSpPr txBox="1"/>
          <p:nvPr/>
        </p:nvSpPr>
        <p:spPr>
          <a:xfrm>
            <a:off x="2331418" y="2926711"/>
            <a:ext cx="539573" cy="123111"/>
          </a:xfrm>
          <a:prstGeom prst="rect">
            <a:avLst/>
          </a:prstGeom>
          <a:noFill/>
        </p:spPr>
        <p:txBody>
          <a:bodyPr wrap="square" lIns="0" tIns="0" rIns="0" bIns="0" rtlCol="0">
            <a:spAutoFit/>
          </a:bodyPr>
          <a:lstStyle/>
          <a:p>
            <a:pPr defTabSz="268498">
              <a:defRPr/>
            </a:pPr>
            <a:r>
              <a:rPr lang="zh-CN" altLang="en-US" sz="800" kern="0" dirty="0">
                <a:solidFill>
                  <a:srgbClr val="E7E6E6">
                    <a:lumMod val="10000"/>
                  </a:srgbClr>
                </a:solidFill>
                <a:latin typeface="微软雅黑" panose="020B0503020204020204" pitchFamily="34" charset="-122"/>
                <a:ea typeface="微软雅黑" panose="020B0503020204020204" pitchFamily="34" charset="-122"/>
                <a:sym typeface="HarmonyHeiTi"/>
              </a:rPr>
              <a:t>中国联通</a:t>
            </a:r>
            <a:endParaRPr lang="en-US" sz="80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117" name="矩形 116">
            <a:extLst>
              <a:ext uri="{FF2B5EF4-FFF2-40B4-BE49-F238E27FC236}">
                <a16:creationId xmlns:a16="http://schemas.microsoft.com/office/drawing/2014/main" id="{B92678AF-713E-4195-AB78-D77334D05B2E}"/>
              </a:ext>
            </a:extLst>
          </p:cNvPr>
          <p:cNvSpPr/>
          <p:nvPr/>
        </p:nvSpPr>
        <p:spPr>
          <a:xfrm>
            <a:off x="9538325" y="2921749"/>
            <a:ext cx="466794" cy="261610"/>
          </a:xfrm>
          <a:prstGeom prst="rect">
            <a:avLst/>
          </a:prstGeom>
        </p:spPr>
        <p:txBody>
          <a:bodyPr wrap="none">
            <a:spAutoFit/>
          </a:bodyPr>
          <a:lstStyle/>
          <a:p>
            <a:pPr algn="ctr" defTabSz="429723" hangingPunct="0">
              <a:defRPr/>
            </a:pPr>
            <a:r>
              <a:rPr lang="zh-CN" altLang="en-US" sz="1100" kern="0" dirty="0">
                <a:solidFill>
                  <a:srgbClr val="1D1D1A"/>
                </a:solidFill>
                <a:latin typeface="微软雅黑" panose="020B0503020204020204" pitchFamily="34" charset="-122"/>
                <a:ea typeface="微软雅黑" panose="020B0503020204020204" pitchFamily="34" charset="-122"/>
                <a:sym typeface="FZLanTingHeiS-R-GB"/>
              </a:rPr>
              <a:t>陈国</a:t>
            </a:r>
            <a:endParaRPr lang="en-US" altLang="zh-CN" sz="1100" kern="0" dirty="0">
              <a:solidFill>
                <a:srgbClr val="1D1D1A"/>
              </a:solidFill>
              <a:latin typeface="微软雅黑" panose="020B0503020204020204" pitchFamily="34" charset="-122"/>
              <a:ea typeface="微软雅黑" panose="020B0503020204020204" pitchFamily="34" charset="-122"/>
              <a:sym typeface="FZLanTingHeiS-R-GB"/>
            </a:endParaRPr>
          </a:p>
        </p:txBody>
      </p:sp>
      <p:sp>
        <p:nvSpPr>
          <p:cNvPr id="118" name="矩形 117">
            <a:extLst>
              <a:ext uri="{FF2B5EF4-FFF2-40B4-BE49-F238E27FC236}">
                <a16:creationId xmlns:a16="http://schemas.microsoft.com/office/drawing/2014/main" id="{061216A0-D88E-4729-8F1B-8B5D5F004B35}"/>
              </a:ext>
            </a:extLst>
          </p:cNvPr>
          <p:cNvSpPr/>
          <p:nvPr/>
        </p:nvSpPr>
        <p:spPr>
          <a:xfrm>
            <a:off x="9282294" y="3224953"/>
            <a:ext cx="1005403" cy="338554"/>
          </a:xfrm>
          <a:prstGeom prst="rect">
            <a:avLst/>
          </a:prstGeom>
        </p:spPr>
        <p:txBody>
          <a:bodyPr wrap="none">
            <a:spAutoFit/>
          </a:bodyPr>
          <a:lstStyle/>
          <a:p>
            <a:pPr algn="ctr" defTabSz="429723" hangingPunct="0">
              <a:defRPr/>
            </a:pPr>
            <a:r>
              <a:rPr lang="zh-CN" altLang="en-US" sz="800" kern="0" dirty="0">
                <a:solidFill>
                  <a:srgbClr val="1D1D1A"/>
                </a:solidFill>
                <a:latin typeface="微软雅黑" panose="020B0503020204020204" pitchFamily="34" charset="-122"/>
                <a:ea typeface="微软雅黑" panose="020B0503020204020204" pitchFamily="34" charset="-122"/>
                <a:sym typeface="FZLanTingHeiS-R-GB"/>
              </a:rPr>
              <a:t>中移信息技术中心</a:t>
            </a:r>
          </a:p>
          <a:p>
            <a:pPr algn="ctr" defTabSz="429723" hangingPunct="0">
              <a:defRPr/>
            </a:pPr>
            <a:r>
              <a:rPr lang="zh-CN" altLang="en-US" sz="800" kern="0" dirty="0">
                <a:solidFill>
                  <a:srgbClr val="1D1D1A"/>
                </a:solidFill>
                <a:latin typeface="微软雅黑" panose="020B0503020204020204" pitchFamily="34" charset="-122"/>
                <a:ea typeface="微软雅黑" panose="020B0503020204020204" pitchFamily="34" charset="-122"/>
                <a:sym typeface="FZLanTingHeiS-R-GB"/>
              </a:rPr>
              <a:t>副总经理</a:t>
            </a:r>
            <a:endParaRPr lang="en-US" altLang="zh-CN" sz="800" kern="0" dirty="0">
              <a:solidFill>
                <a:srgbClr val="1D1D1A"/>
              </a:solidFill>
              <a:latin typeface="微软雅黑" panose="020B0503020204020204" pitchFamily="34" charset="-122"/>
              <a:ea typeface="微软雅黑" panose="020B0503020204020204" pitchFamily="34" charset="-122"/>
              <a:sym typeface="FZLanTingHeiS-R-GB"/>
            </a:endParaRPr>
          </a:p>
        </p:txBody>
      </p:sp>
      <p:sp>
        <p:nvSpPr>
          <p:cNvPr id="123" name="TextBox 44">
            <a:extLst>
              <a:ext uri="{FF2B5EF4-FFF2-40B4-BE49-F238E27FC236}">
                <a16:creationId xmlns:a16="http://schemas.microsoft.com/office/drawing/2014/main" id="{74365459-E7E4-4214-84BC-632CCC79F37F}"/>
              </a:ext>
            </a:extLst>
          </p:cNvPr>
          <p:cNvSpPr txBox="1"/>
          <p:nvPr/>
        </p:nvSpPr>
        <p:spPr>
          <a:xfrm>
            <a:off x="11192468" y="3591557"/>
            <a:ext cx="1058882" cy="261610"/>
          </a:xfrm>
          <a:prstGeom prst="rect">
            <a:avLst/>
          </a:prstGeom>
          <a:noFill/>
        </p:spPr>
        <p:txBody>
          <a:bodyPr wrap="square" rtlCol="0">
            <a:spAutoFit/>
          </a:bodyPr>
          <a:lstStyle/>
          <a:p>
            <a:pPr defTabSz="268498">
              <a:defRPr/>
            </a:pPr>
            <a:r>
              <a:rPr lang="zh-CN" altLang="en-US" sz="1100" b="1" kern="0" dirty="0">
                <a:solidFill>
                  <a:srgbClr val="E7E6E6">
                    <a:lumMod val="10000"/>
                  </a:srgbClr>
                </a:solidFill>
                <a:latin typeface="微软雅黑" panose="020B0503020204020204" pitchFamily="34" charset="-122"/>
                <a:ea typeface="微软雅黑" panose="020B0503020204020204" pitchFamily="34" charset="-122"/>
                <a:sym typeface="HarmonyHeiTi"/>
              </a:rPr>
              <a:t>组织架构扩容</a:t>
            </a:r>
            <a:endParaRPr lang="en-US" sz="1100" b="1"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sp>
        <p:nvSpPr>
          <p:cNvPr id="124" name="TextBox 91">
            <a:extLst>
              <a:ext uri="{FF2B5EF4-FFF2-40B4-BE49-F238E27FC236}">
                <a16:creationId xmlns:a16="http://schemas.microsoft.com/office/drawing/2014/main" id="{09FCE7BF-1974-4953-94F7-51A6B5BBB48C}"/>
              </a:ext>
            </a:extLst>
          </p:cNvPr>
          <p:cNvSpPr txBox="1"/>
          <p:nvPr/>
        </p:nvSpPr>
        <p:spPr>
          <a:xfrm>
            <a:off x="10483421" y="3629048"/>
            <a:ext cx="945797" cy="169277"/>
          </a:xfrm>
          <a:prstGeom prst="rect">
            <a:avLst/>
          </a:prstGeom>
          <a:noFill/>
        </p:spPr>
        <p:txBody>
          <a:bodyPr wrap="square" lIns="0" tIns="0" rIns="0" bIns="0" rtlCol="0">
            <a:spAutoFit/>
          </a:bodyPr>
          <a:lstStyle>
            <a:defPPr>
              <a:defRPr lang="en-US"/>
            </a:defPPr>
            <a:lvl1pPr marR="0" lvl="0" indent="0" algn="ctr" fontAlgn="auto">
              <a:lnSpc>
                <a:spcPct val="100000"/>
              </a:lnSpc>
              <a:spcBef>
                <a:spcPts val="0"/>
              </a:spcBef>
              <a:spcAft>
                <a:spcPts val="0"/>
              </a:spcAft>
              <a:buClrTx/>
              <a:buSzTx/>
              <a:buFontTx/>
              <a:buNone/>
              <a:defRPr kumimoji="0" sz="1400" b="0" i="0" u="none" strike="noStrike" cap="none" spc="0" normalizeH="0" baseline="0">
                <a:ln>
                  <a:noFill/>
                </a:ln>
                <a:solidFill>
                  <a:schemeClr val="bg1"/>
                </a:solidFill>
                <a:effectLst/>
                <a:uLnTx/>
                <a:uFillTx/>
                <a:latin typeface="Calibri" panose="020F0502020204030204"/>
                <a:ea typeface="FZLanTingHei-B-GBK" panose="02000000000000000000"/>
              </a:defRPr>
            </a:lvl1pPr>
          </a:lstStyle>
          <a:p>
            <a:pPr defTabSz="268498">
              <a:defRPr/>
            </a:pPr>
            <a:r>
              <a:rPr lang="en-US" altLang="zh-CN" sz="1100" kern="0" dirty="0">
                <a:solidFill>
                  <a:srgbClr val="E7E6E6">
                    <a:lumMod val="10000"/>
                  </a:srgbClr>
                </a:solidFill>
                <a:latin typeface="微软雅黑" panose="020B0503020204020204" pitchFamily="34" charset="-122"/>
                <a:ea typeface="微软雅黑" panose="020B0503020204020204" pitchFamily="34" charset="-122"/>
                <a:sym typeface="HarmonyHeiTi"/>
              </a:rPr>
              <a:t>2025.12 |</a:t>
            </a:r>
            <a:endParaRPr lang="en-US" sz="1100" kern="0" dirty="0">
              <a:solidFill>
                <a:srgbClr val="E7E6E6">
                  <a:lumMod val="10000"/>
                </a:srgbClr>
              </a:solidFill>
              <a:latin typeface="微软雅黑" panose="020B0503020204020204" pitchFamily="34" charset="-122"/>
              <a:ea typeface="微软雅黑" panose="020B0503020204020204" pitchFamily="34" charset="-122"/>
              <a:sym typeface="HarmonyHeiTi"/>
            </a:endParaRPr>
          </a:p>
        </p:txBody>
      </p:sp>
      <p:pic>
        <p:nvPicPr>
          <p:cNvPr id="125" name="图像" descr="图像">
            <a:extLst>
              <a:ext uri="{FF2B5EF4-FFF2-40B4-BE49-F238E27FC236}">
                <a16:creationId xmlns:a16="http://schemas.microsoft.com/office/drawing/2014/main" id="{8E75EB4E-8F6E-4205-880E-21C7E765C3EB}"/>
              </a:ext>
            </a:extLst>
          </p:cNvPr>
          <p:cNvPicPr>
            <a:picLocks noChangeAspect="1"/>
          </p:cNvPicPr>
          <p:nvPr/>
        </p:nvPicPr>
        <p:blipFill>
          <a:blip r:embed="rId2">
            <a:duotone>
              <a:srgbClr val="5B9BD5">
                <a:shade val="45000"/>
                <a:satMod val="135000"/>
              </a:srgbClr>
              <a:prstClr val="white"/>
            </a:duotone>
          </a:blip>
          <a:stretch>
            <a:fillRect/>
          </a:stretch>
        </p:blipFill>
        <p:spPr>
          <a:xfrm>
            <a:off x="10294216" y="3610271"/>
            <a:ext cx="286953" cy="241850"/>
          </a:xfrm>
          <a:prstGeom prst="rect">
            <a:avLst/>
          </a:prstGeom>
          <a:ln w="12700">
            <a:miter lim="400000"/>
            <a:headEnd/>
            <a:tailEnd/>
          </a:ln>
        </p:spPr>
      </p:pic>
      <p:sp>
        <p:nvSpPr>
          <p:cNvPr id="126" name="矩形 125">
            <a:extLst>
              <a:ext uri="{FF2B5EF4-FFF2-40B4-BE49-F238E27FC236}">
                <a16:creationId xmlns:a16="http://schemas.microsoft.com/office/drawing/2014/main" id="{07CD22CA-6121-444E-85ED-8BC3482B4F2C}"/>
              </a:ext>
            </a:extLst>
          </p:cNvPr>
          <p:cNvSpPr/>
          <p:nvPr/>
        </p:nvSpPr>
        <p:spPr>
          <a:xfrm>
            <a:off x="10319359" y="2942100"/>
            <a:ext cx="1533415" cy="215444"/>
          </a:xfrm>
          <a:prstGeom prst="rect">
            <a:avLst/>
          </a:prstGeom>
        </p:spPr>
        <p:txBody>
          <a:bodyPr wrap="square">
            <a:spAutoFit/>
          </a:bodyPr>
          <a:lstStyle/>
          <a:p>
            <a:pPr algn="ctr" defTabSz="429723" hangingPunct="0">
              <a:defRPr/>
            </a:pPr>
            <a:r>
              <a:rPr lang="zh-CN" altLang="en-US" sz="800" kern="0" dirty="0">
                <a:solidFill>
                  <a:srgbClr val="1D1D1A"/>
                </a:solidFill>
                <a:latin typeface="微软雅黑" panose="020B0503020204020204" pitchFamily="34" charset="-122"/>
                <a:ea typeface="微软雅黑" panose="020B0503020204020204" pitchFamily="34" charset="-122"/>
                <a:sym typeface="FZLanTingHeiS-R-GB"/>
              </a:rPr>
              <a:t>用户委员会：长虹</a:t>
            </a:r>
          </a:p>
        </p:txBody>
      </p:sp>
      <p:sp>
        <p:nvSpPr>
          <p:cNvPr id="127" name="矩形 126">
            <a:extLst>
              <a:ext uri="{FF2B5EF4-FFF2-40B4-BE49-F238E27FC236}">
                <a16:creationId xmlns:a16="http://schemas.microsoft.com/office/drawing/2014/main" id="{382A44AA-78A0-4B9D-8EC1-BBD1D18E6183}"/>
              </a:ext>
            </a:extLst>
          </p:cNvPr>
          <p:cNvSpPr/>
          <p:nvPr/>
        </p:nvSpPr>
        <p:spPr>
          <a:xfrm>
            <a:off x="10703804" y="2016049"/>
            <a:ext cx="466795" cy="261610"/>
          </a:xfrm>
          <a:prstGeom prst="rect">
            <a:avLst/>
          </a:prstGeom>
        </p:spPr>
        <p:txBody>
          <a:bodyPr wrap="none">
            <a:spAutoFit/>
          </a:bodyPr>
          <a:lstStyle/>
          <a:p>
            <a:pPr algn="ctr" defTabSz="429723" hangingPunct="0">
              <a:defRPr/>
            </a:pPr>
            <a:r>
              <a:rPr lang="zh-CN" altLang="en-US" sz="1100" kern="0" dirty="0">
                <a:solidFill>
                  <a:srgbClr val="1D1D1A"/>
                </a:solidFill>
                <a:latin typeface="微软雅黑" panose="020B0503020204020204" pitchFamily="34" charset="-122"/>
                <a:ea typeface="微软雅黑" panose="020B0503020204020204" pitchFamily="34" charset="-122"/>
                <a:sym typeface="FZLanTingHeiS-R-GB"/>
              </a:rPr>
              <a:t>张硕</a:t>
            </a:r>
            <a:endParaRPr lang="en-US" altLang="zh-CN" sz="1100" kern="0" dirty="0">
              <a:solidFill>
                <a:srgbClr val="1D1D1A"/>
              </a:solidFill>
              <a:latin typeface="微软雅黑" panose="020B0503020204020204" pitchFamily="34" charset="-122"/>
              <a:ea typeface="微软雅黑" panose="020B0503020204020204" pitchFamily="34" charset="-122"/>
              <a:sym typeface="FZLanTingHeiS-R-GB"/>
            </a:endParaRPr>
          </a:p>
        </p:txBody>
      </p:sp>
      <p:sp>
        <p:nvSpPr>
          <p:cNvPr id="128" name="矩形 127">
            <a:extLst>
              <a:ext uri="{FF2B5EF4-FFF2-40B4-BE49-F238E27FC236}">
                <a16:creationId xmlns:a16="http://schemas.microsoft.com/office/drawing/2014/main" id="{116BE4DC-29E1-41E4-B573-621A38CC2827}"/>
              </a:ext>
            </a:extLst>
          </p:cNvPr>
          <p:cNvSpPr/>
          <p:nvPr/>
        </p:nvSpPr>
        <p:spPr>
          <a:xfrm>
            <a:off x="10252654" y="2284338"/>
            <a:ext cx="1377369" cy="338554"/>
          </a:xfrm>
          <a:prstGeom prst="rect">
            <a:avLst/>
          </a:prstGeom>
        </p:spPr>
        <p:txBody>
          <a:bodyPr wrap="square">
            <a:spAutoFit/>
          </a:bodyPr>
          <a:lstStyle/>
          <a:p>
            <a:pPr algn="ctr" defTabSz="429723" hangingPunct="0">
              <a:defRPr/>
            </a:pPr>
            <a:r>
              <a:rPr lang="zh-CN" altLang="en-US" sz="800" kern="0" dirty="0">
                <a:solidFill>
                  <a:srgbClr val="1D1D1A"/>
                </a:solidFill>
                <a:latin typeface="微软雅黑" panose="020B0503020204020204" pitchFamily="34" charset="-122"/>
                <a:ea typeface="微软雅黑" panose="020B0503020204020204" pitchFamily="34" charset="-122"/>
                <a:sym typeface="FZLanTingHeiS-R-GB"/>
              </a:rPr>
              <a:t>理事会：中国科学院软件研究所</a:t>
            </a:r>
          </a:p>
        </p:txBody>
      </p:sp>
      <p:sp>
        <p:nvSpPr>
          <p:cNvPr id="129" name="矩形 128">
            <a:extLst>
              <a:ext uri="{FF2B5EF4-FFF2-40B4-BE49-F238E27FC236}">
                <a16:creationId xmlns:a16="http://schemas.microsoft.com/office/drawing/2014/main" id="{BA5E90C1-5579-461E-94DD-09E42D55406A}"/>
              </a:ext>
            </a:extLst>
          </p:cNvPr>
          <p:cNvSpPr/>
          <p:nvPr/>
        </p:nvSpPr>
        <p:spPr>
          <a:xfrm>
            <a:off x="10775159" y="2770177"/>
            <a:ext cx="607860" cy="261610"/>
          </a:xfrm>
          <a:prstGeom prst="rect">
            <a:avLst/>
          </a:prstGeom>
        </p:spPr>
        <p:txBody>
          <a:bodyPr wrap="none">
            <a:spAutoFit/>
          </a:bodyPr>
          <a:lstStyle/>
          <a:p>
            <a:pPr algn="ctr" defTabSz="429723" hangingPunct="0">
              <a:defRPr/>
            </a:pPr>
            <a:r>
              <a:rPr lang="zh-CN" altLang="en-US" sz="1100" dirty="0"/>
              <a:t>杨震泉</a:t>
            </a:r>
            <a:endParaRPr lang="en-US" altLang="zh-CN" sz="1100" kern="0" dirty="0">
              <a:solidFill>
                <a:srgbClr val="1D1D1A"/>
              </a:solidFill>
              <a:latin typeface="微软雅黑" panose="020B0503020204020204" pitchFamily="34" charset="-122"/>
              <a:ea typeface="微软雅黑" panose="020B0503020204020204" pitchFamily="34" charset="-122"/>
              <a:sym typeface="FZLanTingHeiS-R-GB"/>
            </a:endParaRPr>
          </a:p>
        </p:txBody>
      </p:sp>
      <p:sp>
        <p:nvSpPr>
          <p:cNvPr id="130" name="矩形 129">
            <a:extLst>
              <a:ext uri="{FF2B5EF4-FFF2-40B4-BE49-F238E27FC236}">
                <a16:creationId xmlns:a16="http://schemas.microsoft.com/office/drawing/2014/main" id="{2293E179-3601-414B-8CBE-725B7C8B30A4}"/>
              </a:ext>
            </a:extLst>
          </p:cNvPr>
          <p:cNvSpPr/>
          <p:nvPr/>
        </p:nvSpPr>
        <p:spPr>
          <a:xfrm>
            <a:off x="10352531" y="4323017"/>
            <a:ext cx="1533415" cy="215444"/>
          </a:xfrm>
          <a:prstGeom prst="rect">
            <a:avLst/>
          </a:prstGeom>
        </p:spPr>
        <p:txBody>
          <a:bodyPr wrap="square">
            <a:spAutoFit/>
          </a:bodyPr>
          <a:lstStyle/>
          <a:p>
            <a:pPr algn="ctr" defTabSz="429723" hangingPunct="0">
              <a:defRPr/>
            </a:pPr>
            <a:r>
              <a:rPr lang="zh-CN" altLang="en-US" sz="800" kern="0" dirty="0">
                <a:solidFill>
                  <a:srgbClr val="1D1D1A"/>
                </a:solidFill>
                <a:latin typeface="微软雅黑" panose="020B0503020204020204" pitchFamily="34" charset="-122"/>
                <a:ea typeface="微软雅黑" panose="020B0503020204020204" pitchFamily="34" charset="-122"/>
                <a:sym typeface="FZLanTingHeiS-R-GB"/>
              </a:rPr>
              <a:t>互联网工作组</a:t>
            </a:r>
          </a:p>
        </p:txBody>
      </p:sp>
      <p:sp>
        <p:nvSpPr>
          <p:cNvPr id="131" name="矩形 130">
            <a:extLst>
              <a:ext uri="{FF2B5EF4-FFF2-40B4-BE49-F238E27FC236}">
                <a16:creationId xmlns:a16="http://schemas.microsoft.com/office/drawing/2014/main" id="{DE593E04-EBDA-4736-876C-C51D9EE48C24}"/>
              </a:ext>
            </a:extLst>
          </p:cNvPr>
          <p:cNvSpPr/>
          <p:nvPr/>
        </p:nvSpPr>
        <p:spPr>
          <a:xfrm>
            <a:off x="10287697" y="4811035"/>
            <a:ext cx="1533415" cy="338554"/>
          </a:xfrm>
          <a:prstGeom prst="rect">
            <a:avLst/>
          </a:prstGeom>
        </p:spPr>
        <p:txBody>
          <a:bodyPr wrap="square">
            <a:spAutoFit/>
          </a:bodyPr>
          <a:lstStyle/>
          <a:p>
            <a:pPr algn="ctr" defTabSz="429723" hangingPunct="0">
              <a:defRPr/>
            </a:pPr>
            <a:r>
              <a:rPr lang="zh-CN" altLang="en-US" sz="800" kern="0" dirty="0">
                <a:solidFill>
                  <a:srgbClr val="1D1D1A"/>
                </a:solidFill>
                <a:latin typeface="微软雅黑" panose="020B0503020204020204" pitchFamily="34" charset="-122"/>
                <a:ea typeface="微软雅黑" panose="020B0503020204020204" pitchFamily="34" charset="-122"/>
                <a:sym typeface="FZLanTingHeiS-R-GB"/>
              </a:rPr>
              <a:t>超节点数据库</a:t>
            </a:r>
            <a:endParaRPr lang="en-US" altLang="zh-CN" sz="800" kern="0" dirty="0">
              <a:solidFill>
                <a:srgbClr val="1D1D1A"/>
              </a:solidFill>
              <a:latin typeface="微软雅黑" panose="020B0503020204020204" pitchFamily="34" charset="-122"/>
              <a:ea typeface="微软雅黑" panose="020B0503020204020204" pitchFamily="34" charset="-122"/>
              <a:sym typeface="FZLanTingHeiS-R-GB"/>
            </a:endParaRPr>
          </a:p>
          <a:p>
            <a:pPr algn="ctr" defTabSz="429723" hangingPunct="0">
              <a:defRPr/>
            </a:pPr>
            <a:r>
              <a:rPr lang="zh-CN" altLang="en-US" sz="800" kern="0" dirty="0">
                <a:solidFill>
                  <a:srgbClr val="1D1D1A"/>
                </a:solidFill>
                <a:latin typeface="微软雅黑" panose="020B0503020204020204" pitchFamily="34" charset="-122"/>
                <a:ea typeface="微软雅黑" panose="020B0503020204020204" pitchFamily="34" charset="-122"/>
                <a:sym typeface="FZLanTingHeiS-R-GB"/>
              </a:rPr>
              <a:t>产学研联盟</a:t>
            </a:r>
          </a:p>
        </p:txBody>
      </p:sp>
    </p:spTree>
    <p:extLst>
      <p:ext uri="{BB962C8B-B14F-4D97-AF65-F5344CB8AC3E}">
        <p14:creationId xmlns:p14="http://schemas.microsoft.com/office/powerpoint/2010/main" val="6688945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弧形 1">
            <a:extLst>
              <a:ext uri="{FF2B5EF4-FFF2-40B4-BE49-F238E27FC236}">
                <a16:creationId xmlns:a16="http://schemas.microsoft.com/office/drawing/2014/main" id="{6D47BDDF-4F0D-4B8F-83DC-78F73670EBD3}"/>
              </a:ext>
            </a:extLst>
          </p:cNvPr>
          <p:cNvSpPr/>
          <p:nvPr/>
        </p:nvSpPr>
        <p:spPr>
          <a:xfrm rot="19016494">
            <a:off x="4762593" y="3264112"/>
            <a:ext cx="2504196" cy="2504196"/>
          </a:xfrm>
          <a:prstGeom prst="arc">
            <a:avLst>
              <a:gd name="adj1" fmla="val 15858916"/>
              <a:gd name="adj2" fmla="val 0"/>
            </a:avLst>
          </a:prstGeom>
          <a:ln>
            <a:gradFill>
              <a:gsLst>
                <a:gs pos="0">
                  <a:schemeClr val="accent5">
                    <a:lumMod val="75000"/>
                  </a:schemeClr>
                </a:gs>
                <a:gs pos="100000">
                  <a:schemeClr val="accent5">
                    <a:lumMod val="75000"/>
                    <a:alpha val="55000"/>
                  </a:schemeClr>
                </a:gs>
              </a:gsLst>
              <a:lin ang="5400000" scaled="0"/>
            </a:gra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 name="标题 1">
            <a:extLst>
              <a:ext uri="{FF2B5EF4-FFF2-40B4-BE49-F238E27FC236}">
                <a16:creationId xmlns:a16="http://schemas.microsoft.com/office/drawing/2014/main" id="{3E3E06AC-0634-42CE-85B1-E2A24B801D28}"/>
              </a:ext>
            </a:extLst>
          </p:cNvPr>
          <p:cNvSpPr>
            <a:spLocks noGrp="1"/>
          </p:cNvSpPr>
          <p:nvPr>
            <p:custDataLst>
              <p:tags r:id="rId1"/>
            </p:custDataLst>
          </p:nvPr>
        </p:nvSpPr>
        <p:spPr>
          <a:xfrm>
            <a:off x="0" y="452076"/>
            <a:ext cx="12196763" cy="581045"/>
          </a:xfrm>
          <a:prstGeom prst="rect">
            <a:avLst/>
          </a:prstGeom>
        </p:spPr>
        <p:txBody>
          <a:bodyPr vert="horz" lIns="120000" tIns="62400" rIns="120000" bIns="62400" rtlCol="0" anchor="ctr" anchorCtr="0">
            <a:normAutofit/>
          </a:bodyPr>
          <a:lstStyle>
            <a:lvl1pPr algn="l" defTabSz="685800" rtl="0" eaLnBrk="1" fontAlgn="auto" latinLnBrk="0" hangingPunct="1">
              <a:lnSpc>
                <a:spcPct val="100000"/>
              </a:lnSpc>
              <a:spcBef>
                <a:spcPct val="0"/>
              </a:spcBef>
              <a:buNone/>
              <a:defRPr sz="2700" b="1" u="none" strike="noStrike" kern="1200" cap="none" spc="300" normalizeH="0" baseline="0">
                <a:solidFill>
                  <a:sysClr val="windowText" lastClr="000000">
                    <a:lumMod val="85000"/>
                    <a:lumOff val="15000"/>
                  </a:sysClr>
                </a:solidFill>
                <a:uFillTx/>
                <a:latin typeface="Arial" panose="020B0604020202020204" pitchFamily="34" charset="0"/>
                <a:ea typeface="微软雅黑" panose="020B0503020204020204" charset="-122"/>
                <a:cs typeface="+mn-ea"/>
              </a:defRPr>
            </a:lvl1pPr>
          </a:lstStyle>
          <a:p>
            <a:pPr marR="0" lvl="0" indent="0" algn="ctr" defTabSz="914377">
              <a:spcAft>
                <a:spcPts val="0"/>
              </a:spcAft>
              <a:buClrTx/>
              <a:buSzTx/>
              <a:tabLst/>
              <a:defRPr/>
            </a:pPr>
            <a:r>
              <a:rPr lang="zh-CN" altLang="en-US" sz="2800" b="0" spc="0" dirty="0">
                <a:latin typeface="微软雅黑" panose="020B0503020204020204" pitchFamily="34" charset="-122"/>
                <a:ea typeface="微软雅黑" panose="020B0503020204020204" pitchFamily="34" charset="-122"/>
              </a:rPr>
              <a:t>数据库迁移：迁移于语法兼容能力全面升级，极速数据迁移</a:t>
            </a:r>
            <a:r>
              <a:rPr lang="en-US" altLang="zh-CN" sz="2800" b="0" spc="0" dirty="0">
                <a:latin typeface="微软雅黑" panose="020B0503020204020204" pitchFamily="34" charset="-122"/>
                <a:ea typeface="微软雅黑" panose="020B0503020204020204" pitchFamily="34" charset="-122"/>
              </a:rPr>
              <a:t>/</a:t>
            </a:r>
            <a:r>
              <a:rPr lang="zh-CN" altLang="en-US" sz="2800" b="0" spc="0" dirty="0">
                <a:latin typeface="微软雅黑" panose="020B0503020204020204" pitchFamily="34" charset="-122"/>
                <a:ea typeface="微软雅黑" panose="020B0503020204020204" pitchFamily="34" charset="-122"/>
              </a:rPr>
              <a:t>校验</a:t>
            </a:r>
          </a:p>
        </p:txBody>
      </p:sp>
      <p:sp>
        <p:nvSpPr>
          <p:cNvPr id="51" name="燕尾形 45">
            <a:extLst>
              <a:ext uri="{FF2B5EF4-FFF2-40B4-BE49-F238E27FC236}">
                <a16:creationId xmlns:a16="http://schemas.microsoft.com/office/drawing/2014/main" id="{DD257250-348A-4896-BAFA-15F32B67BC66}"/>
              </a:ext>
            </a:extLst>
          </p:cNvPr>
          <p:cNvSpPr>
            <a:spLocks noChangeAspect="1"/>
          </p:cNvSpPr>
          <p:nvPr/>
        </p:nvSpPr>
        <p:spPr>
          <a:xfrm>
            <a:off x="8397930" y="1376189"/>
            <a:ext cx="1504020" cy="478079"/>
          </a:xfrm>
          <a:prstGeom prst="chevron">
            <a:avLst/>
          </a:prstGeom>
          <a:gradFill rotWithShape="1">
            <a:gsLst>
              <a:gs pos="0">
                <a:srgbClr val="C00000"/>
              </a:gs>
              <a:gs pos="100000">
                <a:srgbClr val="C00000">
                  <a:alpha val="0"/>
                </a:srgbClr>
              </a:gs>
            </a:gsLst>
            <a:lin ang="10800000" scaled="0"/>
          </a:gradFill>
          <a:ln>
            <a:noFill/>
          </a:ln>
          <a:effectLst/>
        </p:spPr>
        <p:txBody>
          <a:bodyPr wrap="none"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数据校验</a:t>
            </a:r>
          </a:p>
        </p:txBody>
      </p:sp>
      <p:sp>
        <p:nvSpPr>
          <p:cNvPr id="52" name="燕尾形 47">
            <a:extLst>
              <a:ext uri="{FF2B5EF4-FFF2-40B4-BE49-F238E27FC236}">
                <a16:creationId xmlns:a16="http://schemas.microsoft.com/office/drawing/2014/main" id="{8E4A843A-756F-41F2-B322-6F3C6495316C}"/>
              </a:ext>
            </a:extLst>
          </p:cNvPr>
          <p:cNvSpPr/>
          <p:nvPr/>
        </p:nvSpPr>
        <p:spPr>
          <a:xfrm>
            <a:off x="10406420" y="1376189"/>
            <a:ext cx="1504019" cy="487023"/>
          </a:xfrm>
          <a:prstGeom prst="chevron">
            <a:avLst/>
          </a:prstGeom>
          <a:gradFill rotWithShape="1">
            <a:gsLst>
              <a:gs pos="0">
                <a:srgbClr val="C00000"/>
              </a:gs>
              <a:gs pos="100000">
                <a:srgbClr val="C00000">
                  <a:alpha val="0"/>
                </a:srgbClr>
              </a:gs>
            </a:gsLst>
            <a:lin ang="10800000" scaled="0"/>
          </a:gradFill>
          <a:ln>
            <a:noFill/>
          </a:ln>
          <a:effectLst/>
        </p:spPr>
        <p:txBody>
          <a:bodyPr wrap="none"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mn-ea"/>
              </a:rPr>
              <a:t>并线运行</a:t>
            </a:r>
          </a:p>
        </p:txBody>
      </p:sp>
      <p:sp>
        <p:nvSpPr>
          <p:cNvPr id="53" name="燕尾形 48">
            <a:extLst>
              <a:ext uri="{FF2B5EF4-FFF2-40B4-BE49-F238E27FC236}">
                <a16:creationId xmlns:a16="http://schemas.microsoft.com/office/drawing/2014/main" id="{A776B6F0-0424-4CED-9EFF-00EB4D0B1ABB}"/>
              </a:ext>
            </a:extLst>
          </p:cNvPr>
          <p:cNvSpPr/>
          <p:nvPr/>
        </p:nvSpPr>
        <p:spPr>
          <a:xfrm>
            <a:off x="2372469" y="1376189"/>
            <a:ext cx="1504019" cy="493377"/>
          </a:xfrm>
          <a:prstGeom prst="chevron">
            <a:avLst/>
          </a:prstGeom>
          <a:gradFill rotWithShape="1">
            <a:gsLst>
              <a:gs pos="0">
                <a:srgbClr val="C00000"/>
              </a:gs>
              <a:gs pos="100000">
                <a:srgbClr val="C00000">
                  <a:alpha val="0"/>
                </a:srgbClr>
              </a:gs>
            </a:gsLst>
            <a:lin ang="10800000" scaled="0"/>
          </a:gradFill>
          <a:ln>
            <a:noFill/>
          </a:ln>
          <a:effectLst/>
        </p:spPr>
        <p:txBody>
          <a:bodyPr wrap="none"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全量迁移</a:t>
            </a:r>
          </a:p>
        </p:txBody>
      </p:sp>
      <p:sp>
        <p:nvSpPr>
          <p:cNvPr id="54" name="燕尾形 52">
            <a:extLst>
              <a:ext uri="{FF2B5EF4-FFF2-40B4-BE49-F238E27FC236}">
                <a16:creationId xmlns:a16="http://schemas.microsoft.com/office/drawing/2014/main" id="{0BFB7076-FB40-42F3-9AAA-BEF261D568AA}"/>
              </a:ext>
            </a:extLst>
          </p:cNvPr>
          <p:cNvSpPr/>
          <p:nvPr/>
        </p:nvSpPr>
        <p:spPr>
          <a:xfrm>
            <a:off x="4380956" y="1376189"/>
            <a:ext cx="1504019" cy="478079"/>
          </a:xfrm>
          <a:prstGeom prst="chevron">
            <a:avLst/>
          </a:prstGeom>
          <a:gradFill rotWithShape="1">
            <a:gsLst>
              <a:gs pos="0">
                <a:srgbClr val="C00000"/>
              </a:gs>
              <a:gs pos="100000">
                <a:srgbClr val="C00000">
                  <a:alpha val="0"/>
                </a:srgbClr>
              </a:gs>
            </a:gsLst>
            <a:lin ang="10800000" scaled="0"/>
          </a:gradFill>
          <a:ln>
            <a:noFill/>
          </a:ln>
          <a:effectLst/>
        </p:spPr>
        <p:txBody>
          <a:bodyPr wrap="none"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增量迁移</a:t>
            </a:r>
          </a:p>
        </p:txBody>
      </p:sp>
      <p:sp>
        <p:nvSpPr>
          <p:cNvPr id="55" name="矩形 54">
            <a:extLst>
              <a:ext uri="{FF2B5EF4-FFF2-40B4-BE49-F238E27FC236}">
                <a16:creationId xmlns:a16="http://schemas.microsoft.com/office/drawing/2014/main" id="{9A735BE5-ADC8-4D4E-BB17-AA7ADAE326B5}"/>
              </a:ext>
            </a:extLst>
          </p:cNvPr>
          <p:cNvSpPr/>
          <p:nvPr/>
        </p:nvSpPr>
        <p:spPr>
          <a:xfrm>
            <a:off x="2339340" y="2001084"/>
            <a:ext cx="1504019" cy="282834"/>
          </a:xfrm>
          <a:prstGeom prst="rect">
            <a:avLst/>
          </a:prstGeom>
        </p:spPr>
        <p:txBody>
          <a:bodyPr wrap="square">
            <a:spAutoFit/>
          </a:bodyPr>
          <a:lstStyle/>
          <a:p>
            <a:pPr marL="0" marR="0" lvl="0" indent="0" algn="ctr" defTabSz="914478" rtl="0" eaLnBrk="1" fontAlgn="auto" latinLnBrk="0" hangingPunct="1">
              <a:lnSpc>
                <a:spcPts val="16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1</a:t>
            </a:r>
            <a:r>
              <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小时迁移</a:t>
            </a:r>
            <a:r>
              <a:rPr kumimoji="0" lang="en-US" altLang="zh-CN"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1TB</a:t>
            </a:r>
            <a:r>
              <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数据</a:t>
            </a:r>
          </a:p>
        </p:txBody>
      </p:sp>
      <p:sp>
        <p:nvSpPr>
          <p:cNvPr id="56" name="矩形 55">
            <a:extLst>
              <a:ext uri="{FF2B5EF4-FFF2-40B4-BE49-F238E27FC236}">
                <a16:creationId xmlns:a16="http://schemas.microsoft.com/office/drawing/2014/main" id="{E2824785-00E4-481C-B3C8-3B29FB01A9F6}"/>
              </a:ext>
            </a:extLst>
          </p:cNvPr>
          <p:cNvSpPr/>
          <p:nvPr/>
        </p:nvSpPr>
        <p:spPr>
          <a:xfrm>
            <a:off x="4215586" y="2001084"/>
            <a:ext cx="1882795" cy="282834"/>
          </a:xfrm>
          <a:prstGeom prst="rect">
            <a:avLst/>
          </a:prstGeom>
        </p:spPr>
        <p:txBody>
          <a:bodyPr wrap="square">
            <a:spAutoFit/>
          </a:bodyPr>
          <a:lstStyle/>
          <a:p>
            <a:pPr marL="0" marR="0" lvl="0" indent="0" algn="ctr" defTabSz="914478" rtl="0" eaLnBrk="1" fontAlgn="auto" latinLnBrk="0" hangingPunct="1">
              <a:lnSpc>
                <a:spcPts val="16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2</a:t>
            </a:r>
            <a:r>
              <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路服务器实现 </a:t>
            </a:r>
            <a:r>
              <a:rPr kumimoji="0" lang="en-US" altLang="zh-CN"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3</a:t>
            </a:r>
            <a:r>
              <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万 </a:t>
            </a:r>
            <a:r>
              <a:rPr kumimoji="0" lang="en-US" altLang="zh-CN"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TPS</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7" name="矩形 56">
            <a:extLst>
              <a:ext uri="{FF2B5EF4-FFF2-40B4-BE49-F238E27FC236}">
                <a16:creationId xmlns:a16="http://schemas.microsoft.com/office/drawing/2014/main" id="{BB24D443-1DB0-4AE3-BD42-E28165C03DA0}"/>
              </a:ext>
            </a:extLst>
          </p:cNvPr>
          <p:cNvSpPr/>
          <p:nvPr/>
        </p:nvSpPr>
        <p:spPr>
          <a:xfrm>
            <a:off x="8130678" y="2001084"/>
            <a:ext cx="2011766" cy="282834"/>
          </a:xfrm>
          <a:prstGeom prst="rect">
            <a:avLst/>
          </a:prstGeom>
        </p:spPr>
        <p:txBody>
          <a:bodyPr wrap="square">
            <a:spAutoFit/>
          </a:bodyPr>
          <a:lstStyle/>
          <a:p>
            <a:pPr marL="0" marR="0" lvl="0" indent="0" algn="ctr" defTabSz="914478" rtl="0" eaLnBrk="1" fontAlgn="auto" latinLnBrk="0" hangingPunct="1">
              <a:lnSpc>
                <a:spcPts val="16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不一致实时发现</a:t>
            </a:r>
          </a:p>
        </p:txBody>
      </p:sp>
      <p:sp>
        <p:nvSpPr>
          <p:cNvPr id="58" name="矩形 57">
            <a:extLst>
              <a:ext uri="{FF2B5EF4-FFF2-40B4-BE49-F238E27FC236}">
                <a16:creationId xmlns:a16="http://schemas.microsoft.com/office/drawing/2014/main" id="{1AA75D3F-661B-49A8-ACD1-147D0DD0FC85}"/>
              </a:ext>
            </a:extLst>
          </p:cNvPr>
          <p:cNvSpPr/>
          <p:nvPr/>
        </p:nvSpPr>
        <p:spPr>
          <a:xfrm>
            <a:off x="10429203" y="2001084"/>
            <a:ext cx="1504020" cy="282834"/>
          </a:xfrm>
          <a:prstGeom prst="rect">
            <a:avLst/>
          </a:prstGeom>
        </p:spPr>
        <p:txBody>
          <a:bodyPr wrap="square">
            <a:spAutoFit/>
          </a:bodyPr>
          <a:lstStyle/>
          <a:p>
            <a:pPr marL="0" marR="0" lvl="0" indent="0" algn="ctr" defTabSz="914478" rtl="0" eaLnBrk="1" fontAlgn="auto" latinLnBrk="0" hangingPunct="1">
              <a:lnSpc>
                <a:spcPts val="16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实现快速逃生</a:t>
            </a:r>
          </a:p>
        </p:txBody>
      </p:sp>
      <p:sp>
        <p:nvSpPr>
          <p:cNvPr id="29" name="梯形 28">
            <a:extLst>
              <a:ext uri="{FF2B5EF4-FFF2-40B4-BE49-F238E27FC236}">
                <a16:creationId xmlns:a16="http://schemas.microsoft.com/office/drawing/2014/main" id="{6A0E1923-F29B-4BB5-B76C-CA78E3E72C31}"/>
              </a:ext>
            </a:extLst>
          </p:cNvPr>
          <p:cNvSpPr/>
          <p:nvPr/>
        </p:nvSpPr>
        <p:spPr>
          <a:xfrm>
            <a:off x="790557" y="2880918"/>
            <a:ext cx="2663896" cy="307300"/>
          </a:xfrm>
          <a:prstGeom prst="trapezoid">
            <a:avLst>
              <a:gd name="adj" fmla="val 131688"/>
            </a:avLst>
          </a:prstGeom>
          <a:gradFill>
            <a:gsLst>
              <a:gs pos="0">
                <a:schemeClr val="bg1">
                  <a:lumMod val="85000"/>
                </a:schemeClr>
              </a:gs>
              <a:gs pos="100000">
                <a:schemeClr val="bg1"/>
              </a:gs>
            </a:gsLst>
            <a:lin ang="16200000" scaled="0"/>
          </a:gradFill>
          <a:ln w="25400" cap="flat">
            <a:solidFill>
              <a:srgbClr val="4E7DFE">
                <a:alpha val="1786"/>
              </a:srgbClr>
            </a:solidFill>
            <a:prstDash val="solid"/>
            <a:miter lim="800000"/>
          </a:ln>
          <a:effectLst/>
        </p:spPr>
        <p:txBody>
          <a:bodyPr wrap="square" lIns="60959" tIns="60959" rIns="60959" bIns="60959" numCol="1" anchor="ctr">
            <a:noAutofit/>
          </a:bodyPr>
          <a:lstStyle/>
          <a:p>
            <a:pPr algn="ctr" defTabSz="1219170" hangingPunct="0"/>
            <a:endParaRPr lang="zh-CN" altLang="en-US" sz="2133">
              <a:latin typeface="微软雅黑" panose="020B0503020204020204" pitchFamily="34" charset="-122"/>
              <a:ea typeface="微软雅黑" panose="020B0503020204020204" pitchFamily="34" charset="-122"/>
            </a:endParaRPr>
          </a:p>
        </p:txBody>
      </p:sp>
      <p:sp>
        <p:nvSpPr>
          <p:cNvPr id="30" name="梯形 29">
            <a:extLst>
              <a:ext uri="{FF2B5EF4-FFF2-40B4-BE49-F238E27FC236}">
                <a16:creationId xmlns:a16="http://schemas.microsoft.com/office/drawing/2014/main" id="{2A8DEF5D-4B4D-4D0C-BBEB-66095FC1AB7E}"/>
              </a:ext>
            </a:extLst>
          </p:cNvPr>
          <p:cNvSpPr/>
          <p:nvPr/>
        </p:nvSpPr>
        <p:spPr>
          <a:xfrm>
            <a:off x="8389823" y="2880918"/>
            <a:ext cx="3047352" cy="307300"/>
          </a:xfrm>
          <a:prstGeom prst="trapezoid">
            <a:avLst>
              <a:gd name="adj" fmla="val 131688"/>
            </a:avLst>
          </a:prstGeom>
          <a:gradFill>
            <a:gsLst>
              <a:gs pos="0">
                <a:schemeClr val="bg1">
                  <a:lumMod val="85000"/>
                </a:schemeClr>
              </a:gs>
              <a:gs pos="100000">
                <a:schemeClr val="bg1"/>
              </a:gs>
            </a:gsLst>
            <a:lin ang="16200000" scaled="0"/>
          </a:gradFill>
          <a:ln w="25400" cap="flat">
            <a:solidFill>
              <a:srgbClr val="4E7DFE">
                <a:alpha val="1786"/>
              </a:srgbClr>
            </a:solidFill>
            <a:prstDash val="solid"/>
            <a:miter lim="800000"/>
          </a:ln>
          <a:effectLst/>
        </p:spPr>
        <p:txBody>
          <a:bodyPr wrap="square" lIns="60959" tIns="60959" rIns="60959" bIns="60959" numCol="1" anchor="ctr">
            <a:noAutofit/>
          </a:bodyPr>
          <a:lstStyle/>
          <a:p>
            <a:pPr algn="ctr" defTabSz="1219170" hangingPunct="0"/>
            <a:endParaRPr lang="zh-CN" altLang="en-US" sz="2133">
              <a:latin typeface="微软雅黑" panose="020B0503020204020204" pitchFamily="34" charset="-122"/>
              <a:ea typeface="微软雅黑" panose="020B0503020204020204" pitchFamily="34" charset="-122"/>
            </a:endParaRPr>
          </a:p>
        </p:txBody>
      </p:sp>
      <p:sp>
        <p:nvSpPr>
          <p:cNvPr id="32" name="矩形 31">
            <a:extLst>
              <a:ext uri="{FF2B5EF4-FFF2-40B4-BE49-F238E27FC236}">
                <a16:creationId xmlns:a16="http://schemas.microsoft.com/office/drawing/2014/main" id="{B40F9281-5CF1-4F79-A3E1-3CEC59ADE399}"/>
              </a:ext>
            </a:extLst>
          </p:cNvPr>
          <p:cNvSpPr/>
          <p:nvPr/>
        </p:nvSpPr>
        <p:spPr>
          <a:xfrm>
            <a:off x="2608711" y="4514426"/>
            <a:ext cx="834331" cy="790728"/>
          </a:xfrm>
          <a:prstGeom prst="rect">
            <a:avLst/>
          </a:prstGeom>
          <a:solidFill>
            <a:schemeClr val="bg1">
              <a:lumMod val="85000"/>
              <a:alpha val="50000"/>
            </a:schemeClr>
          </a:solidFill>
          <a:ln w="9525" cap="flat">
            <a:noFill/>
            <a:prstDash val="solid"/>
            <a:miter lim="800000"/>
          </a:ln>
          <a:effectLst/>
        </p:spPr>
        <p:txBody>
          <a:bodyPr wrap="square" lIns="60959" tIns="60959" rIns="60959" bIns="60959" numCol="1" anchor="ctr" anchorCtr="1">
            <a:noAutofit/>
          </a:bodyPr>
          <a:lstStyle/>
          <a:p>
            <a:pPr algn="ctr" defTabSz="1219170" hangingPunct="0"/>
            <a:r>
              <a:rPr lang="zh-CN" altLang="en-US" sz="1067" dirty="0">
                <a:latin typeface="微软雅黑" panose="020B0503020204020204" pitchFamily="34" charset="-122"/>
                <a:ea typeface="微软雅黑" panose="020B0503020204020204" pitchFamily="34" charset="-122"/>
              </a:rPr>
              <a:t>反向迁移</a:t>
            </a:r>
            <a:endParaRPr lang="en-US" altLang="zh-CN" sz="1067" dirty="0">
              <a:latin typeface="微软雅黑" panose="020B0503020204020204" pitchFamily="34" charset="-122"/>
              <a:ea typeface="微软雅黑" panose="020B0503020204020204" pitchFamily="34" charset="-122"/>
            </a:endParaRPr>
          </a:p>
        </p:txBody>
      </p:sp>
      <p:sp>
        <p:nvSpPr>
          <p:cNvPr id="33" name="矩形 32">
            <a:extLst>
              <a:ext uri="{FF2B5EF4-FFF2-40B4-BE49-F238E27FC236}">
                <a16:creationId xmlns:a16="http://schemas.microsoft.com/office/drawing/2014/main" id="{D872711E-7171-48A8-85C7-0E2F6B3F8DF8}"/>
              </a:ext>
            </a:extLst>
          </p:cNvPr>
          <p:cNvSpPr/>
          <p:nvPr/>
        </p:nvSpPr>
        <p:spPr>
          <a:xfrm>
            <a:off x="2163901" y="4140751"/>
            <a:ext cx="1288640" cy="307300"/>
          </a:xfrm>
          <a:prstGeom prst="rect">
            <a:avLst/>
          </a:prstGeom>
          <a:solidFill>
            <a:schemeClr val="bg1">
              <a:lumMod val="85000"/>
              <a:alpha val="50000"/>
            </a:schemeClr>
          </a:solidFill>
          <a:ln w="9525" cap="flat">
            <a:noFill/>
            <a:prstDash val="solid"/>
            <a:miter lim="800000"/>
          </a:ln>
          <a:effectLst/>
        </p:spPr>
        <p:txBody>
          <a:bodyPr wrap="square" lIns="60959" tIns="60959" rIns="60959" bIns="60959" numCol="1" anchor="ctr" anchorCtr="1">
            <a:noAutofit/>
          </a:bodyPr>
          <a:lstStyle/>
          <a:p>
            <a:pPr algn="ctr" defTabSz="1219170" hangingPunct="0"/>
            <a:r>
              <a:rPr lang="zh-CN" altLang="en-US" sz="1067" dirty="0">
                <a:latin typeface="微软雅黑" panose="020B0503020204020204" pitchFamily="34" charset="-122"/>
                <a:ea typeface="微软雅黑" panose="020B0503020204020204" pitchFamily="34" charset="-122"/>
              </a:rPr>
              <a:t>流量录制回放</a:t>
            </a:r>
            <a:endParaRPr lang="en-US" altLang="zh-CN" sz="1067" dirty="0">
              <a:latin typeface="微软雅黑" panose="020B0503020204020204" pitchFamily="34" charset="-122"/>
              <a:ea typeface="微软雅黑" panose="020B0503020204020204" pitchFamily="34" charset="-122"/>
            </a:endParaRPr>
          </a:p>
        </p:txBody>
      </p:sp>
      <p:sp>
        <p:nvSpPr>
          <p:cNvPr id="34" name="矩形 33">
            <a:extLst>
              <a:ext uri="{FF2B5EF4-FFF2-40B4-BE49-F238E27FC236}">
                <a16:creationId xmlns:a16="http://schemas.microsoft.com/office/drawing/2014/main" id="{61172C43-B6FD-41D3-8486-6A46907ACEF9}"/>
              </a:ext>
            </a:extLst>
          </p:cNvPr>
          <p:cNvSpPr/>
          <p:nvPr/>
        </p:nvSpPr>
        <p:spPr>
          <a:xfrm>
            <a:off x="798578" y="4513988"/>
            <a:ext cx="836056" cy="784057"/>
          </a:xfrm>
          <a:prstGeom prst="rect">
            <a:avLst/>
          </a:prstGeom>
          <a:solidFill>
            <a:schemeClr val="bg1">
              <a:lumMod val="85000"/>
              <a:alpha val="50000"/>
            </a:schemeClr>
          </a:solidFill>
          <a:ln w="9525" cap="flat">
            <a:noFill/>
            <a:prstDash val="solid"/>
            <a:miter lim="800000"/>
          </a:ln>
          <a:effectLst/>
        </p:spPr>
        <p:txBody>
          <a:bodyPr wrap="square" lIns="60959" tIns="60959" rIns="60959" bIns="60959" numCol="1" anchor="ctr" anchorCtr="1">
            <a:noAutofit/>
          </a:bodyPr>
          <a:lstStyle/>
          <a:p>
            <a:pPr algn="ctr" defTabSz="1219170" hangingPunct="0"/>
            <a:r>
              <a:rPr lang="zh-CN" altLang="en-US" sz="1067" dirty="0">
                <a:latin typeface="微软雅黑" panose="020B0503020204020204" pitchFamily="34" charset="-122"/>
                <a:ea typeface="微软雅黑" panose="020B0503020204020204" pitchFamily="34" charset="-122"/>
              </a:rPr>
              <a:t>全</a:t>
            </a:r>
            <a:r>
              <a:rPr lang="zh-CN" altLang="en-US" sz="1067">
                <a:latin typeface="微软雅黑" panose="020B0503020204020204" pitchFamily="34" charset="-122"/>
                <a:ea typeface="微软雅黑" panose="020B0503020204020204" pitchFamily="34" charset="-122"/>
              </a:rPr>
              <a:t>量迁移</a:t>
            </a:r>
            <a:endParaRPr lang="en-US" altLang="zh-CN" sz="1067" dirty="0">
              <a:latin typeface="微软雅黑" panose="020B0503020204020204" pitchFamily="34" charset="-122"/>
              <a:ea typeface="微软雅黑" panose="020B0503020204020204" pitchFamily="34" charset="-122"/>
            </a:endParaRPr>
          </a:p>
        </p:txBody>
      </p:sp>
      <p:sp>
        <p:nvSpPr>
          <p:cNvPr id="35" name="矩形 34">
            <a:extLst>
              <a:ext uri="{FF2B5EF4-FFF2-40B4-BE49-F238E27FC236}">
                <a16:creationId xmlns:a16="http://schemas.microsoft.com/office/drawing/2014/main" id="{5896B970-B846-4A6A-92EE-E240DC398E59}"/>
              </a:ext>
            </a:extLst>
          </p:cNvPr>
          <p:cNvSpPr/>
          <p:nvPr/>
        </p:nvSpPr>
        <p:spPr>
          <a:xfrm>
            <a:off x="1701562" y="4516686"/>
            <a:ext cx="834331" cy="790728"/>
          </a:xfrm>
          <a:prstGeom prst="rect">
            <a:avLst/>
          </a:prstGeom>
          <a:solidFill>
            <a:schemeClr val="bg1">
              <a:lumMod val="85000"/>
              <a:alpha val="50000"/>
            </a:schemeClr>
          </a:solidFill>
          <a:ln w="9525" cap="flat">
            <a:noFill/>
            <a:prstDash val="solid"/>
            <a:miter lim="800000"/>
          </a:ln>
          <a:effectLst/>
        </p:spPr>
        <p:txBody>
          <a:bodyPr wrap="square" lIns="60959" tIns="60959" rIns="60959" bIns="60959" numCol="1" anchor="ctr" anchorCtr="1">
            <a:noAutofit/>
          </a:bodyPr>
          <a:lstStyle/>
          <a:p>
            <a:pPr algn="ctr" defTabSz="1219170" hangingPunct="0"/>
            <a:r>
              <a:rPr lang="zh-CN" altLang="en-US" sz="1067">
                <a:latin typeface="微软雅黑" panose="020B0503020204020204" pitchFamily="34" charset="-122"/>
                <a:ea typeface="微软雅黑" panose="020B0503020204020204" pitchFamily="34" charset="-122"/>
              </a:rPr>
              <a:t>增量迁移</a:t>
            </a:r>
            <a:endParaRPr lang="en-US" altLang="zh-CN" sz="1067" dirty="0">
              <a:latin typeface="微软雅黑" panose="020B0503020204020204" pitchFamily="34" charset="-122"/>
              <a:ea typeface="微软雅黑" panose="020B0503020204020204" pitchFamily="34" charset="-122"/>
            </a:endParaRPr>
          </a:p>
        </p:txBody>
      </p:sp>
      <p:sp>
        <p:nvSpPr>
          <p:cNvPr id="36" name="矩形 35">
            <a:extLst>
              <a:ext uri="{FF2B5EF4-FFF2-40B4-BE49-F238E27FC236}">
                <a16:creationId xmlns:a16="http://schemas.microsoft.com/office/drawing/2014/main" id="{16996DBD-1F42-4575-8E28-23D9055791CF}"/>
              </a:ext>
            </a:extLst>
          </p:cNvPr>
          <p:cNvSpPr/>
          <p:nvPr/>
        </p:nvSpPr>
        <p:spPr>
          <a:xfrm>
            <a:off x="8914183" y="5389871"/>
            <a:ext cx="2522992" cy="456000"/>
          </a:xfrm>
          <a:prstGeom prst="rect">
            <a:avLst/>
          </a:prstGeom>
          <a:solidFill>
            <a:schemeClr val="bg1">
              <a:lumMod val="85000"/>
              <a:alpha val="50000"/>
            </a:schemeClr>
          </a:solidFill>
          <a:ln w="9525" cap="flat">
            <a:noFill/>
            <a:prstDash val="solid"/>
            <a:miter lim="800000"/>
          </a:ln>
          <a:effectLst/>
        </p:spPr>
        <p:txBody>
          <a:bodyPr wrap="square" lIns="60959" tIns="60959" rIns="60959" bIns="60959" numCol="1" anchor="ctr" anchorCtr="1">
            <a:noAutofit/>
          </a:bodyPr>
          <a:lstStyle/>
          <a:p>
            <a:pPr algn="ctr" defTabSz="1219170" hangingPunct="0"/>
            <a:endParaRPr lang="zh-CN" altLang="en-US" sz="1067" dirty="0">
              <a:latin typeface="微软雅黑" panose="020B0503020204020204" pitchFamily="34" charset="-122"/>
              <a:ea typeface="微软雅黑" panose="020B0503020204020204" pitchFamily="34" charset="-122"/>
            </a:endParaRPr>
          </a:p>
        </p:txBody>
      </p:sp>
      <p:sp>
        <p:nvSpPr>
          <p:cNvPr id="37" name="文本框 36">
            <a:extLst>
              <a:ext uri="{FF2B5EF4-FFF2-40B4-BE49-F238E27FC236}">
                <a16:creationId xmlns:a16="http://schemas.microsoft.com/office/drawing/2014/main" id="{29A4C03E-B418-4249-9A2E-9E8AA7AE2F7A}"/>
              </a:ext>
            </a:extLst>
          </p:cNvPr>
          <p:cNvSpPr txBox="1"/>
          <p:nvPr/>
        </p:nvSpPr>
        <p:spPr>
          <a:xfrm>
            <a:off x="9334065" y="5396626"/>
            <a:ext cx="1683231" cy="442492"/>
          </a:xfrm>
          <a:prstGeom prst="rect">
            <a:avLst/>
          </a:prstGeom>
          <a:noFill/>
          <a:ln w="9525" cap="flat">
            <a:noFill/>
            <a:prstDash val="solid"/>
            <a:miter lim="800000"/>
          </a:ln>
          <a:effectLst/>
        </p:spPr>
        <p:txBody>
          <a:bodyPr wrap="square" lIns="60959" tIns="60959" rIns="60959" bIns="60959" numCol="1" anchor="ctr" anchorCtr="1">
            <a:noAutofit/>
          </a:bodyPr>
          <a:lstStyle>
            <a:defPPr>
              <a:defRPr lang="en-US"/>
            </a:defPPr>
            <a:lvl1pPr algn="ctr" defTabSz="914400" hangingPunct="0">
              <a:defRPr sz="800">
                <a:solidFill>
                  <a:schemeClr val="bg1"/>
                </a:solidFill>
                <a:latin typeface="方正兰亭黑简体" panose="02000000000000000000" pitchFamily="2" charset="-122"/>
                <a:ea typeface="方正兰亭黑简体" panose="02000000000000000000" pitchFamily="2" charset="-122"/>
                <a:cs typeface="+mj-cs"/>
              </a:defRPr>
            </a:lvl1pPr>
          </a:lstStyle>
          <a:p>
            <a:pPr marL="0" marR="0" lvl="0" indent="0" algn="ctr" defTabSz="1219170" eaLnBrk="1" fontAlgn="auto" latinLnBrk="0" hangingPunct="0">
              <a:lnSpc>
                <a:spcPct val="100000"/>
              </a:lnSpc>
              <a:spcBef>
                <a:spcPts val="0"/>
              </a:spcBef>
              <a:spcAft>
                <a:spcPts val="0"/>
              </a:spcAft>
              <a:buClrTx/>
              <a:buSzTx/>
              <a:buFontTx/>
              <a:buNone/>
              <a:tabLst/>
              <a:defRPr/>
            </a:pPr>
            <a:r>
              <a:rPr kumimoji="0" lang="en-US" altLang="zh-CN" sz="1067"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openGauss</a:t>
            </a:r>
            <a:r>
              <a:rPr kumimoji="0" lang="zh-CN" altLang="en-US" sz="1067"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存储引擎</a:t>
            </a:r>
          </a:p>
        </p:txBody>
      </p:sp>
      <p:sp>
        <p:nvSpPr>
          <p:cNvPr id="38" name="矩形 37">
            <a:extLst>
              <a:ext uri="{FF2B5EF4-FFF2-40B4-BE49-F238E27FC236}">
                <a16:creationId xmlns:a16="http://schemas.microsoft.com/office/drawing/2014/main" id="{9AE6BE86-409B-4427-AD8F-2E17EC99A9CD}"/>
              </a:ext>
            </a:extLst>
          </p:cNvPr>
          <p:cNvSpPr/>
          <p:nvPr/>
        </p:nvSpPr>
        <p:spPr>
          <a:xfrm>
            <a:off x="8914183" y="4865147"/>
            <a:ext cx="2522992" cy="456000"/>
          </a:xfrm>
          <a:prstGeom prst="rect">
            <a:avLst/>
          </a:prstGeom>
          <a:solidFill>
            <a:schemeClr val="bg1">
              <a:lumMod val="85000"/>
              <a:alpha val="50000"/>
            </a:schemeClr>
          </a:solidFill>
          <a:ln w="9525" cap="flat">
            <a:noFill/>
            <a:prstDash val="solid"/>
            <a:miter lim="800000"/>
          </a:ln>
          <a:effectLst/>
        </p:spPr>
        <p:txBody>
          <a:bodyPr wrap="square" lIns="60959" tIns="60959" rIns="60959" bIns="60959" numCol="1" anchor="ctr" anchorCtr="1">
            <a:noAutofit/>
          </a:bodyPr>
          <a:lstStyle/>
          <a:p>
            <a:pPr algn="ctr" defTabSz="1219170" hangingPunct="0"/>
            <a:endParaRPr lang="zh-CN" altLang="en-US" sz="1067" dirty="0">
              <a:latin typeface="微软雅黑" panose="020B0503020204020204" pitchFamily="34" charset="-122"/>
              <a:ea typeface="微软雅黑" panose="020B0503020204020204" pitchFamily="34" charset="-122"/>
            </a:endParaRPr>
          </a:p>
        </p:txBody>
      </p:sp>
      <p:sp>
        <p:nvSpPr>
          <p:cNvPr id="39" name="文本框 38">
            <a:extLst>
              <a:ext uri="{FF2B5EF4-FFF2-40B4-BE49-F238E27FC236}">
                <a16:creationId xmlns:a16="http://schemas.microsoft.com/office/drawing/2014/main" id="{C424BAA0-B28D-456A-94E8-32E62EBA01FE}"/>
              </a:ext>
            </a:extLst>
          </p:cNvPr>
          <p:cNvSpPr txBox="1"/>
          <p:nvPr/>
        </p:nvSpPr>
        <p:spPr>
          <a:xfrm>
            <a:off x="9377917" y="4871557"/>
            <a:ext cx="1595523" cy="443183"/>
          </a:xfrm>
          <a:prstGeom prst="rect">
            <a:avLst/>
          </a:prstGeom>
          <a:noFill/>
          <a:ln w="9525" cap="flat">
            <a:noFill/>
            <a:prstDash val="solid"/>
            <a:miter lim="800000"/>
          </a:ln>
          <a:effectLst/>
        </p:spPr>
        <p:txBody>
          <a:bodyPr wrap="square" lIns="60959" tIns="60959" rIns="60959" bIns="60959" numCol="1" anchor="ctr" anchorCtr="1">
            <a:noAutofit/>
          </a:bodyPr>
          <a:lstStyle>
            <a:defPPr>
              <a:defRPr lang="en-US"/>
            </a:defPPr>
            <a:lvl1pPr algn="ctr" defTabSz="914400" hangingPunct="0">
              <a:defRPr sz="800">
                <a:solidFill>
                  <a:schemeClr val="bg1"/>
                </a:solidFill>
                <a:latin typeface="方正兰亭黑简体" panose="02000000000000000000" pitchFamily="2" charset="-122"/>
                <a:ea typeface="方正兰亭黑简体" panose="02000000000000000000" pitchFamily="2" charset="-122"/>
                <a:cs typeface="+mj-cs"/>
              </a:defRPr>
            </a:lvl1pPr>
          </a:lstStyle>
          <a:p>
            <a:pPr marL="0" marR="0" lvl="0" indent="0" algn="ctr" defTabSz="1219170" eaLnBrk="1" fontAlgn="auto" latinLnBrk="0" hangingPunct="0">
              <a:lnSpc>
                <a:spcPct val="100000"/>
              </a:lnSpc>
              <a:spcBef>
                <a:spcPts val="0"/>
              </a:spcBef>
              <a:spcAft>
                <a:spcPts val="0"/>
              </a:spcAft>
              <a:buClrTx/>
              <a:buSzTx/>
              <a:buFontTx/>
              <a:buNone/>
              <a:tabLst/>
              <a:defRPr/>
            </a:pPr>
            <a:r>
              <a:rPr kumimoji="0" lang="en-US" altLang="zh-CN" sz="1067"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SQL</a:t>
            </a:r>
            <a:r>
              <a:rPr kumimoji="0" lang="zh-CN" altLang="en-US" sz="1067"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引擎插件架构</a:t>
            </a:r>
          </a:p>
        </p:txBody>
      </p:sp>
      <p:sp>
        <p:nvSpPr>
          <p:cNvPr id="40" name="矩形 39">
            <a:extLst>
              <a:ext uri="{FF2B5EF4-FFF2-40B4-BE49-F238E27FC236}">
                <a16:creationId xmlns:a16="http://schemas.microsoft.com/office/drawing/2014/main" id="{845666B0-FD37-48F9-8765-E057E9411D9F}"/>
              </a:ext>
            </a:extLst>
          </p:cNvPr>
          <p:cNvSpPr/>
          <p:nvPr/>
        </p:nvSpPr>
        <p:spPr>
          <a:xfrm>
            <a:off x="8914183" y="3799263"/>
            <a:ext cx="1193527" cy="993045"/>
          </a:xfrm>
          <a:prstGeom prst="rect">
            <a:avLst/>
          </a:prstGeom>
          <a:solidFill>
            <a:schemeClr val="bg1">
              <a:lumMod val="85000"/>
              <a:alpha val="50000"/>
            </a:schemeClr>
          </a:solidFill>
          <a:ln w="9525" cap="flat">
            <a:noFill/>
            <a:prstDash val="solid"/>
            <a:miter lim="800000"/>
          </a:ln>
          <a:effectLst/>
        </p:spPr>
        <p:txBody>
          <a:bodyPr wrap="square" lIns="60959" tIns="60959" rIns="60959" bIns="60959" numCol="1" anchor="ctr" anchorCtr="1">
            <a:noAutofit/>
          </a:bodyPr>
          <a:lstStyle/>
          <a:p>
            <a:pPr algn="ctr" defTabSz="1219170" hangingPunct="0"/>
            <a:endParaRPr lang="zh-CN" altLang="en-US" sz="1067" dirty="0">
              <a:latin typeface="微软雅黑" panose="020B0503020204020204" pitchFamily="34" charset="-122"/>
              <a:ea typeface="微软雅黑" panose="020B0503020204020204" pitchFamily="34" charset="-122"/>
            </a:endParaRPr>
          </a:p>
        </p:txBody>
      </p:sp>
      <p:sp>
        <p:nvSpPr>
          <p:cNvPr id="41" name="文本框 40">
            <a:extLst>
              <a:ext uri="{FF2B5EF4-FFF2-40B4-BE49-F238E27FC236}">
                <a16:creationId xmlns:a16="http://schemas.microsoft.com/office/drawing/2014/main" id="{0E65079D-6243-4668-A693-0B61FAB1D7C8}"/>
              </a:ext>
            </a:extLst>
          </p:cNvPr>
          <p:cNvSpPr txBox="1"/>
          <p:nvPr/>
        </p:nvSpPr>
        <p:spPr>
          <a:xfrm>
            <a:off x="9017795" y="3941241"/>
            <a:ext cx="986303" cy="709092"/>
          </a:xfrm>
          <a:prstGeom prst="rect">
            <a:avLst/>
          </a:prstGeom>
          <a:noFill/>
          <a:ln w="9525" cap="flat">
            <a:noFill/>
            <a:prstDash val="solid"/>
            <a:miter lim="800000"/>
          </a:ln>
          <a:effectLst/>
        </p:spPr>
        <p:txBody>
          <a:bodyPr wrap="square" lIns="60959" tIns="60959" rIns="60959" bIns="60959" numCol="1" anchor="ctr" anchorCtr="1">
            <a:noAutofit/>
          </a:bodyPr>
          <a:lstStyle>
            <a:defPPr>
              <a:defRPr lang="en-US"/>
            </a:defPPr>
            <a:lvl1pPr algn="ctr" defTabSz="914400" hangingPunct="0">
              <a:defRPr sz="800">
                <a:solidFill>
                  <a:schemeClr val="bg1"/>
                </a:solidFill>
                <a:latin typeface="方正兰亭黑简体" panose="02000000000000000000" pitchFamily="2" charset="-122"/>
                <a:ea typeface="方正兰亭黑简体" panose="02000000000000000000" pitchFamily="2" charset="-122"/>
                <a:cs typeface="+mj-cs"/>
              </a:defRPr>
            </a:lvl1pPr>
          </a:lstStyle>
          <a:p>
            <a:pPr marL="0" marR="0" lvl="0" indent="0" algn="ctr" defTabSz="1219170" eaLnBrk="1" fontAlgn="auto" latinLnBrk="0" hangingPunct="0">
              <a:lnSpc>
                <a:spcPct val="150000"/>
              </a:lnSpc>
              <a:spcBef>
                <a:spcPts val="0"/>
              </a:spcBef>
              <a:spcAft>
                <a:spcPts val="0"/>
              </a:spcAft>
              <a:buClrTx/>
              <a:buSzTx/>
              <a:buFontTx/>
              <a:buNone/>
              <a:tabLst/>
              <a:defRPr/>
            </a:pPr>
            <a:r>
              <a:rPr kumimoji="0" lang="en-US" altLang="zh-CN" sz="1067"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MySQL</a:t>
            </a:r>
            <a:r>
              <a:rPr kumimoji="0" lang="zh-CN" altLang="en-US" sz="1067"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语法</a:t>
            </a:r>
            <a:endParaRPr kumimoji="0" lang="en-US" altLang="zh-CN" sz="1067"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endParaRPr>
          </a:p>
          <a:p>
            <a:pPr marL="0" marR="0" lvl="0" indent="0" algn="ctr" defTabSz="1219170" eaLnBrk="1" fontAlgn="auto" latinLnBrk="0" hangingPunct="0">
              <a:lnSpc>
                <a:spcPct val="150000"/>
              </a:lnSpc>
              <a:spcBef>
                <a:spcPts val="0"/>
              </a:spcBef>
              <a:spcAft>
                <a:spcPts val="0"/>
              </a:spcAft>
              <a:buClrTx/>
              <a:buSzTx/>
              <a:buFontTx/>
              <a:buNone/>
              <a:tabLst/>
              <a:defRPr/>
            </a:pPr>
            <a:r>
              <a:rPr kumimoji="0" lang="zh-CN" altLang="en-US" sz="1067"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兼容插件</a:t>
            </a:r>
          </a:p>
        </p:txBody>
      </p:sp>
      <p:sp>
        <p:nvSpPr>
          <p:cNvPr id="42" name="矩形 41">
            <a:extLst>
              <a:ext uri="{FF2B5EF4-FFF2-40B4-BE49-F238E27FC236}">
                <a16:creationId xmlns:a16="http://schemas.microsoft.com/office/drawing/2014/main" id="{3D4112C6-AD34-4C2D-B3A7-1D8ABE0D3A22}"/>
              </a:ext>
            </a:extLst>
          </p:cNvPr>
          <p:cNvSpPr/>
          <p:nvPr/>
        </p:nvSpPr>
        <p:spPr>
          <a:xfrm>
            <a:off x="10212896" y="3800500"/>
            <a:ext cx="1224281" cy="990571"/>
          </a:xfrm>
          <a:prstGeom prst="rect">
            <a:avLst/>
          </a:prstGeom>
          <a:solidFill>
            <a:schemeClr val="bg1">
              <a:lumMod val="85000"/>
              <a:alpha val="50000"/>
            </a:schemeClr>
          </a:solidFill>
          <a:ln w="9525" cap="flat">
            <a:noFill/>
            <a:prstDash val="solid"/>
            <a:miter lim="800000"/>
          </a:ln>
          <a:effectLst/>
        </p:spPr>
        <p:txBody>
          <a:bodyPr wrap="square" lIns="60959" tIns="60959" rIns="60959" bIns="60959" numCol="1" anchor="ctr" anchorCtr="1">
            <a:noAutofit/>
          </a:bodyPr>
          <a:lstStyle/>
          <a:p>
            <a:pPr algn="ctr" defTabSz="1219170" hangingPunct="0"/>
            <a:endParaRPr lang="zh-CN" altLang="en-US" sz="1067" dirty="0">
              <a:latin typeface="微软雅黑" panose="020B0503020204020204" pitchFamily="34" charset="-122"/>
              <a:ea typeface="微软雅黑" panose="020B0503020204020204" pitchFamily="34" charset="-122"/>
            </a:endParaRPr>
          </a:p>
        </p:txBody>
      </p:sp>
      <p:sp>
        <p:nvSpPr>
          <p:cNvPr id="43" name="文本框 42">
            <a:extLst>
              <a:ext uri="{FF2B5EF4-FFF2-40B4-BE49-F238E27FC236}">
                <a16:creationId xmlns:a16="http://schemas.microsoft.com/office/drawing/2014/main" id="{B845A5A2-2BE3-4FC6-9A96-61FD4C0AF41B}"/>
              </a:ext>
            </a:extLst>
          </p:cNvPr>
          <p:cNvSpPr txBox="1"/>
          <p:nvPr/>
        </p:nvSpPr>
        <p:spPr>
          <a:xfrm>
            <a:off x="10339513" y="4016744"/>
            <a:ext cx="971047" cy="558083"/>
          </a:xfrm>
          <a:prstGeom prst="rect">
            <a:avLst/>
          </a:prstGeom>
          <a:noFill/>
          <a:ln w="9525" cap="flat">
            <a:noFill/>
            <a:prstDash val="solid"/>
            <a:miter lim="800000"/>
          </a:ln>
          <a:effectLst/>
        </p:spPr>
        <p:txBody>
          <a:bodyPr wrap="square" lIns="60959" tIns="60959" rIns="60959" bIns="60959" numCol="1" anchor="ctr" anchorCtr="1">
            <a:noAutofit/>
          </a:bodyPr>
          <a:lstStyle>
            <a:defPPr>
              <a:defRPr lang="en-US"/>
            </a:defPPr>
            <a:lvl1pPr algn="ctr" defTabSz="914400" hangingPunct="0">
              <a:defRPr sz="800">
                <a:solidFill>
                  <a:schemeClr val="bg1"/>
                </a:solidFill>
                <a:latin typeface="方正兰亭黑简体" panose="02000000000000000000" pitchFamily="2" charset="-122"/>
                <a:ea typeface="方正兰亭黑简体" panose="02000000000000000000" pitchFamily="2" charset="-122"/>
                <a:cs typeface="+mj-cs"/>
              </a:defRPr>
            </a:lvl1pPr>
          </a:lstStyle>
          <a:p>
            <a:pPr marL="0" marR="0" lvl="0" indent="0" algn="ctr" defTabSz="1219170" eaLnBrk="1" fontAlgn="auto" latinLnBrk="0" hangingPunct="0">
              <a:lnSpc>
                <a:spcPct val="150000"/>
              </a:lnSpc>
              <a:spcBef>
                <a:spcPts val="0"/>
              </a:spcBef>
              <a:spcAft>
                <a:spcPts val="0"/>
              </a:spcAft>
              <a:buClrTx/>
              <a:buSzTx/>
              <a:buFontTx/>
              <a:buNone/>
              <a:tabLst/>
              <a:defRPr/>
            </a:pPr>
            <a:r>
              <a:rPr kumimoji="0" lang="en-US" altLang="zh-CN" sz="1067"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openGauss</a:t>
            </a:r>
          </a:p>
          <a:p>
            <a:pPr marL="0" marR="0" lvl="0" indent="0" algn="ctr" defTabSz="1219170" eaLnBrk="1" fontAlgn="auto" latinLnBrk="0" hangingPunct="0">
              <a:lnSpc>
                <a:spcPct val="150000"/>
              </a:lnSpc>
              <a:spcBef>
                <a:spcPts val="0"/>
              </a:spcBef>
              <a:spcAft>
                <a:spcPts val="0"/>
              </a:spcAft>
              <a:buClrTx/>
              <a:buSzTx/>
              <a:buFontTx/>
              <a:buNone/>
              <a:tabLst/>
              <a:defRPr/>
            </a:pPr>
            <a:r>
              <a:rPr kumimoji="0" lang="en-US" altLang="zh-CN" sz="1067"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SQL</a:t>
            </a:r>
            <a:r>
              <a:rPr kumimoji="0" lang="zh-CN" altLang="en-US" sz="1067"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引擎</a:t>
            </a:r>
          </a:p>
        </p:txBody>
      </p:sp>
      <p:grpSp>
        <p:nvGrpSpPr>
          <p:cNvPr id="44" name="组合 43">
            <a:extLst>
              <a:ext uri="{FF2B5EF4-FFF2-40B4-BE49-F238E27FC236}">
                <a16:creationId xmlns:a16="http://schemas.microsoft.com/office/drawing/2014/main" id="{3D146F69-5F1D-409C-A55A-F826C75D4240}"/>
              </a:ext>
            </a:extLst>
          </p:cNvPr>
          <p:cNvGrpSpPr/>
          <p:nvPr/>
        </p:nvGrpSpPr>
        <p:grpSpPr>
          <a:xfrm>
            <a:off x="8914184" y="3261056"/>
            <a:ext cx="2522992" cy="456000"/>
            <a:chOff x="6663683" y="2375162"/>
            <a:chExt cx="1892244" cy="342000"/>
          </a:xfrm>
        </p:grpSpPr>
        <p:sp>
          <p:nvSpPr>
            <p:cNvPr id="45" name="矩形 44">
              <a:extLst>
                <a:ext uri="{FF2B5EF4-FFF2-40B4-BE49-F238E27FC236}">
                  <a16:creationId xmlns:a16="http://schemas.microsoft.com/office/drawing/2014/main" id="{38E10A39-F203-4367-B789-714A429BDCEE}"/>
                </a:ext>
              </a:extLst>
            </p:cNvPr>
            <p:cNvSpPr/>
            <p:nvPr/>
          </p:nvSpPr>
          <p:spPr>
            <a:xfrm>
              <a:off x="6663683" y="2375162"/>
              <a:ext cx="1892244" cy="342000"/>
            </a:xfrm>
            <a:prstGeom prst="rect">
              <a:avLst/>
            </a:prstGeom>
            <a:solidFill>
              <a:schemeClr val="bg1">
                <a:lumMod val="85000"/>
                <a:alpha val="50000"/>
              </a:schemeClr>
            </a:solidFill>
            <a:ln w="9525" cap="flat">
              <a:noFill/>
              <a:prstDash val="solid"/>
              <a:miter lim="800000"/>
            </a:ln>
            <a:effectLst/>
          </p:spPr>
          <p:txBody>
            <a:bodyPr wrap="square" lIns="60959" tIns="60959" rIns="60959" bIns="60959" numCol="1" anchor="ctr" anchorCtr="1">
              <a:noAutofit/>
            </a:bodyPr>
            <a:lstStyle/>
            <a:p>
              <a:pPr marL="0" marR="0" lvl="0" indent="0" algn="ctr" defTabSz="1219170" eaLnBrk="1" fontAlgn="auto" latinLnBrk="0" hangingPunct="0">
                <a:lnSpc>
                  <a:spcPct val="100000"/>
                </a:lnSpc>
                <a:spcBef>
                  <a:spcPts val="0"/>
                </a:spcBef>
                <a:spcAft>
                  <a:spcPts val="0"/>
                </a:spcAft>
                <a:buClrTx/>
                <a:buSzTx/>
                <a:buFontTx/>
                <a:buNone/>
                <a:tabLst/>
                <a:defRPr/>
              </a:pPr>
              <a:endParaRPr kumimoji="0" lang="zh-CN" altLang="en-US" sz="1067"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
          <p:nvSpPr>
            <p:cNvPr id="46" name="文本框 45">
              <a:extLst>
                <a:ext uri="{FF2B5EF4-FFF2-40B4-BE49-F238E27FC236}">
                  <a16:creationId xmlns:a16="http://schemas.microsoft.com/office/drawing/2014/main" id="{FB6D7B70-6E91-4B97-9322-E100A2E9D01C}"/>
                </a:ext>
              </a:extLst>
            </p:cNvPr>
            <p:cNvSpPr txBox="1"/>
            <p:nvPr/>
          </p:nvSpPr>
          <p:spPr>
            <a:xfrm>
              <a:off x="6749573" y="2443402"/>
              <a:ext cx="1720465" cy="205521"/>
            </a:xfrm>
            <a:prstGeom prst="rect">
              <a:avLst/>
            </a:prstGeom>
            <a:noFill/>
            <a:ln w="9525" cap="flat">
              <a:noFill/>
              <a:prstDash val="solid"/>
              <a:miter lim="800000"/>
            </a:ln>
            <a:effectLst/>
          </p:spPr>
          <p:txBody>
            <a:bodyPr wrap="square" lIns="60959" tIns="60959" rIns="60959" bIns="60959" numCol="1" anchor="ctr" anchorCtr="1">
              <a:noAutofit/>
            </a:bodyPr>
            <a:lstStyle>
              <a:defPPr>
                <a:defRPr lang="en-US"/>
              </a:defPPr>
              <a:lvl1pPr algn="ctr" defTabSz="914400" hangingPunct="0">
                <a:defRPr sz="800">
                  <a:solidFill>
                    <a:schemeClr val="bg1"/>
                  </a:solidFill>
                  <a:latin typeface="方正兰亭黑简体" panose="02000000000000000000" pitchFamily="2" charset="-122"/>
                  <a:ea typeface="方正兰亭黑简体" panose="02000000000000000000" pitchFamily="2" charset="-122"/>
                  <a:cs typeface="+mj-cs"/>
                </a:defRPr>
              </a:lvl1pPr>
            </a:lstStyle>
            <a:p>
              <a:pPr marL="0" marR="0" lvl="0" indent="0" algn="ctr" defTabSz="1219170" eaLnBrk="1" fontAlgn="auto" latinLnBrk="0" hangingPunct="0">
                <a:lnSpc>
                  <a:spcPct val="100000"/>
                </a:lnSpc>
                <a:spcBef>
                  <a:spcPts val="0"/>
                </a:spcBef>
                <a:spcAft>
                  <a:spcPts val="0"/>
                </a:spcAft>
                <a:buClrTx/>
                <a:buSzTx/>
                <a:buFontTx/>
                <a:buNone/>
                <a:tabLst/>
                <a:defRPr/>
              </a:pPr>
              <a:r>
                <a:rPr kumimoji="0" lang="en-US" altLang="zh-CN" sz="1067"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openGauss</a:t>
              </a:r>
              <a:r>
                <a:rPr kumimoji="0" lang="zh-CN" altLang="en-US" sz="1067"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连接驱动</a:t>
              </a:r>
            </a:p>
          </p:txBody>
        </p:sp>
      </p:grpSp>
      <p:sp>
        <p:nvSpPr>
          <p:cNvPr id="47" name="矩形 46">
            <a:extLst>
              <a:ext uri="{FF2B5EF4-FFF2-40B4-BE49-F238E27FC236}">
                <a16:creationId xmlns:a16="http://schemas.microsoft.com/office/drawing/2014/main" id="{5403219F-4892-4DF4-ACB2-BCEE3FE26471}"/>
              </a:ext>
            </a:extLst>
          </p:cNvPr>
          <p:cNvSpPr/>
          <p:nvPr/>
        </p:nvSpPr>
        <p:spPr>
          <a:xfrm>
            <a:off x="8395733" y="3261057"/>
            <a:ext cx="439027" cy="2584815"/>
          </a:xfrm>
          <a:prstGeom prst="rect">
            <a:avLst/>
          </a:prstGeom>
          <a:solidFill>
            <a:schemeClr val="bg1">
              <a:lumMod val="85000"/>
              <a:alpha val="50000"/>
            </a:schemeClr>
          </a:solidFill>
          <a:ln w="9525" cap="flat">
            <a:noFill/>
            <a:prstDash val="solid"/>
            <a:miter lim="800000"/>
          </a:ln>
          <a:effectLst/>
        </p:spPr>
        <p:txBody>
          <a:bodyPr wrap="square" lIns="60959" tIns="60959" rIns="60959" bIns="60959" numCol="1" anchor="ctr" anchorCtr="1">
            <a:noAutofit/>
          </a:bodyPr>
          <a:lstStyle/>
          <a:p>
            <a:pPr algn="ctr" defTabSz="1219170" hangingPunct="0"/>
            <a:endParaRPr lang="zh-CN" altLang="en-US" sz="1067" dirty="0">
              <a:latin typeface="微软雅黑" panose="020B0503020204020204" pitchFamily="34" charset="-122"/>
              <a:ea typeface="微软雅黑" panose="020B0503020204020204" pitchFamily="34" charset="-122"/>
            </a:endParaRPr>
          </a:p>
        </p:txBody>
      </p:sp>
      <p:grpSp>
        <p:nvGrpSpPr>
          <p:cNvPr id="48" name="组合 47">
            <a:extLst>
              <a:ext uri="{FF2B5EF4-FFF2-40B4-BE49-F238E27FC236}">
                <a16:creationId xmlns:a16="http://schemas.microsoft.com/office/drawing/2014/main" id="{0C6627EF-7FB6-4ECD-8A60-55F51CD4A48F}"/>
              </a:ext>
            </a:extLst>
          </p:cNvPr>
          <p:cNvGrpSpPr/>
          <p:nvPr/>
        </p:nvGrpSpPr>
        <p:grpSpPr>
          <a:xfrm>
            <a:off x="8399805" y="3518219"/>
            <a:ext cx="430887" cy="2068159"/>
            <a:chOff x="6251406" y="2690468"/>
            <a:chExt cx="323165" cy="1551119"/>
          </a:xfrm>
        </p:grpSpPr>
        <p:sp>
          <p:nvSpPr>
            <p:cNvPr id="49" name="文本框 48">
              <a:extLst>
                <a:ext uri="{FF2B5EF4-FFF2-40B4-BE49-F238E27FC236}">
                  <a16:creationId xmlns:a16="http://schemas.microsoft.com/office/drawing/2014/main" id="{BAC1EBAA-96D3-4965-B614-2439DF300A89}"/>
                </a:ext>
              </a:extLst>
            </p:cNvPr>
            <p:cNvSpPr txBox="1"/>
            <p:nvPr/>
          </p:nvSpPr>
          <p:spPr>
            <a:xfrm>
              <a:off x="6251406" y="3119625"/>
              <a:ext cx="323165" cy="1121962"/>
            </a:xfrm>
            <a:prstGeom prst="rect">
              <a:avLst/>
            </a:prstGeom>
            <a:noFill/>
            <a:ln w="9525" cap="flat">
              <a:noFill/>
              <a:prstDash val="solid"/>
              <a:miter lim="800000"/>
            </a:ln>
            <a:effectLst/>
          </p:spPr>
          <p:txBody>
            <a:bodyPr vert="eaVert" wrap="square" lIns="60959" tIns="60959" rIns="60959" bIns="60959" numCol="1" anchor="ctr" anchorCtr="1">
              <a:noAutofit/>
            </a:bodyPr>
            <a:lstStyle>
              <a:defPPr>
                <a:defRPr lang="en-US"/>
              </a:defPPr>
              <a:lvl1pPr algn="ctr" defTabSz="914400" hangingPunct="0">
                <a:defRPr sz="800">
                  <a:solidFill>
                    <a:schemeClr val="bg1"/>
                  </a:solidFill>
                  <a:latin typeface="方正兰亭黑简体" panose="02000000000000000000" pitchFamily="2" charset="-122"/>
                  <a:ea typeface="方正兰亭黑简体" panose="02000000000000000000" pitchFamily="2" charset="-122"/>
                  <a:cs typeface="+mj-cs"/>
                </a:defRPr>
              </a:lvl1pPr>
            </a:lstStyle>
            <a:p>
              <a:pPr marL="0" marR="0" lvl="0" indent="0" algn="ctr" defTabSz="1219170" eaLnBrk="1" fontAlgn="auto" latinLnBrk="0" hangingPunct="0">
                <a:lnSpc>
                  <a:spcPct val="100000"/>
                </a:lnSpc>
                <a:spcBef>
                  <a:spcPts val="0"/>
                </a:spcBef>
                <a:spcAft>
                  <a:spcPts val="0"/>
                </a:spcAft>
                <a:buClrTx/>
                <a:buSzTx/>
                <a:buFontTx/>
                <a:buNone/>
                <a:tabLst/>
                <a:defRPr/>
              </a:pPr>
              <a:r>
                <a:rPr kumimoji="0" lang="zh-CN" altLang="en-US" sz="1067" b="0" i="0" u="none" strike="noStrike" kern="0" cap="none" spc="40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兼容性评估工具</a:t>
              </a:r>
            </a:p>
          </p:txBody>
        </p:sp>
        <p:sp>
          <p:nvSpPr>
            <p:cNvPr id="75" name="文本框 74">
              <a:extLst>
                <a:ext uri="{FF2B5EF4-FFF2-40B4-BE49-F238E27FC236}">
                  <a16:creationId xmlns:a16="http://schemas.microsoft.com/office/drawing/2014/main" id="{40AE82F1-5125-46FA-95EF-2CA18BCE6792}"/>
                </a:ext>
              </a:extLst>
            </p:cNvPr>
            <p:cNvSpPr txBox="1"/>
            <p:nvPr/>
          </p:nvSpPr>
          <p:spPr>
            <a:xfrm rot="5400000">
              <a:off x="6147645" y="2840395"/>
              <a:ext cx="530686" cy="230832"/>
            </a:xfrm>
            <a:prstGeom prst="rect">
              <a:avLst/>
            </a:prstGeom>
            <a:noFill/>
            <a:ln w="9525" cap="flat">
              <a:noFill/>
              <a:prstDash val="solid"/>
              <a:miter lim="800000"/>
            </a:ln>
            <a:effectLst/>
          </p:spPr>
          <p:txBody>
            <a:bodyPr wrap="square" lIns="60959" tIns="60959" rIns="60959" bIns="60959" numCol="1" anchor="ctr" anchorCtr="1">
              <a:noAutofit/>
            </a:bodyPr>
            <a:lstStyle>
              <a:defPPr>
                <a:defRPr lang="en-US"/>
              </a:defPPr>
              <a:lvl1pPr algn="ctr" defTabSz="914400" hangingPunct="0">
                <a:defRPr sz="800">
                  <a:solidFill>
                    <a:schemeClr val="bg1"/>
                  </a:solidFill>
                  <a:latin typeface="方正兰亭黑简体" panose="02000000000000000000" pitchFamily="2" charset="-122"/>
                  <a:ea typeface="方正兰亭黑简体" panose="02000000000000000000" pitchFamily="2" charset="-122"/>
                  <a:cs typeface="+mj-cs"/>
                </a:defRPr>
              </a:lvl1pPr>
            </a:lstStyle>
            <a:p>
              <a:pPr marL="0" marR="0" lvl="0" indent="0" algn="ctr" defTabSz="1219170" eaLnBrk="1" fontAlgn="auto" latinLnBrk="0" hangingPunct="0">
                <a:lnSpc>
                  <a:spcPct val="100000"/>
                </a:lnSpc>
                <a:spcBef>
                  <a:spcPts val="0"/>
                </a:spcBef>
                <a:spcAft>
                  <a:spcPts val="0"/>
                </a:spcAft>
                <a:buClrTx/>
                <a:buSzTx/>
                <a:buFontTx/>
                <a:buNone/>
                <a:tabLst/>
                <a:defRPr/>
              </a:pPr>
              <a:r>
                <a:rPr kumimoji="0" lang="en-US" altLang="zh-CN" sz="1067"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MySQL</a:t>
              </a:r>
              <a:endParaRPr kumimoji="0" lang="zh-CN" altLang="en-US" sz="1067"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endParaRPr>
            </a:p>
          </p:txBody>
        </p:sp>
      </p:grpSp>
      <p:sp>
        <p:nvSpPr>
          <p:cNvPr id="76" name="矩形 75">
            <a:extLst>
              <a:ext uri="{FF2B5EF4-FFF2-40B4-BE49-F238E27FC236}">
                <a16:creationId xmlns:a16="http://schemas.microsoft.com/office/drawing/2014/main" id="{662D1DE1-1ADB-47F6-AE37-7A3885C79BFB}"/>
              </a:ext>
            </a:extLst>
          </p:cNvPr>
          <p:cNvSpPr/>
          <p:nvPr/>
        </p:nvSpPr>
        <p:spPr>
          <a:xfrm>
            <a:off x="1083600" y="2675416"/>
            <a:ext cx="2077812" cy="307777"/>
          </a:xfrm>
          <a:prstGeom prst="rect">
            <a:avLst/>
          </a:prstGeom>
        </p:spPr>
        <p:txBody>
          <a:bodyPr wrap="none">
            <a:spAutoFit/>
          </a:bodyPr>
          <a:lstStyle/>
          <a:p>
            <a:pPr algn="ctr" defTabSz="914377"/>
            <a:r>
              <a:rPr lang="en-US" altLang="zh-CN" sz="1400" b="1" kern="0" dirty="0">
                <a:latin typeface="微软雅黑" panose="020B0503020204020204" pitchFamily="34" charset="-122"/>
                <a:ea typeface="微软雅黑" panose="020B0503020204020204" pitchFamily="34" charset="-122"/>
              </a:rPr>
              <a:t>openGauss</a:t>
            </a:r>
            <a:r>
              <a:rPr lang="zh-CN" altLang="en-US" sz="1400" b="1" kern="0" dirty="0">
                <a:latin typeface="微软雅黑" panose="020B0503020204020204" pitchFamily="34" charset="-122"/>
                <a:ea typeface="微软雅黑" panose="020B0503020204020204" pitchFamily="34" charset="-122"/>
              </a:rPr>
              <a:t>迁移工具集</a:t>
            </a:r>
          </a:p>
        </p:txBody>
      </p:sp>
      <p:sp>
        <p:nvSpPr>
          <p:cNvPr id="77" name="矩形 76">
            <a:extLst>
              <a:ext uri="{FF2B5EF4-FFF2-40B4-BE49-F238E27FC236}">
                <a16:creationId xmlns:a16="http://schemas.microsoft.com/office/drawing/2014/main" id="{BBD68887-F7E2-4897-A906-2898C5230219}"/>
              </a:ext>
            </a:extLst>
          </p:cNvPr>
          <p:cNvSpPr/>
          <p:nvPr/>
        </p:nvSpPr>
        <p:spPr>
          <a:xfrm>
            <a:off x="8877550" y="2675416"/>
            <a:ext cx="2077812" cy="307777"/>
          </a:xfrm>
          <a:prstGeom prst="rect">
            <a:avLst/>
          </a:prstGeom>
        </p:spPr>
        <p:txBody>
          <a:bodyPr wrap="none">
            <a:spAutoFit/>
          </a:bodyPr>
          <a:lstStyle/>
          <a:p>
            <a:pPr algn="ctr" defTabSz="914377"/>
            <a:r>
              <a:rPr lang="en-US" altLang="zh-CN" sz="1400" b="1" kern="0" dirty="0">
                <a:latin typeface="微软雅黑" panose="020B0503020204020204" pitchFamily="34" charset="-122"/>
                <a:ea typeface="微软雅黑" panose="020B0503020204020204" pitchFamily="34" charset="-122"/>
              </a:rPr>
              <a:t>openGauss</a:t>
            </a:r>
            <a:r>
              <a:rPr lang="zh-CN" altLang="en-US" sz="1400" b="1" kern="0" dirty="0">
                <a:latin typeface="微软雅黑" panose="020B0503020204020204" pitchFamily="34" charset="-122"/>
                <a:ea typeface="微软雅黑" panose="020B0503020204020204" pitchFamily="34" charset="-122"/>
              </a:rPr>
              <a:t>插件化架构</a:t>
            </a:r>
          </a:p>
        </p:txBody>
      </p:sp>
      <p:sp>
        <p:nvSpPr>
          <p:cNvPr id="79" name="椭圆 78">
            <a:extLst>
              <a:ext uri="{FF2B5EF4-FFF2-40B4-BE49-F238E27FC236}">
                <a16:creationId xmlns:a16="http://schemas.microsoft.com/office/drawing/2014/main" id="{C1E2953D-90AF-457F-A7FC-EA16AA11F96A}"/>
              </a:ext>
            </a:extLst>
          </p:cNvPr>
          <p:cNvSpPr/>
          <p:nvPr/>
        </p:nvSpPr>
        <p:spPr>
          <a:xfrm>
            <a:off x="3999511" y="3836238"/>
            <a:ext cx="1669317" cy="1669317"/>
          </a:xfrm>
          <a:prstGeom prst="ellipse">
            <a:avLst/>
          </a:prstGeom>
          <a:gradFill>
            <a:gsLst>
              <a:gs pos="0">
                <a:schemeClr val="bg1"/>
              </a:gs>
              <a:gs pos="100000">
                <a:schemeClr val="bg1">
                  <a:lumMod val="85000"/>
                </a:schemeClr>
              </a:gs>
            </a:gsLst>
            <a:lin ang="5400000" scaled="0"/>
          </a:gradFill>
          <a:ln w="9525" cap="flat">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ln>
          <a:effectLst/>
        </p:spPr>
        <p:txBody>
          <a:bodyPr wrap="square" lIns="60959" tIns="60959" rIns="60959" bIns="60959" numCol="1" anchor="ctr">
            <a:noAutofit/>
          </a:bodyPr>
          <a:lstStyle/>
          <a:p>
            <a:pPr algn="ctr" defTabSz="1219170" hangingPunct="0"/>
            <a:endParaRPr lang="zh-CN" altLang="en-US" sz="2133" dirty="0">
              <a:latin typeface="微软雅黑" panose="020B0503020204020204" pitchFamily="34" charset="-122"/>
              <a:ea typeface="微软雅黑" panose="020B0503020204020204" pitchFamily="34" charset="-122"/>
            </a:endParaRPr>
          </a:p>
        </p:txBody>
      </p:sp>
      <p:sp>
        <p:nvSpPr>
          <p:cNvPr id="80" name="椭圆 79">
            <a:extLst>
              <a:ext uri="{FF2B5EF4-FFF2-40B4-BE49-F238E27FC236}">
                <a16:creationId xmlns:a16="http://schemas.microsoft.com/office/drawing/2014/main" id="{3770E6D0-D7FA-476D-894A-E040CC3693A9}"/>
              </a:ext>
            </a:extLst>
          </p:cNvPr>
          <p:cNvSpPr/>
          <p:nvPr/>
        </p:nvSpPr>
        <p:spPr>
          <a:xfrm>
            <a:off x="6161429" y="3836238"/>
            <a:ext cx="1669317" cy="1669317"/>
          </a:xfrm>
          <a:prstGeom prst="ellipse">
            <a:avLst/>
          </a:prstGeom>
          <a:gradFill>
            <a:gsLst>
              <a:gs pos="0">
                <a:schemeClr val="bg1"/>
              </a:gs>
              <a:gs pos="100000">
                <a:schemeClr val="bg1">
                  <a:lumMod val="85000"/>
                </a:schemeClr>
              </a:gs>
            </a:gsLst>
            <a:lin ang="5400000" scaled="0"/>
          </a:gradFill>
          <a:ln w="9525" cap="flat">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ln>
          <a:effectLst/>
        </p:spPr>
        <p:txBody>
          <a:bodyPr wrap="square" lIns="60959" tIns="60959" rIns="60959" bIns="60959" numCol="1" anchor="ctr">
            <a:noAutofit/>
          </a:bodyPr>
          <a:lstStyle/>
          <a:p>
            <a:pPr algn="ctr" defTabSz="1219170" hangingPunct="0"/>
            <a:endParaRPr lang="zh-CN" altLang="en-US" sz="2133" dirty="0">
              <a:latin typeface="微软雅黑" panose="020B0503020204020204" pitchFamily="34" charset="-122"/>
              <a:ea typeface="微软雅黑" panose="020B0503020204020204" pitchFamily="34" charset="-122"/>
            </a:endParaRPr>
          </a:p>
        </p:txBody>
      </p:sp>
      <p:sp>
        <p:nvSpPr>
          <p:cNvPr id="82" name="Enablement…">
            <a:extLst>
              <a:ext uri="{FF2B5EF4-FFF2-40B4-BE49-F238E27FC236}">
                <a16:creationId xmlns:a16="http://schemas.microsoft.com/office/drawing/2014/main" id="{311D9C30-C870-4B61-A61C-407C5065443F}"/>
              </a:ext>
            </a:extLst>
          </p:cNvPr>
          <p:cNvSpPr/>
          <p:nvPr/>
        </p:nvSpPr>
        <p:spPr>
          <a:xfrm>
            <a:off x="5920615" y="3928150"/>
            <a:ext cx="406401" cy="406400"/>
          </a:xfrm>
          <a:prstGeom prst="line">
            <a:avLst/>
          </a:prstGeom>
          <a:noFill/>
          <a:ln w="3175" cap="flat">
            <a:noFill/>
            <a:miter lim="400000"/>
          </a:ln>
          <a:effectLst/>
          <a:extLst>
            <a:ext uri="{C572A759-6A51-4108-AA02-DFA0A04FC94B}">
              <ma14:wrappingTextBoxFlag xmlns:ma14="http://schemas.microsoft.com/office/mac/drawingml/2011/main" xmlns="" val="1"/>
            </a:ext>
          </a:extLst>
        </p:spPr>
        <p:txBody>
          <a:bodyPr wrap="none" lIns="15052" tIns="15052" rIns="15052" bIns="15052" numCol="1" anchor="ctr">
            <a:spAutoFit/>
          </a:bodyPr>
          <a:lstStyle/>
          <a:p>
            <a:pPr algn="ctr" defTabSz="121917" hangingPunct="0">
              <a:lnSpc>
                <a:spcPct val="120000"/>
              </a:lnSpc>
              <a:defRPr sz="1400">
                <a:solidFill>
                  <a:srgbClr val="FFFFFF">
                    <a:alpha val="70000"/>
                  </a:srgbClr>
                </a:solidFill>
                <a:latin typeface="Huawei Sans"/>
                <a:ea typeface="Huawei Sans"/>
                <a:cs typeface="Huawei Sans"/>
                <a:sym typeface="Huawei Sans"/>
              </a:defRPr>
            </a:pPr>
            <a:endParaRPr sz="448" kern="0" dirty="0">
              <a:latin typeface="微软雅黑" panose="020B0503020204020204" pitchFamily="34" charset="-122"/>
              <a:ea typeface="微软雅黑" panose="020B0503020204020204" pitchFamily="34" charset="-122"/>
              <a:cs typeface="Huawei Sans"/>
              <a:sym typeface="Huawei Sans"/>
            </a:endParaRPr>
          </a:p>
          <a:p>
            <a:pPr algn="ctr" defTabSz="722453" hangingPunct="0">
              <a:lnSpc>
                <a:spcPct val="120000"/>
              </a:lnSpc>
              <a:defRPr sz="3200">
                <a:gradFill flip="none" rotWithShape="1">
                  <a:gsLst>
                    <a:gs pos="0">
                      <a:srgbClr val="E6EFFC"/>
                    </a:gs>
                    <a:gs pos="100000">
                      <a:srgbClr val="C7D8FC"/>
                    </a:gs>
                  </a:gsLst>
                  <a:lin ang="0" scaled="0"/>
                </a:gradFill>
                <a:latin typeface="FZLanTingHeiS-B-GB"/>
                <a:ea typeface="FZLanTingHeiS-B-GB"/>
                <a:cs typeface="FZLanTingHeiS-B-GB"/>
                <a:sym typeface="FZLanTingHeiS-B-GB"/>
              </a:defRPr>
            </a:pPr>
            <a:endParaRPr lang="en-US" sz="1024" kern="0" dirty="0">
              <a:latin typeface="微软雅黑" panose="020B0503020204020204" pitchFamily="34" charset="-122"/>
              <a:ea typeface="微软雅黑" panose="020B0503020204020204" pitchFamily="34" charset="-122"/>
              <a:cs typeface="FZLanTingHeiS-B-GB"/>
              <a:sym typeface="FZLanTingHeiS-B-GB"/>
            </a:endParaRPr>
          </a:p>
        </p:txBody>
      </p:sp>
      <p:sp>
        <p:nvSpPr>
          <p:cNvPr id="83" name="AI technology ecosystem…">
            <a:extLst>
              <a:ext uri="{FF2B5EF4-FFF2-40B4-BE49-F238E27FC236}">
                <a16:creationId xmlns:a16="http://schemas.microsoft.com/office/drawing/2014/main" id="{8038C72B-DE51-49B8-9551-107CFD1F9D82}"/>
              </a:ext>
            </a:extLst>
          </p:cNvPr>
          <p:cNvSpPr txBox="1"/>
          <p:nvPr/>
        </p:nvSpPr>
        <p:spPr>
          <a:xfrm>
            <a:off x="4121711" y="4296248"/>
            <a:ext cx="1420203" cy="273093"/>
          </a:xfrm>
          <a:prstGeom prst="rect">
            <a:avLst/>
          </a:prstGeom>
          <a:ln w="3175">
            <a:miter lim="400000"/>
          </a:ln>
          <a:extLst>
            <a:ext uri="{C572A759-6A51-4108-AA02-DFA0A04FC94B}">
              <ma14:wrappingTextBoxFlag xmlns:ma14="http://schemas.microsoft.com/office/mac/drawingml/2011/main" xmlns="" val="1"/>
            </a:ext>
          </a:extLst>
        </p:spPr>
        <p:txBody>
          <a:bodyPr wrap="none" lIns="15052" tIns="15052" rIns="15052" bIns="15052" anchor="ctr">
            <a:spAutoFit/>
          </a:bodyPr>
          <a:lstStyle/>
          <a:p>
            <a:pPr algn="r" defTabSz="121917" hangingPunct="0">
              <a:lnSpc>
                <a:spcPct val="120000"/>
              </a:lnSpc>
              <a:defRPr sz="2400">
                <a:solidFill>
                  <a:srgbClr val="FFFFFF">
                    <a:alpha val="70000"/>
                  </a:srgbClr>
                </a:solidFill>
                <a:latin typeface="Huawei Sans"/>
                <a:ea typeface="Huawei Sans"/>
                <a:cs typeface="Huawei Sans"/>
                <a:sym typeface="Huawei Sans"/>
              </a:defRPr>
            </a:pPr>
            <a:r>
              <a:rPr lang="en-US" altLang="zh-CN" sz="1400" kern="0">
                <a:solidFill>
                  <a:schemeClr val="tx1">
                    <a:alpha val="70000"/>
                  </a:schemeClr>
                </a:solidFill>
                <a:latin typeface="微软雅黑" panose="020B0503020204020204" pitchFamily="34" charset="-122"/>
                <a:ea typeface="微软雅黑" panose="020B0503020204020204" pitchFamily="34" charset="-122"/>
                <a:cs typeface="Huawei Sans"/>
                <a:sym typeface="FZLanTingHeiS-B-GB"/>
              </a:rPr>
              <a:t>DataKit</a:t>
            </a:r>
            <a:r>
              <a:rPr lang="zh-CN" altLang="en-US" sz="1400" kern="0">
                <a:solidFill>
                  <a:schemeClr val="tx1">
                    <a:alpha val="70000"/>
                  </a:schemeClr>
                </a:solidFill>
                <a:latin typeface="微软雅黑" panose="020B0503020204020204" pitchFamily="34" charset="-122"/>
                <a:ea typeface="微软雅黑" panose="020B0503020204020204" pitchFamily="34" charset="-122"/>
                <a:cs typeface="Huawei Sans"/>
                <a:sym typeface="FZLanTingHeiS-B-GB"/>
              </a:rPr>
              <a:t>迁移</a:t>
            </a:r>
            <a:r>
              <a:rPr lang="zh-CN" altLang="en-US" sz="1400" kern="0" dirty="0">
                <a:solidFill>
                  <a:schemeClr val="tx1">
                    <a:alpha val="70000"/>
                  </a:schemeClr>
                </a:solidFill>
                <a:latin typeface="微软雅黑" panose="020B0503020204020204" pitchFamily="34" charset="-122"/>
                <a:ea typeface="微软雅黑" panose="020B0503020204020204" pitchFamily="34" charset="-122"/>
                <a:cs typeface="Huawei Sans"/>
                <a:sym typeface="FZLanTingHeiS-B-GB"/>
              </a:rPr>
              <a:t>工具</a:t>
            </a:r>
            <a:endParaRPr sz="1400" kern="0" dirty="0">
              <a:solidFill>
                <a:schemeClr val="tx1">
                  <a:alpha val="70000"/>
                </a:schemeClr>
              </a:solidFill>
              <a:latin typeface="微软雅黑" panose="020B0503020204020204" pitchFamily="34" charset="-122"/>
              <a:ea typeface="微软雅黑" panose="020B0503020204020204" pitchFamily="34" charset="-122"/>
              <a:cs typeface="Huawei Sans"/>
              <a:sym typeface="FZLanTingHeiS-B-GB"/>
            </a:endParaRPr>
          </a:p>
        </p:txBody>
      </p:sp>
      <p:sp>
        <p:nvSpPr>
          <p:cNvPr id="84" name="文本框 69">
            <a:extLst>
              <a:ext uri="{FF2B5EF4-FFF2-40B4-BE49-F238E27FC236}">
                <a16:creationId xmlns:a16="http://schemas.microsoft.com/office/drawing/2014/main" id="{09CC232B-E982-43D0-A021-38A198DB461A}"/>
              </a:ext>
            </a:extLst>
          </p:cNvPr>
          <p:cNvSpPr txBox="1"/>
          <p:nvPr/>
        </p:nvSpPr>
        <p:spPr>
          <a:xfrm>
            <a:off x="4083400" y="4797079"/>
            <a:ext cx="1501540" cy="204086"/>
          </a:xfrm>
          <a:prstGeom prst="rect">
            <a:avLst/>
          </a:prstGeom>
          <a:solidFill>
            <a:srgbClr val="C00000"/>
          </a:solidFill>
          <a:ln w="3175">
            <a:miter lim="400000"/>
          </a:ln>
          <a:extLst>
            <a:ext uri="{C572A759-6A51-4108-AA02-DFA0A04FC94B}">
              <ma14:wrappingTextBoxFlag xmlns:ma14="http://schemas.microsoft.com/office/mac/drawingml/2011/main" xmlns="" val="1"/>
            </a:ext>
          </a:extLst>
        </p:spPr>
        <p:txBody>
          <a:bodyPr wrap="square" lIns="36000" tIns="36000" rIns="36000" bIns="36000" anchor="ctr" anchorCtr="1">
            <a:spAutoFit/>
          </a:bodyPr>
          <a:lstStyle/>
          <a:p>
            <a:pPr algn="ctr" defTabSz="914377">
              <a:lnSpc>
                <a:spcPct val="80000"/>
              </a:lnSpc>
              <a:defRPr sz="3400">
                <a:gradFill flip="none" rotWithShape="1">
                  <a:gsLst>
                    <a:gs pos="0">
                      <a:srgbClr val="FFF4D2"/>
                    </a:gs>
                    <a:gs pos="100000">
                      <a:srgbClr val="FFECAF"/>
                    </a:gs>
                  </a:gsLst>
                  <a:lin ang="3600000" scaled="0"/>
                </a:gradFill>
                <a:latin typeface="FZLanTingHeiS-B-GB"/>
                <a:ea typeface="FZLanTingHeiS-B-GB"/>
                <a:cs typeface="FZLanTingHeiS-B-GB"/>
                <a:sym typeface="FZLanTingHeiS-B-GB"/>
              </a:defRPr>
            </a:pPr>
            <a:r>
              <a:rPr lang="en-US" altLang="zh-CN" sz="1067" b="1" dirty="0">
                <a:solidFill>
                  <a:schemeClr val="bg1"/>
                </a:solidFill>
                <a:latin typeface="微软雅黑" panose="020B0503020204020204" pitchFamily="34" charset="-122"/>
                <a:ea typeface="微软雅黑" panose="020B0503020204020204" pitchFamily="34" charset="-122"/>
                <a:cs typeface="Huawei Sans" pitchFamily="34" charset="0"/>
                <a:sym typeface="FZLanTingHeiS-B-GB"/>
              </a:rPr>
              <a:t>100</a:t>
            </a:r>
            <a:r>
              <a:rPr sz="1067" b="1" dirty="0">
                <a:solidFill>
                  <a:schemeClr val="bg1"/>
                </a:solidFill>
                <a:latin typeface="微软雅黑" panose="020B0503020204020204" pitchFamily="34" charset="-122"/>
                <a:ea typeface="微软雅黑" panose="020B0503020204020204" pitchFamily="34" charset="-122"/>
                <a:cs typeface="Huawei Sans" pitchFamily="34" charset="0"/>
                <a:sym typeface="FZLanTingHeiS-B-GB"/>
              </a:rPr>
              <a:t> </a:t>
            </a:r>
            <a:r>
              <a:rPr lang="zh-CN" altLang="en-US" sz="1067" b="1" dirty="0">
                <a:solidFill>
                  <a:schemeClr val="bg1"/>
                </a:solidFill>
                <a:latin typeface="微软雅黑" panose="020B0503020204020204" pitchFamily="34" charset="-122"/>
                <a:ea typeface="微软雅黑" panose="020B0503020204020204" pitchFamily="34" charset="-122"/>
                <a:cs typeface="Huawei Sans" pitchFamily="34" charset="0"/>
                <a:sym typeface="FZLanTingHeiS-B-GB"/>
              </a:rPr>
              <a:t>个库批量并行迁移</a:t>
            </a:r>
            <a:endParaRPr sz="1067" b="1" dirty="0">
              <a:solidFill>
                <a:schemeClr val="bg1"/>
              </a:solidFill>
              <a:latin typeface="微软雅黑" panose="020B0503020204020204" pitchFamily="34" charset="-122"/>
              <a:ea typeface="微软雅黑" panose="020B0503020204020204" pitchFamily="34" charset="-122"/>
              <a:cs typeface="Huawei Sans" pitchFamily="34" charset="0"/>
              <a:sym typeface="FZLanTingHeiS-B-GB"/>
            </a:endParaRPr>
          </a:p>
        </p:txBody>
      </p:sp>
      <p:sp>
        <p:nvSpPr>
          <p:cNvPr id="85" name="AI business ecosystem…">
            <a:extLst>
              <a:ext uri="{FF2B5EF4-FFF2-40B4-BE49-F238E27FC236}">
                <a16:creationId xmlns:a16="http://schemas.microsoft.com/office/drawing/2014/main" id="{A9D00B38-0823-4F4E-841A-1916E7CBBE2C}"/>
              </a:ext>
            </a:extLst>
          </p:cNvPr>
          <p:cNvSpPr txBox="1"/>
          <p:nvPr/>
        </p:nvSpPr>
        <p:spPr>
          <a:xfrm>
            <a:off x="6442279" y="4296248"/>
            <a:ext cx="1107616" cy="273093"/>
          </a:xfrm>
          <a:prstGeom prst="rect">
            <a:avLst/>
          </a:prstGeom>
          <a:ln w="3175">
            <a:miter lim="400000"/>
          </a:ln>
          <a:extLst>
            <a:ext uri="{C572A759-6A51-4108-AA02-DFA0A04FC94B}">
              <ma14:wrappingTextBoxFlag xmlns:ma14="http://schemas.microsoft.com/office/mac/drawingml/2011/main" xmlns="" val="1"/>
            </a:ext>
          </a:extLst>
        </p:spPr>
        <p:txBody>
          <a:bodyPr wrap="none" lIns="15052" tIns="15052" rIns="15052" bIns="15052" anchor="ctr">
            <a:spAutoFit/>
          </a:bodyPr>
          <a:lstStyle/>
          <a:p>
            <a:pPr algn="ctr" defTabSz="121917" hangingPunct="0">
              <a:lnSpc>
                <a:spcPct val="120000"/>
              </a:lnSpc>
              <a:defRPr sz="2400">
                <a:solidFill>
                  <a:srgbClr val="FFFFFF">
                    <a:alpha val="70000"/>
                  </a:srgbClr>
                </a:solidFill>
                <a:latin typeface="Huawei Sans"/>
                <a:ea typeface="Huawei Sans"/>
                <a:cs typeface="Huawei Sans"/>
                <a:sym typeface="Huawei Sans"/>
              </a:defRPr>
            </a:pPr>
            <a:r>
              <a:rPr lang="zh-CN" altLang="en-US" sz="1400" kern="0" dirty="0">
                <a:solidFill>
                  <a:schemeClr val="tx1">
                    <a:alpha val="70000"/>
                  </a:schemeClr>
                </a:solidFill>
                <a:latin typeface="微软雅黑" panose="020B0503020204020204" pitchFamily="34" charset="-122"/>
                <a:ea typeface="微软雅黑" panose="020B0503020204020204" pitchFamily="34" charset="-122"/>
                <a:cs typeface="Huawei Sans"/>
                <a:sym typeface="FZLanTingHeiS-B-GB"/>
              </a:rPr>
              <a:t>原生内核支持</a:t>
            </a:r>
            <a:endParaRPr sz="1400" kern="0" dirty="0">
              <a:solidFill>
                <a:schemeClr val="tx1">
                  <a:alpha val="70000"/>
                </a:schemeClr>
              </a:solidFill>
              <a:latin typeface="微软雅黑" panose="020B0503020204020204" pitchFamily="34" charset="-122"/>
              <a:ea typeface="微软雅黑" panose="020B0503020204020204" pitchFamily="34" charset="-122"/>
              <a:cs typeface="Huawei Sans"/>
              <a:sym typeface="FZLanTingHeiS-B-GB"/>
            </a:endParaRPr>
          </a:p>
        </p:txBody>
      </p:sp>
      <p:sp>
        <p:nvSpPr>
          <p:cNvPr id="86" name="文本框 69">
            <a:extLst>
              <a:ext uri="{FF2B5EF4-FFF2-40B4-BE49-F238E27FC236}">
                <a16:creationId xmlns:a16="http://schemas.microsoft.com/office/drawing/2014/main" id="{5CF8846B-95E4-4665-8EAF-D37BE178E657}"/>
              </a:ext>
            </a:extLst>
          </p:cNvPr>
          <p:cNvSpPr txBox="1"/>
          <p:nvPr/>
        </p:nvSpPr>
        <p:spPr>
          <a:xfrm>
            <a:off x="6275605" y="4764248"/>
            <a:ext cx="1440967" cy="249546"/>
          </a:xfrm>
          <a:prstGeom prst="rect">
            <a:avLst/>
          </a:prstGeom>
          <a:solidFill>
            <a:srgbClr val="C00000"/>
          </a:solidFill>
          <a:ln w="3175">
            <a:miter lim="400000"/>
          </a:ln>
          <a:extLst>
            <a:ext uri="{C572A759-6A51-4108-AA02-DFA0A04FC94B}">
              <ma14:wrappingTextBoxFlag xmlns:ma14="http://schemas.microsoft.com/office/mac/drawingml/2011/main" xmlns="" val="1"/>
            </a:ext>
          </a:extLst>
        </p:spPr>
        <p:txBody>
          <a:bodyPr wrap="square" lIns="36000" tIns="36000" rIns="36000" bIns="36000" anchor="ctr" anchorCtr="1">
            <a:spAutoFit/>
          </a:bodyPr>
          <a:lstStyle/>
          <a:p>
            <a:pPr algn="ctr" defTabSz="236951" hangingPunct="0">
              <a:lnSpc>
                <a:spcPts val="1500"/>
              </a:lnSpc>
              <a:defRPr sz="3400">
                <a:gradFill flip="none" rotWithShape="1">
                  <a:gsLst>
                    <a:gs pos="0">
                      <a:srgbClr val="FFF4D2"/>
                    </a:gs>
                    <a:gs pos="100000">
                      <a:srgbClr val="FFECAF"/>
                    </a:gs>
                  </a:gsLst>
                  <a:lin ang="3600000" scaled="0"/>
                </a:gradFill>
                <a:latin typeface="FZLanTingHeiS-B-GB"/>
                <a:ea typeface="FZLanTingHeiS-B-GB"/>
                <a:cs typeface="FZLanTingHeiS-B-GB"/>
                <a:sym typeface="FZLanTingHeiS-B-GB"/>
              </a:defRPr>
            </a:pPr>
            <a:r>
              <a:rPr lang="en-US" altLang="zh-CN" sz="1067" b="1" dirty="0">
                <a:solidFill>
                  <a:schemeClr val="bg1"/>
                </a:solidFill>
                <a:latin typeface="微软雅黑" panose="020B0503020204020204" pitchFamily="34" charset="-122"/>
                <a:ea typeface="微软雅黑" panose="020B0503020204020204" pitchFamily="34" charset="-122"/>
                <a:cs typeface="Huawei Sans" pitchFamily="34" charset="0"/>
                <a:sym typeface="FZLanTingHeiS-B-GB"/>
              </a:rPr>
              <a:t>800+</a:t>
            </a:r>
            <a:r>
              <a:rPr lang="zh-CN" altLang="en-US" sz="1067" b="1" dirty="0">
                <a:solidFill>
                  <a:schemeClr val="bg1"/>
                </a:solidFill>
                <a:latin typeface="微软雅黑" panose="020B0503020204020204" pitchFamily="34" charset="-122"/>
                <a:ea typeface="微软雅黑" panose="020B0503020204020204" pitchFamily="34" charset="-122"/>
                <a:cs typeface="Huawei Sans" pitchFamily="34" charset="0"/>
                <a:sym typeface="FZLanTingHeiS-B-GB"/>
              </a:rPr>
              <a:t>语法兼容特性</a:t>
            </a:r>
          </a:p>
        </p:txBody>
      </p:sp>
      <p:sp>
        <p:nvSpPr>
          <p:cNvPr id="87" name="矩形 86">
            <a:extLst>
              <a:ext uri="{FF2B5EF4-FFF2-40B4-BE49-F238E27FC236}">
                <a16:creationId xmlns:a16="http://schemas.microsoft.com/office/drawing/2014/main" id="{B92E9A55-8ED9-4F50-954D-72EBE61C3C18}"/>
              </a:ext>
            </a:extLst>
          </p:cNvPr>
          <p:cNvSpPr/>
          <p:nvPr/>
        </p:nvSpPr>
        <p:spPr>
          <a:xfrm>
            <a:off x="5705483" y="2874178"/>
            <a:ext cx="527709" cy="323423"/>
          </a:xfrm>
          <a:prstGeom prst="rect">
            <a:avLst/>
          </a:prstGeom>
        </p:spPr>
        <p:txBody>
          <a:bodyPr wrap="none">
            <a:spAutoFit/>
          </a:bodyPr>
          <a:lstStyle/>
          <a:p>
            <a:pPr algn="ctr" defTabSz="362839">
              <a:lnSpc>
                <a:spcPct val="120000"/>
              </a:lnSpc>
            </a:pPr>
            <a:r>
              <a:rPr lang="zh-CN" altLang="en-US" sz="1333" b="1" dirty="0">
                <a:latin typeface="微软雅黑" panose="020B0503020204020204" pitchFamily="34" charset="-122"/>
                <a:ea typeface="微软雅黑" panose="020B0503020204020204" pitchFamily="34" charset="-122"/>
                <a:sym typeface="FZLanTingHeiS-B-GB"/>
              </a:rPr>
              <a:t>支撑</a:t>
            </a:r>
            <a:endParaRPr lang="zh-CN" altLang="en-US" sz="1333" b="1" dirty="0">
              <a:latin typeface="微软雅黑" panose="020B0503020204020204" pitchFamily="34" charset="-122"/>
              <a:ea typeface="微软雅黑" panose="020B0503020204020204" pitchFamily="34" charset="-122"/>
            </a:endParaRPr>
          </a:p>
        </p:txBody>
      </p:sp>
      <p:sp>
        <p:nvSpPr>
          <p:cNvPr id="88" name="矩形 87">
            <a:extLst>
              <a:ext uri="{FF2B5EF4-FFF2-40B4-BE49-F238E27FC236}">
                <a16:creationId xmlns:a16="http://schemas.microsoft.com/office/drawing/2014/main" id="{494CC06F-64F2-4CEE-B282-BD451F3291E5}"/>
              </a:ext>
            </a:extLst>
          </p:cNvPr>
          <p:cNvSpPr/>
          <p:nvPr/>
        </p:nvSpPr>
        <p:spPr>
          <a:xfrm>
            <a:off x="5705483" y="3382569"/>
            <a:ext cx="527709" cy="323423"/>
          </a:xfrm>
          <a:prstGeom prst="rect">
            <a:avLst/>
          </a:prstGeom>
        </p:spPr>
        <p:txBody>
          <a:bodyPr wrap="none">
            <a:spAutoFit/>
          </a:bodyPr>
          <a:lstStyle/>
          <a:p>
            <a:pPr algn="ctr" defTabSz="362839">
              <a:lnSpc>
                <a:spcPct val="120000"/>
              </a:lnSpc>
            </a:pPr>
            <a:r>
              <a:rPr lang="zh-CN" altLang="en-US" sz="1333" b="1" dirty="0">
                <a:latin typeface="微软雅黑" panose="020B0503020204020204" pitchFamily="34" charset="-122"/>
                <a:ea typeface="微软雅黑" panose="020B0503020204020204" pitchFamily="34" charset="-122"/>
                <a:sym typeface="FZLanTingHeiS-B-GB"/>
              </a:rPr>
              <a:t>迭代</a:t>
            </a:r>
            <a:endParaRPr lang="zh-CN" altLang="en-US" sz="1333" b="1" dirty="0">
              <a:latin typeface="微软雅黑" panose="020B0503020204020204" pitchFamily="34" charset="-122"/>
              <a:ea typeface="微软雅黑" panose="020B0503020204020204" pitchFamily="34" charset="-122"/>
            </a:endParaRPr>
          </a:p>
        </p:txBody>
      </p:sp>
      <p:sp>
        <p:nvSpPr>
          <p:cNvPr id="50" name="弧形 49">
            <a:extLst>
              <a:ext uri="{FF2B5EF4-FFF2-40B4-BE49-F238E27FC236}">
                <a16:creationId xmlns:a16="http://schemas.microsoft.com/office/drawing/2014/main" id="{24C5D8A8-79B5-492D-9C52-44F3CCE4AE49}"/>
              </a:ext>
            </a:extLst>
          </p:cNvPr>
          <p:cNvSpPr/>
          <p:nvPr/>
        </p:nvSpPr>
        <p:spPr>
          <a:xfrm rot="2583506" flipH="1">
            <a:off x="4772212" y="3363784"/>
            <a:ext cx="2504196" cy="2504196"/>
          </a:xfrm>
          <a:prstGeom prst="arc">
            <a:avLst>
              <a:gd name="adj1" fmla="val 15858916"/>
              <a:gd name="adj2" fmla="val 0"/>
            </a:avLst>
          </a:prstGeom>
          <a:ln>
            <a:gradFill>
              <a:gsLst>
                <a:gs pos="0">
                  <a:srgbClr val="C00000">
                    <a:alpha val="36000"/>
                  </a:srgbClr>
                </a:gs>
                <a:gs pos="100000">
                  <a:srgbClr val="C00000"/>
                </a:gs>
              </a:gsLst>
              <a:lin ang="16200000" scaled="0"/>
            </a:gra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9" name="燕尾形 45">
            <a:extLst>
              <a:ext uri="{FF2B5EF4-FFF2-40B4-BE49-F238E27FC236}">
                <a16:creationId xmlns:a16="http://schemas.microsoft.com/office/drawing/2014/main" id="{A95641AC-D8CC-4460-80B2-F2C6D313BCDF}"/>
              </a:ext>
            </a:extLst>
          </p:cNvPr>
          <p:cNvSpPr>
            <a:spLocks noChangeAspect="1"/>
          </p:cNvSpPr>
          <p:nvPr/>
        </p:nvSpPr>
        <p:spPr>
          <a:xfrm>
            <a:off x="6389443" y="1376189"/>
            <a:ext cx="1504019" cy="478079"/>
          </a:xfrm>
          <a:prstGeom prst="chevron">
            <a:avLst/>
          </a:prstGeom>
          <a:gradFill rotWithShape="1">
            <a:gsLst>
              <a:gs pos="0">
                <a:srgbClr val="C00000"/>
              </a:gs>
              <a:gs pos="100000">
                <a:srgbClr val="C00000">
                  <a:alpha val="0"/>
                </a:srgbClr>
              </a:gs>
            </a:gsLst>
            <a:lin ang="10800000" scaled="0"/>
          </a:gradFill>
          <a:ln>
            <a:noFill/>
          </a:ln>
          <a:effectLst/>
        </p:spPr>
        <p:txBody>
          <a:bodyPr wrap="none"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录制回放</a:t>
            </a:r>
          </a:p>
        </p:txBody>
      </p:sp>
      <p:sp>
        <p:nvSpPr>
          <p:cNvPr id="60" name="矩形 59">
            <a:extLst>
              <a:ext uri="{FF2B5EF4-FFF2-40B4-BE49-F238E27FC236}">
                <a16:creationId xmlns:a16="http://schemas.microsoft.com/office/drawing/2014/main" id="{4A045506-8AF8-4C0C-941E-A48EC3D2C9B3}"/>
              </a:ext>
            </a:extLst>
          </p:cNvPr>
          <p:cNvSpPr/>
          <p:nvPr/>
        </p:nvSpPr>
        <p:spPr>
          <a:xfrm>
            <a:off x="6098381" y="2001084"/>
            <a:ext cx="2011766" cy="282834"/>
          </a:xfrm>
          <a:prstGeom prst="rect">
            <a:avLst/>
          </a:prstGeom>
        </p:spPr>
        <p:txBody>
          <a:bodyPr wrap="square">
            <a:spAutoFit/>
          </a:bodyPr>
          <a:lstStyle/>
          <a:p>
            <a:pPr marL="0" marR="0" lvl="0" indent="0" algn="ctr" defTabSz="914478" rtl="0" eaLnBrk="1" fontAlgn="auto" latinLnBrk="0" hangingPunct="1">
              <a:lnSpc>
                <a:spcPts val="16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慢</a:t>
            </a:r>
            <a:r>
              <a:rPr kumimoji="0" lang="en-US" altLang="zh-CN"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SQL</a:t>
            </a:r>
            <a:r>
              <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提前发现</a:t>
            </a:r>
          </a:p>
        </p:txBody>
      </p:sp>
      <p:sp>
        <p:nvSpPr>
          <p:cNvPr id="62" name="矩形 61">
            <a:extLst>
              <a:ext uri="{FF2B5EF4-FFF2-40B4-BE49-F238E27FC236}">
                <a16:creationId xmlns:a16="http://schemas.microsoft.com/office/drawing/2014/main" id="{C4DA226E-7C35-485A-8D4B-C42C56898BF4}"/>
              </a:ext>
            </a:extLst>
          </p:cNvPr>
          <p:cNvSpPr/>
          <p:nvPr/>
        </p:nvSpPr>
        <p:spPr>
          <a:xfrm>
            <a:off x="800156" y="5417981"/>
            <a:ext cx="2653963" cy="307300"/>
          </a:xfrm>
          <a:prstGeom prst="rect">
            <a:avLst/>
          </a:prstGeom>
          <a:solidFill>
            <a:schemeClr val="bg1">
              <a:lumMod val="85000"/>
              <a:alpha val="50000"/>
            </a:schemeClr>
          </a:solidFill>
          <a:ln w="9525" cap="flat">
            <a:noFill/>
            <a:prstDash val="solid"/>
            <a:miter lim="800000"/>
          </a:ln>
          <a:effectLst/>
        </p:spPr>
        <p:txBody>
          <a:bodyPr wrap="square" lIns="60959" tIns="60959" rIns="60959" bIns="60959" numCol="1" anchor="ctr" anchorCtr="1">
            <a:noAutofit/>
          </a:bodyPr>
          <a:lstStyle/>
          <a:p>
            <a:pPr algn="ctr" defTabSz="1219170" hangingPunct="0"/>
            <a:r>
              <a:rPr lang="zh-CN" altLang="en-US" sz="1067" dirty="0">
                <a:latin typeface="微软雅黑" panose="020B0503020204020204" pitchFamily="34" charset="-122"/>
                <a:ea typeface="微软雅黑" panose="020B0503020204020204" pitchFamily="34" charset="-122"/>
              </a:rPr>
              <a:t>数据校验</a:t>
            </a:r>
            <a:endParaRPr lang="en-US" altLang="zh-CN" sz="1067" dirty="0">
              <a:latin typeface="微软雅黑" panose="020B0503020204020204" pitchFamily="34" charset="-122"/>
              <a:ea typeface="微软雅黑" panose="020B0503020204020204" pitchFamily="34" charset="-122"/>
            </a:endParaRPr>
          </a:p>
        </p:txBody>
      </p:sp>
      <p:sp>
        <p:nvSpPr>
          <p:cNvPr id="61" name="燕尾形 48">
            <a:extLst>
              <a:ext uri="{FF2B5EF4-FFF2-40B4-BE49-F238E27FC236}">
                <a16:creationId xmlns:a16="http://schemas.microsoft.com/office/drawing/2014/main" id="{01D614D0-A7A8-4354-A868-D99F8193F7F5}"/>
              </a:ext>
            </a:extLst>
          </p:cNvPr>
          <p:cNvSpPr/>
          <p:nvPr/>
        </p:nvSpPr>
        <p:spPr>
          <a:xfrm>
            <a:off x="363982" y="1376189"/>
            <a:ext cx="1504019" cy="493377"/>
          </a:xfrm>
          <a:prstGeom prst="chevron">
            <a:avLst/>
          </a:prstGeom>
          <a:gradFill rotWithShape="1">
            <a:gsLst>
              <a:gs pos="0">
                <a:srgbClr val="C00000"/>
              </a:gs>
              <a:gs pos="100000">
                <a:srgbClr val="C00000">
                  <a:alpha val="0"/>
                </a:srgbClr>
              </a:gs>
            </a:gsLst>
            <a:lin ang="10800000" scaled="0"/>
          </a:gradFill>
          <a:ln>
            <a:noFill/>
          </a:ln>
          <a:effectLst/>
        </p:spPr>
        <p:txBody>
          <a:bodyPr wrap="none"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迁移评估</a:t>
            </a:r>
          </a:p>
        </p:txBody>
      </p:sp>
      <p:sp>
        <p:nvSpPr>
          <p:cNvPr id="63" name="矩形 62">
            <a:extLst>
              <a:ext uri="{FF2B5EF4-FFF2-40B4-BE49-F238E27FC236}">
                <a16:creationId xmlns:a16="http://schemas.microsoft.com/office/drawing/2014/main" id="{89CF1F38-8A87-4375-A970-C8254624C380}"/>
              </a:ext>
            </a:extLst>
          </p:cNvPr>
          <p:cNvSpPr/>
          <p:nvPr/>
        </p:nvSpPr>
        <p:spPr>
          <a:xfrm>
            <a:off x="363982" y="1991466"/>
            <a:ext cx="1603131" cy="302070"/>
          </a:xfrm>
          <a:prstGeom prst="rect">
            <a:avLst/>
          </a:prstGeom>
        </p:spPr>
        <p:txBody>
          <a:bodyPr wrap="square">
            <a:spAutoFit/>
          </a:bodyPr>
          <a:lstStyle/>
          <a:p>
            <a:pPr marL="0" lvl="1" defTabSz="1219170" fontAlgn="base">
              <a:lnSpc>
                <a:spcPts val="1800"/>
              </a:lnSpc>
              <a:spcBef>
                <a:spcPct val="0"/>
              </a:spcBef>
              <a:spcAft>
                <a:spcPts val="800"/>
              </a:spcAft>
              <a:buSzPct val="100000"/>
              <a:defRPr/>
            </a:pPr>
            <a:r>
              <a:rPr lang="zh-CN" altLang="en-US" sz="1200" b="1" dirty="0">
                <a:solidFill>
                  <a:prstClr val="black"/>
                </a:solidFill>
                <a:latin typeface="微软雅黑" panose="020B0503020204020204" pitchFamily="34" charset="-122"/>
                <a:ea typeface="微软雅黑" panose="020B0503020204020204" pitchFamily="34" charset="-122"/>
              </a:rPr>
              <a:t>自动提取</a:t>
            </a:r>
            <a:r>
              <a:rPr lang="en-US" altLang="zh-CN" sz="1200" b="1" dirty="0">
                <a:solidFill>
                  <a:prstClr val="black"/>
                </a:solidFill>
                <a:latin typeface="微软雅黑" panose="020B0503020204020204" pitchFamily="34" charset="-122"/>
                <a:ea typeface="微软雅黑" panose="020B0503020204020204" pitchFamily="34" charset="-122"/>
              </a:rPr>
              <a:t>SQL</a:t>
            </a:r>
            <a:r>
              <a:rPr lang="zh-CN" altLang="en-US" sz="1200" b="1" dirty="0">
                <a:solidFill>
                  <a:prstClr val="black"/>
                </a:solidFill>
                <a:latin typeface="微软雅黑" panose="020B0503020204020204" pitchFamily="34" charset="-122"/>
                <a:ea typeface="微软雅黑" panose="020B0503020204020204" pitchFamily="34" charset="-122"/>
              </a:rPr>
              <a:t>并评估</a:t>
            </a:r>
            <a:endParaRPr lang="en-US" altLang="zh-CN" sz="1200" b="1" dirty="0">
              <a:solidFill>
                <a:prstClr val="black"/>
              </a:solidFill>
              <a:latin typeface="微软雅黑" panose="020B0503020204020204" pitchFamily="34" charset="-122"/>
              <a:ea typeface="微软雅黑" panose="020B0503020204020204" pitchFamily="34" charset="-122"/>
            </a:endParaRPr>
          </a:p>
        </p:txBody>
      </p:sp>
      <p:sp>
        <p:nvSpPr>
          <p:cNvPr id="64" name="矩形 63">
            <a:extLst>
              <a:ext uri="{FF2B5EF4-FFF2-40B4-BE49-F238E27FC236}">
                <a16:creationId xmlns:a16="http://schemas.microsoft.com/office/drawing/2014/main" id="{9AA3D247-00E2-48AD-BAE1-31C2CA68629B}"/>
              </a:ext>
            </a:extLst>
          </p:cNvPr>
          <p:cNvSpPr/>
          <p:nvPr/>
        </p:nvSpPr>
        <p:spPr>
          <a:xfrm>
            <a:off x="798578" y="4140751"/>
            <a:ext cx="1288640" cy="307300"/>
          </a:xfrm>
          <a:prstGeom prst="rect">
            <a:avLst/>
          </a:prstGeom>
          <a:solidFill>
            <a:schemeClr val="bg1">
              <a:lumMod val="85000"/>
              <a:alpha val="50000"/>
            </a:schemeClr>
          </a:solidFill>
          <a:ln w="9525" cap="flat">
            <a:noFill/>
            <a:prstDash val="solid"/>
            <a:miter lim="800000"/>
          </a:ln>
          <a:effectLst/>
        </p:spPr>
        <p:txBody>
          <a:bodyPr wrap="square" lIns="60959" tIns="60959" rIns="60959" bIns="60959" numCol="1" anchor="ctr" anchorCtr="1">
            <a:noAutofit/>
          </a:bodyPr>
          <a:lstStyle/>
          <a:p>
            <a:pPr algn="ctr" defTabSz="1219170" hangingPunct="0"/>
            <a:r>
              <a:rPr lang="zh-CN" altLang="en-US" sz="1100" kern="0" dirty="0">
                <a:solidFill>
                  <a:srgbClr val="000000"/>
                </a:solidFill>
                <a:latin typeface="HarmonyHeiTi"/>
                <a:sym typeface="HarmonyHeiTi"/>
              </a:rPr>
              <a:t>迁移任务编排</a:t>
            </a:r>
            <a:endParaRPr lang="en-US" altLang="zh-CN" sz="1067" dirty="0">
              <a:latin typeface="微软雅黑" panose="020B0503020204020204" pitchFamily="34" charset="-122"/>
              <a:ea typeface="微软雅黑" panose="020B0503020204020204" pitchFamily="34" charset="-122"/>
            </a:endParaRPr>
          </a:p>
        </p:txBody>
      </p:sp>
      <p:sp>
        <p:nvSpPr>
          <p:cNvPr id="65" name="矩形 64">
            <a:extLst>
              <a:ext uri="{FF2B5EF4-FFF2-40B4-BE49-F238E27FC236}">
                <a16:creationId xmlns:a16="http://schemas.microsoft.com/office/drawing/2014/main" id="{293E3187-8FB5-4953-9B3F-C3ADD3423E2C}"/>
              </a:ext>
            </a:extLst>
          </p:cNvPr>
          <p:cNvSpPr/>
          <p:nvPr/>
        </p:nvSpPr>
        <p:spPr>
          <a:xfrm>
            <a:off x="2164235" y="3365155"/>
            <a:ext cx="1288640" cy="307300"/>
          </a:xfrm>
          <a:prstGeom prst="rect">
            <a:avLst/>
          </a:prstGeom>
          <a:solidFill>
            <a:schemeClr val="bg1">
              <a:lumMod val="85000"/>
              <a:alpha val="50000"/>
            </a:schemeClr>
          </a:solidFill>
          <a:ln w="9525" cap="flat">
            <a:noFill/>
            <a:prstDash val="solid"/>
            <a:miter lim="800000"/>
          </a:ln>
          <a:effectLst/>
        </p:spPr>
        <p:txBody>
          <a:bodyPr wrap="square" lIns="60959" tIns="60959" rIns="60959" bIns="60959" numCol="1" anchor="ctr" anchorCtr="1">
            <a:noAutofit/>
          </a:bodyPr>
          <a:lstStyle/>
          <a:p>
            <a:pPr lvl="0" defTabSz="2459929">
              <a:defRPr/>
            </a:pPr>
            <a:r>
              <a:rPr lang="en-US" altLang="zh-CN" sz="1100" kern="0" dirty="0">
                <a:solidFill>
                  <a:srgbClr val="000000"/>
                </a:solidFill>
                <a:latin typeface="HarmonyHeiTi"/>
                <a:sym typeface="HarmonyHeiTi"/>
              </a:rPr>
              <a:t>PostgreSQL</a:t>
            </a:r>
            <a:r>
              <a:rPr lang="zh-CN" altLang="en-US" sz="1100" kern="0" dirty="0">
                <a:solidFill>
                  <a:srgbClr val="000000"/>
                </a:solidFill>
                <a:latin typeface="HarmonyHeiTi"/>
                <a:sym typeface="HarmonyHeiTi"/>
              </a:rPr>
              <a:t>迁移</a:t>
            </a:r>
          </a:p>
        </p:txBody>
      </p:sp>
      <p:sp>
        <p:nvSpPr>
          <p:cNvPr id="66" name="矩形 65">
            <a:extLst>
              <a:ext uri="{FF2B5EF4-FFF2-40B4-BE49-F238E27FC236}">
                <a16:creationId xmlns:a16="http://schemas.microsoft.com/office/drawing/2014/main" id="{4FE8387D-601F-4D34-BE01-0C752F4AA532}"/>
              </a:ext>
            </a:extLst>
          </p:cNvPr>
          <p:cNvSpPr/>
          <p:nvPr/>
        </p:nvSpPr>
        <p:spPr>
          <a:xfrm>
            <a:off x="798912" y="3365155"/>
            <a:ext cx="1288640" cy="307300"/>
          </a:xfrm>
          <a:prstGeom prst="rect">
            <a:avLst/>
          </a:prstGeom>
          <a:solidFill>
            <a:schemeClr val="bg1">
              <a:lumMod val="85000"/>
              <a:alpha val="50000"/>
            </a:schemeClr>
          </a:solidFill>
          <a:ln w="9525" cap="flat">
            <a:noFill/>
            <a:prstDash val="solid"/>
            <a:miter lim="800000"/>
          </a:ln>
          <a:effectLst/>
        </p:spPr>
        <p:txBody>
          <a:bodyPr wrap="square" lIns="60959" tIns="60959" rIns="60959" bIns="60959" numCol="1" anchor="ctr" anchorCtr="1">
            <a:noAutofit/>
          </a:bodyPr>
          <a:lstStyle/>
          <a:p>
            <a:pPr lvl="0" defTabSz="2459929">
              <a:defRPr/>
            </a:pPr>
            <a:r>
              <a:rPr lang="en-US" altLang="zh-CN" sz="1100" kern="0" dirty="0">
                <a:solidFill>
                  <a:srgbClr val="000000"/>
                </a:solidFill>
                <a:latin typeface="HarmonyHeiTi"/>
                <a:sym typeface="HarmonyHeiTi"/>
              </a:rPr>
              <a:t>MySQL</a:t>
            </a:r>
            <a:r>
              <a:rPr lang="zh-CN" altLang="en-US" sz="1100" kern="0" dirty="0">
                <a:solidFill>
                  <a:srgbClr val="000000"/>
                </a:solidFill>
                <a:latin typeface="HarmonyHeiTi"/>
                <a:sym typeface="HarmonyHeiTi"/>
              </a:rPr>
              <a:t>迁移</a:t>
            </a:r>
          </a:p>
        </p:txBody>
      </p:sp>
      <p:sp>
        <p:nvSpPr>
          <p:cNvPr id="67" name="矩形 66">
            <a:extLst>
              <a:ext uri="{FF2B5EF4-FFF2-40B4-BE49-F238E27FC236}">
                <a16:creationId xmlns:a16="http://schemas.microsoft.com/office/drawing/2014/main" id="{7E0C565D-D4D2-412D-8C99-FB23DA3E5240}"/>
              </a:ext>
            </a:extLst>
          </p:cNvPr>
          <p:cNvSpPr/>
          <p:nvPr/>
        </p:nvSpPr>
        <p:spPr>
          <a:xfrm>
            <a:off x="790557" y="3738392"/>
            <a:ext cx="1288640" cy="307300"/>
          </a:xfrm>
          <a:prstGeom prst="rect">
            <a:avLst/>
          </a:prstGeom>
          <a:solidFill>
            <a:schemeClr val="bg1">
              <a:lumMod val="85000"/>
              <a:alpha val="50000"/>
            </a:schemeClr>
          </a:solidFill>
          <a:ln w="9525" cap="flat">
            <a:noFill/>
            <a:prstDash val="solid"/>
            <a:miter lim="800000"/>
          </a:ln>
          <a:effectLst/>
        </p:spPr>
        <p:txBody>
          <a:bodyPr wrap="square" lIns="60959" tIns="60959" rIns="60959" bIns="60959" numCol="1" anchor="ctr" anchorCtr="1">
            <a:noAutofit/>
          </a:bodyPr>
          <a:lstStyle/>
          <a:p>
            <a:pPr lvl="0" defTabSz="2459929">
              <a:defRPr/>
            </a:pPr>
            <a:r>
              <a:rPr lang="en-US" altLang="zh-CN" sz="1100" kern="0" dirty="0">
                <a:solidFill>
                  <a:srgbClr val="000000"/>
                </a:solidFill>
                <a:latin typeface="HarmonyHeiTi"/>
                <a:sym typeface="HarmonyHeiTi"/>
              </a:rPr>
              <a:t>SQL Server</a:t>
            </a:r>
            <a:r>
              <a:rPr lang="zh-CN" altLang="en-US" sz="1100" kern="0" dirty="0">
                <a:solidFill>
                  <a:srgbClr val="000000"/>
                </a:solidFill>
                <a:latin typeface="HarmonyHeiTi"/>
                <a:sym typeface="HarmonyHeiTi"/>
              </a:rPr>
              <a:t>迁移</a:t>
            </a:r>
          </a:p>
        </p:txBody>
      </p:sp>
      <p:grpSp>
        <p:nvGrpSpPr>
          <p:cNvPr id="3" name="组合 2">
            <a:extLst>
              <a:ext uri="{FF2B5EF4-FFF2-40B4-BE49-F238E27FC236}">
                <a16:creationId xmlns:a16="http://schemas.microsoft.com/office/drawing/2014/main" id="{7C16E59C-71BB-4FEA-AF15-5A34BA26043B}"/>
              </a:ext>
            </a:extLst>
          </p:cNvPr>
          <p:cNvGrpSpPr/>
          <p:nvPr/>
        </p:nvGrpSpPr>
        <p:grpSpPr>
          <a:xfrm>
            <a:off x="819304" y="3641612"/>
            <a:ext cx="324985" cy="219302"/>
            <a:chOff x="819304" y="3641612"/>
            <a:chExt cx="324985" cy="219302"/>
          </a:xfrm>
        </p:grpSpPr>
        <p:sp>
          <p:nvSpPr>
            <p:cNvPr id="68" name="矩形">
              <a:extLst>
                <a:ext uri="{FF2B5EF4-FFF2-40B4-BE49-F238E27FC236}">
                  <a16:creationId xmlns:a16="http://schemas.microsoft.com/office/drawing/2014/main" id="{C66A43EA-368C-415E-BFF1-C9CF5F64D019}"/>
                </a:ext>
              </a:extLst>
            </p:cNvPr>
            <p:cNvSpPr/>
            <p:nvPr/>
          </p:nvSpPr>
          <p:spPr>
            <a:xfrm>
              <a:off x="819304" y="3678347"/>
              <a:ext cx="324985" cy="142810"/>
            </a:xfrm>
            <a:prstGeom prst="roundRect">
              <a:avLst>
                <a:gd name="adj" fmla="val 0"/>
              </a:avLst>
            </a:prstGeom>
            <a:solidFill>
              <a:srgbClr val="C00000"/>
            </a:solidFill>
            <a:ln w="3175" cap="flat">
              <a:noFill/>
              <a:miter lim="400000"/>
            </a:ln>
            <a:effectLst/>
          </p:spPr>
          <p:txBody>
            <a:bodyPr wrap="square" lIns="13125" tIns="13125" rIns="13125" bIns="13125" numCol="1" anchor="ctr">
              <a:noAutofit/>
            </a:bodyPr>
            <a:lstStyle/>
            <a:p>
              <a:pPr marL="0" marR="0" lvl="0" indent="0" algn="l" defTabSz="705733" eaLnBrk="1" fontAlgn="auto" latinLnBrk="0" hangingPunct="1">
                <a:lnSpc>
                  <a:spcPct val="100000"/>
                </a:lnSpc>
                <a:spcBef>
                  <a:spcPts val="0"/>
                </a:spcBef>
                <a:spcAft>
                  <a:spcPts val="0"/>
                </a:spcAft>
                <a:buClrTx/>
                <a:buSzTx/>
                <a:buFontTx/>
                <a:buNone/>
                <a:tabLst/>
                <a:defRPr sz="1800" b="1">
                  <a:solidFill>
                    <a:srgbClr val="000000"/>
                  </a:solidFill>
                  <a:latin typeface="HarmonyHeiTi"/>
                  <a:ea typeface="HarmonyHeiTi"/>
                  <a:cs typeface="HarmonyHeiTi"/>
                  <a:sym typeface="HarmonyHeiTi"/>
                </a:defRPr>
              </a:pPr>
              <a:endParaRPr kumimoji="0" sz="2800" b="1" i="0" u="none" strike="noStrike" kern="0" cap="none" spc="0" normalizeH="0" baseline="0" noProof="0">
                <a:ln>
                  <a:noFill/>
                </a:ln>
                <a:solidFill>
                  <a:srgbClr val="000000"/>
                </a:solidFill>
                <a:effectLst/>
                <a:uLnTx/>
                <a:uFillTx/>
                <a:latin typeface="HarmonyHeiTi"/>
                <a:ea typeface="HarmonyHeiTi"/>
                <a:cs typeface="HarmonyHeiTi"/>
                <a:sym typeface="HarmonyHeiTi"/>
              </a:endParaRPr>
            </a:p>
          </p:txBody>
        </p:sp>
        <p:sp>
          <p:nvSpPr>
            <p:cNvPr id="69" name="文本框 29">
              <a:extLst>
                <a:ext uri="{FF2B5EF4-FFF2-40B4-BE49-F238E27FC236}">
                  <a16:creationId xmlns:a16="http://schemas.microsoft.com/office/drawing/2014/main" id="{4899BB86-67DD-4635-93F3-3BAF02857CC2}"/>
                </a:ext>
              </a:extLst>
            </p:cNvPr>
            <p:cNvSpPr txBox="1"/>
            <p:nvPr/>
          </p:nvSpPr>
          <p:spPr>
            <a:xfrm>
              <a:off x="860646" y="3641612"/>
              <a:ext cx="283643" cy="219302"/>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defTabSz="2008007">
                <a:defRPr sz="1400">
                  <a:solidFill>
                    <a:srgbClr val="000000"/>
                  </a:solidFill>
                  <a:latin typeface="HarmonyHeiTi Medium"/>
                  <a:ea typeface="HarmonyHeiTi Medium"/>
                  <a:cs typeface="HarmonyHeiTi Medium"/>
                  <a:sym typeface="HarmonyHeiTi Medium"/>
                </a:defRPr>
              </a:lvl1pPr>
            </a:lstStyle>
            <a:p>
              <a:pPr marL="0" marR="0" lvl="0" indent="0" defTabSz="705733" eaLnBrk="1" fontAlgn="auto" latinLnBrk="0" hangingPunct="1">
                <a:lnSpc>
                  <a:spcPct val="100000"/>
                </a:lnSpc>
                <a:spcBef>
                  <a:spcPts val="0"/>
                </a:spcBef>
                <a:spcAft>
                  <a:spcPts val="0"/>
                </a:spcAft>
                <a:buClrTx/>
                <a:buSzTx/>
                <a:buFontTx/>
                <a:buNone/>
                <a:tabLst/>
                <a:defRPr/>
              </a:pPr>
              <a:r>
                <a:rPr kumimoji="0" sz="800" b="1" i="0" u="none" strike="noStrike" kern="0" cap="none" spc="0" normalizeH="0" baseline="0" noProof="0" dirty="0">
                  <a:ln>
                    <a:noFill/>
                  </a:ln>
                  <a:solidFill>
                    <a:srgbClr val="FFFFFF"/>
                  </a:solidFill>
                  <a:effectLst/>
                  <a:uLnTx/>
                  <a:uFillTx/>
                  <a:latin typeface="HarmonyHeiTi Medium"/>
                  <a:sym typeface="HarmonyHeiTi Medium"/>
                </a:rPr>
                <a:t>NEW</a:t>
              </a:r>
            </a:p>
          </p:txBody>
        </p:sp>
      </p:grpSp>
      <p:sp>
        <p:nvSpPr>
          <p:cNvPr id="72" name="矩形 71">
            <a:extLst>
              <a:ext uri="{FF2B5EF4-FFF2-40B4-BE49-F238E27FC236}">
                <a16:creationId xmlns:a16="http://schemas.microsoft.com/office/drawing/2014/main" id="{BD24EDFB-4C13-44FF-B795-68F2522F0291}"/>
              </a:ext>
            </a:extLst>
          </p:cNvPr>
          <p:cNvSpPr/>
          <p:nvPr/>
        </p:nvSpPr>
        <p:spPr>
          <a:xfrm>
            <a:off x="2164235" y="3741090"/>
            <a:ext cx="1288306" cy="307300"/>
          </a:xfrm>
          <a:prstGeom prst="rect">
            <a:avLst/>
          </a:prstGeom>
          <a:solidFill>
            <a:schemeClr val="bg1">
              <a:lumMod val="85000"/>
              <a:alpha val="50000"/>
            </a:schemeClr>
          </a:solidFill>
          <a:ln w="9525" cap="flat">
            <a:noFill/>
            <a:prstDash val="solid"/>
            <a:miter lim="800000"/>
          </a:ln>
          <a:effectLst/>
        </p:spPr>
        <p:txBody>
          <a:bodyPr wrap="square" lIns="60959" tIns="60959" rIns="60959" bIns="60959" numCol="1" anchor="ctr" anchorCtr="1">
            <a:noAutofit/>
          </a:bodyPr>
          <a:lstStyle/>
          <a:p>
            <a:pPr lvl="0" algn="ctr" defTabSz="2459929">
              <a:defRPr/>
            </a:pPr>
            <a:r>
              <a:rPr lang="en-US" altLang="zh-CN" sz="1100" kern="0" dirty="0">
                <a:solidFill>
                  <a:srgbClr val="000000"/>
                </a:solidFill>
                <a:latin typeface="HarmonyHeiTi"/>
                <a:sym typeface="HarmonyHeiTi"/>
              </a:rPr>
              <a:t>Elasticsearch/</a:t>
            </a:r>
          </a:p>
          <a:p>
            <a:pPr lvl="0" algn="ctr" defTabSz="2459929">
              <a:defRPr/>
            </a:pPr>
            <a:r>
              <a:rPr lang="en-US" altLang="zh-CN" sz="1100" kern="0" dirty="0">
                <a:solidFill>
                  <a:srgbClr val="000000"/>
                </a:solidFill>
                <a:latin typeface="HarmonyHeiTi"/>
                <a:sym typeface="HarmonyHeiTi"/>
              </a:rPr>
              <a:t>Milvus</a:t>
            </a:r>
            <a:r>
              <a:rPr lang="zh-CN" altLang="en-US" sz="1100" kern="0" dirty="0">
                <a:solidFill>
                  <a:srgbClr val="000000"/>
                </a:solidFill>
                <a:latin typeface="HarmonyHeiTi"/>
                <a:sym typeface="HarmonyHeiTi"/>
              </a:rPr>
              <a:t>迁移</a:t>
            </a:r>
          </a:p>
        </p:txBody>
      </p:sp>
      <p:grpSp>
        <p:nvGrpSpPr>
          <p:cNvPr id="70" name="组合 69">
            <a:extLst>
              <a:ext uri="{FF2B5EF4-FFF2-40B4-BE49-F238E27FC236}">
                <a16:creationId xmlns:a16="http://schemas.microsoft.com/office/drawing/2014/main" id="{D31FAE26-A0A9-4F04-878F-CE2312AD4312}"/>
              </a:ext>
            </a:extLst>
          </p:cNvPr>
          <p:cNvGrpSpPr/>
          <p:nvPr/>
        </p:nvGrpSpPr>
        <p:grpSpPr>
          <a:xfrm>
            <a:off x="3181925" y="3875269"/>
            <a:ext cx="324985" cy="219302"/>
            <a:chOff x="819304" y="3641612"/>
            <a:chExt cx="324985" cy="219302"/>
          </a:xfrm>
        </p:grpSpPr>
        <p:sp>
          <p:nvSpPr>
            <p:cNvPr id="71" name="矩形">
              <a:extLst>
                <a:ext uri="{FF2B5EF4-FFF2-40B4-BE49-F238E27FC236}">
                  <a16:creationId xmlns:a16="http://schemas.microsoft.com/office/drawing/2014/main" id="{0404ECED-C743-4AA7-996C-4C5723E7F32B}"/>
                </a:ext>
              </a:extLst>
            </p:cNvPr>
            <p:cNvSpPr/>
            <p:nvPr/>
          </p:nvSpPr>
          <p:spPr>
            <a:xfrm>
              <a:off x="819304" y="3678347"/>
              <a:ext cx="324985" cy="142810"/>
            </a:xfrm>
            <a:prstGeom prst="roundRect">
              <a:avLst>
                <a:gd name="adj" fmla="val 0"/>
              </a:avLst>
            </a:prstGeom>
            <a:solidFill>
              <a:srgbClr val="C00000"/>
            </a:solidFill>
            <a:ln w="3175" cap="flat">
              <a:noFill/>
              <a:miter lim="400000"/>
            </a:ln>
            <a:effectLst/>
          </p:spPr>
          <p:txBody>
            <a:bodyPr wrap="square" lIns="13125" tIns="13125" rIns="13125" bIns="13125" numCol="1" anchor="ctr">
              <a:noAutofit/>
            </a:bodyPr>
            <a:lstStyle/>
            <a:p>
              <a:pPr marL="0" marR="0" lvl="0" indent="0" algn="l" defTabSz="705733" eaLnBrk="1" fontAlgn="auto" latinLnBrk="0" hangingPunct="1">
                <a:lnSpc>
                  <a:spcPct val="100000"/>
                </a:lnSpc>
                <a:spcBef>
                  <a:spcPts val="0"/>
                </a:spcBef>
                <a:spcAft>
                  <a:spcPts val="0"/>
                </a:spcAft>
                <a:buClrTx/>
                <a:buSzTx/>
                <a:buFontTx/>
                <a:buNone/>
                <a:tabLst/>
                <a:defRPr sz="1800" b="1">
                  <a:solidFill>
                    <a:srgbClr val="000000"/>
                  </a:solidFill>
                  <a:latin typeface="HarmonyHeiTi"/>
                  <a:ea typeface="HarmonyHeiTi"/>
                  <a:cs typeface="HarmonyHeiTi"/>
                  <a:sym typeface="HarmonyHeiTi"/>
                </a:defRPr>
              </a:pPr>
              <a:endParaRPr kumimoji="0" sz="2800" b="1" i="0" u="none" strike="noStrike" kern="0" cap="none" spc="0" normalizeH="0" baseline="0" noProof="0">
                <a:ln>
                  <a:noFill/>
                </a:ln>
                <a:solidFill>
                  <a:srgbClr val="000000"/>
                </a:solidFill>
                <a:effectLst/>
                <a:uLnTx/>
                <a:uFillTx/>
                <a:latin typeface="HarmonyHeiTi"/>
                <a:ea typeface="HarmonyHeiTi"/>
                <a:cs typeface="HarmonyHeiTi"/>
                <a:sym typeface="HarmonyHeiTi"/>
              </a:endParaRPr>
            </a:p>
          </p:txBody>
        </p:sp>
        <p:sp>
          <p:nvSpPr>
            <p:cNvPr id="78" name="文本框 29">
              <a:extLst>
                <a:ext uri="{FF2B5EF4-FFF2-40B4-BE49-F238E27FC236}">
                  <a16:creationId xmlns:a16="http://schemas.microsoft.com/office/drawing/2014/main" id="{B52490FF-F397-49A5-9DF9-EB98BC09F93A}"/>
                </a:ext>
              </a:extLst>
            </p:cNvPr>
            <p:cNvSpPr txBox="1"/>
            <p:nvPr/>
          </p:nvSpPr>
          <p:spPr>
            <a:xfrm>
              <a:off x="860646" y="3641612"/>
              <a:ext cx="283643" cy="219302"/>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defTabSz="2008007">
                <a:defRPr sz="1400">
                  <a:solidFill>
                    <a:srgbClr val="000000"/>
                  </a:solidFill>
                  <a:latin typeface="HarmonyHeiTi Medium"/>
                  <a:ea typeface="HarmonyHeiTi Medium"/>
                  <a:cs typeface="HarmonyHeiTi Medium"/>
                  <a:sym typeface="HarmonyHeiTi Medium"/>
                </a:defRPr>
              </a:lvl1pPr>
            </a:lstStyle>
            <a:p>
              <a:pPr marL="0" marR="0" lvl="0" indent="0" defTabSz="705733" eaLnBrk="1" fontAlgn="auto" latinLnBrk="0" hangingPunct="1">
                <a:lnSpc>
                  <a:spcPct val="100000"/>
                </a:lnSpc>
                <a:spcBef>
                  <a:spcPts val="0"/>
                </a:spcBef>
                <a:spcAft>
                  <a:spcPts val="0"/>
                </a:spcAft>
                <a:buClrTx/>
                <a:buSzTx/>
                <a:buFontTx/>
                <a:buNone/>
                <a:tabLst/>
                <a:defRPr/>
              </a:pPr>
              <a:r>
                <a:rPr kumimoji="0" sz="800" b="1" i="0" u="none" strike="noStrike" kern="0" cap="none" spc="0" normalizeH="0" baseline="0" noProof="0" dirty="0">
                  <a:ln>
                    <a:noFill/>
                  </a:ln>
                  <a:solidFill>
                    <a:srgbClr val="FFFFFF"/>
                  </a:solidFill>
                  <a:effectLst/>
                  <a:uLnTx/>
                  <a:uFillTx/>
                  <a:latin typeface="HarmonyHeiTi Medium"/>
                  <a:sym typeface="HarmonyHeiTi Medium"/>
                </a:rPr>
                <a:t>NEW</a:t>
              </a:r>
            </a:p>
          </p:txBody>
        </p:sp>
      </p:grpSp>
    </p:spTree>
    <p:extLst>
      <p:ext uri="{BB962C8B-B14F-4D97-AF65-F5344CB8AC3E}">
        <p14:creationId xmlns:p14="http://schemas.microsoft.com/office/powerpoint/2010/main" val="6316100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6D68B372-35A5-48B5-91B1-DABC7958A30A}"/>
              </a:ext>
            </a:extLst>
          </p:cNvPr>
          <p:cNvSpPr/>
          <p:nvPr/>
        </p:nvSpPr>
        <p:spPr>
          <a:xfrm>
            <a:off x="2372161" y="2303925"/>
            <a:ext cx="1713889" cy="1423147"/>
          </a:xfrm>
          <a:prstGeom prst="rect">
            <a:avLst/>
          </a:prstGeom>
          <a:solidFill>
            <a:schemeClr val="bg1">
              <a:lumMod val="9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zh-CN" altLang="en-US" kern="0">
              <a:solidFill>
                <a:prstClr val="white"/>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4" name="标题 1">
            <a:extLst>
              <a:ext uri="{FF2B5EF4-FFF2-40B4-BE49-F238E27FC236}">
                <a16:creationId xmlns:a16="http://schemas.microsoft.com/office/drawing/2014/main" id="{3E3E06AC-0634-42CE-85B1-E2A24B801D28}"/>
              </a:ext>
            </a:extLst>
          </p:cNvPr>
          <p:cNvSpPr>
            <a:spLocks noGrp="1"/>
          </p:cNvSpPr>
          <p:nvPr>
            <p:custDataLst>
              <p:tags r:id="rId1"/>
            </p:custDataLst>
          </p:nvPr>
        </p:nvSpPr>
        <p:spPr>
          <a:xfrm>
            <a:off x="550733" y="681317"/>
            <a:ext cx="10579883" cy="789533"/>
          </a:xfrm>
          <a:prstGeom prst="rect">
            <a:avLst/>
          </a:prstGeom>
        </p:spPr>
        <p:txBody>
          <a:bodyPr vert="horz" lIns="120000" tIns="62400" rIns="120000" bIns="62400" rtlCol="0" anchor="ctr" anchorCtr="0">
            <a:normAutofit/>
          </a:bodyPr>
          <a:lstStyle>
            <a:lvl1pPr algn="l" defTabSz="685800" rtl="0" eaLnBrk="1" fontAlgn="auto" latinLnBrk="0" hangingPunct="1">
              <a:lnSpc>
                <a:spcPct val="100000"/>
              </a:lnSpc>
              <a:spcBef>
                <a:spcPct val="0"/>
              </a:spcBef>
              <a:buNone/>
              <a:defRPr sz="2700" b="1" u="none" strike="noStrike" kern="1200" cap="none" spc="300" normalizeH="0" baseline="0">
                <a:solidFill>
                  <a:sysClr val="windowText" lastClr="000000">
                    <a:lumMod val="85000"/>
                    <a:lumOff val="15000"/>
                  </a:sysClr>
                </a:solidFill>
                <a:uFillTx/>
                <a:latin typeface="Arial" panose="020B0604020202020204" pitchFamily="34" charset="0"/>
                <a:ea typeface="微软雅黑" panose="020B0503020204020204" charset="-122"/>
                <a:cs typeface="+mn-ea"/>
              </a:defRPr>
            </a:lvl1pPr>
          </a:lstStyle>
          <a:p>
            <a:pPr defTabSz="914377"/>
            <a:r>
              <a:rPr lang="zh-CN" altLang="en-US" sz="4000" spc="400" dirty="0">
                <a:latin typeface="微软雅黑" panose="020B0503020204020204" pitchFamily="34" charset="-122"/>
                <a:ea typeface="微软雅黑" panose="020B0503020204020204" pitchFamily="34" charset="-122"/>
              </a:rPr>
              <a:t>目录</a:t>
            </a:r>
          </a:p>
        </p:txBody>
      </p:sp>
      <p:sp>
        <p:nvSpPr>
          <p:cNvPr id="6" name="矩形 5">
            <a:extLst>
              <a:ext uri="{FF2B5EF4-FFF2-40B4-BE49-F238E27FC236}">
                <a16:creationId xmlns:a16="http://schemas.microsoft.com/office/drawing/2014/main" id="{B4971A59-BEB4-436B-80EF-65BD62CDFAC3}"/>
              </a:ext>
            </a:extLst>
          </p:cNvPr>
          <p:cNvSpPr/>
          <p:nvPr/>
        </p:nvSpPr>
        <p:spPr>
          <a:xfrm>
            <a:off x="412752" y="2303925"/>
            <a:ext cx="1713889" cy="1423147"/>
          </a:xfrm>
          <a:prstGeom prst="rect">
            <a:avLst/>
          </a:prstGeom>
          <a:solidFill>
            <a:schemeClr val="bg1">
              <a:lumMod val="9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zh-CN" altLang="en-US" kern="0">
              <a:solidFill>
                <a:prstClr val="white"/>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7" name="文本框 6">
            <a:extLst>
              <a:ext uri="{FF2B5EF4-FFF2-40B4-BE49-F238E27FC236}">
                <a16:creationId xmlns:a16="http://schemas.microsoft.com/office/drawing/2014/main" id="{991371C5-E275-4AFE-B9F6-D44AE6D35666}"/>
              </a:ext>
            </a:extLst>
          </p:cNvPr>
          <p:cNvSpPr txBox="1"/>
          <p:nvPr/>
        </p:nvSpPr>
        <p:spPr>
          <a:xfrm>
            <a:off x="542543" y="2383776"/>
            <a:ext cx="643558" cy="615553"/>
          </a:xfrm>
          <a:prstGeom prst="rect">
            <a:avLst/>
          </a:prstGeom>
          <a:noFill/>
        </p:spPr>
        <p:txBody>
          <a:bodyPr wrap="square" lIns="0" tIns="0" rIns="0" bIns="0" rtlCol="0">
            <a:spAutoFit/>
          </a:bodyPr>
          <a:lstStyle>
            <a:defPPr>
              <a:defRPr lang="en-US"/>
            </a:defPPr>
            <a:lvl1pPr>
              <a:defRPr sz="4000" b="1">
                <a:solidFill>
                  <a:srgbClr val="666666"/>
                </a:solidFill>
                <a:latin typeface="Arial" panose="020B0604020202020204" pitchFamily="34" charset="0"/>
                <a:ea typeface="Microsoft YaHei" panose="020B0503020204020204" pitchFamily="34" charset="-122"/>
                <a:cs typeface="+mn-ea"/>
              </a:defRPr>
            </a:lvl1pPr>
          </a:lstStyle>
          <a:p>
            <a:pPr marL="0" marR="0" lvl="0" indent="0" algn="l" defTabSz="914478" rtl="0" eaLnBrk="1" fontAlgn="auto" latinLnBrk="0" hangingPunct="1">
              <a:lnSpc>
                <a:spcPct val="100000"/>
              </a:lnSpc>
              <a:spcBef>
                <a:spcPts val="0"/>
              </a:spcBef>
              <a:spcAft>
                <a:spcPts val="0"/>
              </a:spcAft>
              <a:buClrTx/>
              <a:buSzTx/>
              <a:buFontTx/>
              <a:buNone/>
              <a:tabLst/>
              <a:defRPr/>
            </a:pPr>
            <a:r>
              <a:rPr lang="en-US" altLang="zh-CN" dirty="0">
                <a:latin typeface="微软雅黑" panose="020B0503020204020204" pitchFamily="34" charset="-122"/>
                <a:ea typeface="微软雅黑" panose="020B0503020204020204" pitchFamily="34" charset="-122"/>
                <a:sym typeface="Arial" panose="020B0604020202020204" pitchFamily="34" charset="0"/>
              </a:rPr>
              <a:t>01</a:t>
            </a: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8" name="文本框 7">
            <a:extLst>
              <a:ext uri="{FF2B5EF4-FFF2-40B4-BE49-F238E27FC236}">
                <a16:creationId xmlns:a16="http://schemas.microsoft.com/office/drawing/2014/main" id="{6FCACE9E-BE00-4706-8886-6B85C5133E53}"/>
              </a:ext>
            </a:extLst>
          </p:cNvPr>
          <p:cNvSpPr txBox="1"/>
          <p:nvPr/>
        </p:nvSpPr>
        <p:spPr>
          <a:xfrm>
            <a:off x="802105" y="3008255"/>
            <a:ext cx="1233871" cy="553998"/>
          </a:xfrm>
          <a:prstGeom prst="rect">
            <a:avLst/>
          </a:prstGeom>
          <a:noFill/>
        </p:spPr>
        <p:txBody>
          <a:bodyPr wrap="square" lIns="0" tIns="0" rIns="0" bIns="0" rtlCol="0">
            <a:spAutoFit/>
          </a:bodyPr>
          <a:lstStyle>
            <a:defPPr>
              <a:defRPr lang="en-US"/>
            </a:defPPr>
            <a:lvl1pPr>
              <a:defRPr>
                <a:solidFill>
                  <a:srgbClr val="666666"/>
                </a:solidFill>
                <a:latin typeface="Arial" panose="020B0604020202020204" pitchFamily="34" charset="0"/>
                <a:ea typeface="Microsoft YaHei" panose="020B0503020204020204" pitchFamily="34" charset="-122"/>
                <a:cs typeface="Arial" panose="020B0604020202020204" pitchFamily="34" charset="0"/>
              </a:defRPr>
            </a:lvl1pPr>
          </a:lstStyle>
          <a:p>
            <a:pPr lvl="0">
              <a:defRPr/>
            </a:pPr>
            <a:r>
              <a:rPr lang="en-US" altLang="zh-CN" dirty="0">
                <a:latin typeface="微软雅黑" panose="020B0503020204020204" pitchFamily="34" charset="-122"/>
                <a:ea typeface="微软雅黑" panose="020B0503020204020204" pitchFamily="34" charset="-122"/>
                <a:sym typeface="Arial" panose="020B0604020202020204" pitchFamily="34" charset="0"/>
              </a:rPr>
              <a:t>openGauss </a:t>
            </a:r>
            <a:r>
              <a:rPr lang="zh-CN" altLang="en-US" dirty="0">
                <a:latin typeface="微软雅黑" panose="020B0503020204020204" pitchFamily="34" charset="-122"/>
                <a:ea typeface="微软雅黑" panose="020B0503020204020204" pitchFamily="34" charset="-122"/>
                <a:sym typeface="Arial" panose="020B0604020202020204" pitchFamily="34" charset="0"/>
              </a:rPr>
              <a:t>总体架构</a:t>
            </a:r>
          </a:p>
        </p:txBody>
      </p:sp>
      <p:sp>
        <p:nvSpPr>
          <p:cNvPr id="9" name="文本框 8">
            <a:extLst>
              <a:ext uri="{FF2B5EF4-FFF2-40B4-BE49-F238E27FC236}">
                <a16:creationId xmlns:a16="http://schemas.microsoft.com/office/drawing/2014/main" id="{FB0919E2-7957-498C-8B8E-F5F19996D27E}"/>
              </a:ext>
            </a:extLst>
          </p:cNvPr>
          <p:cNvSpPr txBox="1"/>
          <p:nvPr/>
        </p:nvSpPr>
        <p:spPr>
          <a:xfrm>
            <a:off x="2447567" y="2383776"/>
            <a:ext cx="643558" cy="615553"/>
          </a:xfrm>
          <a:prstGeom prst="rect">
            <a:avLst/>
          </a:prstGeom>
          <a:noFill/>
        </p:spPr>
        <p:txBody>
          <a:bodyPr wrap="square" lIns="0" tIns="0" rIns="0" bIns="0" rtlCol="0">
            <a:spAutoFit/>
          </a:bodyPr>
          <a:lstStyle>
            <a:defPPr>
              <a:defRPr lang="en-US"/>
            </a:defPPr>
            <a:lvl1pPr>
              <a:defRPr sz="4000" b="1">
                <a:solidFill>
                  <a:srgbClr val="666666"/>
                </a:solidFill>
                <a:latin typeface="Arial" panose="020B0604020202020204" pitchFamily="34" charset="0"/>
                <a:ea typeface="Microsoft YaHei" panose="020B0503020204020204" pitchFamily="34" charset="-122"/>
                <a:cs typeface="+mn-ea"/>
              </a:defRPr>
            </a:lvl1pPr>
          </a:lstStyle>
          <a:p>
            <a:pPr>
              <a:defRPr/>
            </a:pPr>
            <a:r>
              <a:rPr lang="en-US" altLang="zh-CN" dirty="0">
                <a:latin typeface="微软雅黑" panose="020B0503020204020204" pitchFamily="34" charset="-122"/>
                <a:ea typeface="微软雅黑" panose="020B0503020204020204" pitchFamily="34" charset="-122"/>
                <a:sym typeface="Arial" panose="020B0604020202020204" pitchFamily="34" charset="0"/>
              </a:rPr>
              <a:t>02</a:t>
            </a: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0" name="文本框 9">
            <a:extLst>
              <a:ext uri="{FF2B5EF4-FFF2-40B4-BE49-F238E27FC236}">
                <a16:creationId xmlns:a16="http://schemas.microsoft.com/office/drawing/2014/main" id="{AA121249-4B92-4EC9-8D21-6A27D06C1884}"/>
              </a:ext>
            </a:extLst>
          </p:cNvPr>
          <p:cNvSpPr txBox="1"/>
          <p:nvPr/>
        </p:nvSpPr>
        <p:spPr>
          <a:xfrm>
            <a:off x="2766836" y="2945097"/>
            <a:ext cx="1433930" cy="553998"/>
          </a:xfrm>
          <a:prstGeom prst="rect">
            <a:avLst/>
          </a:prstGeom>
          <a:noFill/>
        </p:spPr>
        <p:txBody>
          <a:bodyPr wrap="square" lIns="0" tIns="0" rIns="0" bIns="0" rtlCol="0">
            <a:spAutoFit/>
          </a:bodyPr>
          <a:lstStyle>
            <a:defPPr>
              <a:defRPr lang="en-US"/>
            </a:defPPr>
            <a:lvl1pPr>
              <a:defRPr>
                <a:solidFill>
                  <a:srgbClr val="666666"/>
                </a:solidFill>
                <a:latin typeface="Arial" panose="020B0604020202020204" pitchFamily="34" charset="0"/>
                <a:ea typeface="Microsoft YaHei" panose="020B0503020204020204" pitchFamily="34" charset="-122"/>
                <a:cs typeface="Arial" panose="020B0604020202020204" pitchFamily="34" charset="0"/>
              </a:defRPr>
            </a:lvl1pPr>
          </a:lstStyle>
          <a:p>
            <a:pPr lvl="0">
              <a:defRPr/>
            </a:pPr>
            <a:r>
              <a:rPr lang="en-US" altLang="zh-CN" dirty="0">
                <a:latin typeface="微软雅黑" panose="020B0503020204020204" pitchFamily="34" charset="-122"/>
                <a:ea typeface="微软雅黑" panose="020B0503020204020204" pitchFamily="34" charset="-122"/>
                <a:sym typeface="Arial" panose="020B0604020202020204" pitchFamily="34" charset="0"/>
              </a:rPr>
              <a:t>openGauss </a:t>
            </a:r>
            <a:r>
              <a:rPr lang="zh-CN" altLang="en-US" dirty="0">
                <a:latin typeface="微软雅黑" panose="020B0503020204020204" pitchFamily="34" charset="-122"/>
                <a:ea typeface="微软雅黑" panose="020B0503020204020204" pitchFamily="34" charset="-122"/>
                <a:sym typeface="Arial" panose="020B0604020202020204" pitchFamily="34" charset="0"/>
              </a:rPr>
              <a:t>内核特性</a:t>
            </a:r>
          </a:p>
        </p:txBody>
      </p:sp>
      <p:sp>
        <p:nvSpPr>
          <p:cNvPr id="21" name="矩形 20">
            <a:extLst>
              <a:ext uri="{FF2B5EF4-FFF2-40B4-BE49-F238E27FC236}">
                <a16:creationId xmlns:a16="http://schemas.microsoft.com/office/drawing/2014/main" id="{D2C663CB-42B8-4ED7-95C8-51CBD40BDF99}"/>
              </a:ext>
            </a:extLst>
          </p:cNvPr>
          <p:cNvSpPr/>
          <p:nvPr/>
        </p:nvSpPr>
        <p:spPr>
          <a:xfrm>
            <a:off x="6183259" y="2303925"/>
            <a:ext cx="1713889" cy="1423147"/>
          </a:xfrm>
          <a:prstGeom prst="rect">
            <a:avLst/>
          </a:prstGeom>
          <a:solidFill>
            <a:schemeClr val="bg1">
              <a:lumMod val="9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2" name="文本框 21">
            <a:extLst>
              <a:ext uri="{FF2B5EF4-FFF2-40B4-BE49-F238E27FC236}">
                <a16:creationId xmlns:a16="http://schemas.microsoft.com/office/drawing/2014/main" id="{79C348E4-E1E5-47AB-BF01-DB643ADBCAEA}"/>
              </a:ext>
            </a:extLst>
          </p:cNvPr>
          <p:cNvSpPr txBox="1"/>
          <p:nvPr/>
        </p:nvSpPr>
        <p:spPr>
          <a:xfrm>
            <a:off x="6258665" y="2383776"/>
            <a:ext cx="643558" cy="615553"/>
          </a:xfrm>
          <a:prstGeom prst="rect">
            <a:avLst/>
          </a:prstGeom>
          <a:noFill/>
        </p:spPr>
        <p:txBody>
          <a:bodyPr wrap="square" lIns="0" tIns="0" rIns="0" bIns="0" rtlCol="0">
            <a:spAutoFit/>
          </a:bodyPr>
          <a:lstStyle>
            <a:defPPr>
              <a:defRPr lang="en-US"/>
            </a:defPPr>
            <a:lvl1pPr>
              <a:defRPr sz="4000" b="1">
                <a:solidFill>
                  <a:srgbClr val="666666"/>
                </a:solidFill>
                <a:latin typeface="Arial" panose="020B0604020202020204" pitchFamily="34" charset="0"/>
                <a:ea typeface="Microsoft YaHei" panose="020B0503020204020204" pitchFamily="34" charset="-122"/>
                <a:cs typeface="+mn-ea"/>
              </a:defRPr>
            </a:lvl1pPr>
          </a:lstStyle>
          <a:p>
            <a:pPr marL="0" marR="0" lvl="0" indent="0" algn="l" defTabSz="914478"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sym typeface="Arial" panose="020B0604020202020204" pitchFamily="34" charset="0"/>
              </a:rPr>
              <a:t>04</a:t>
            </a:r>
            <a:endParaRPr kumimoji="0" lang="zh-CN" altLang="en-US" sz="4000" b="1" i="0" u="none" strike="noStrike" kern="120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23" name="文本框 22">
            <a:extLst>
              <a:ext uri="{FF2B5EF4-FFF2-40B4-BE49-F238E27FC236}">
                <a16:creationId xmlns:a16="http://schemas.microsoft.com/office/drawing/2014/main" id="{AF4D6E40-9512-4DE0-BEDE-AA6365D614C2}"/>
              </a:ext>
            </a:extLst>
          </p:cNvPr>
          <p:cNvSpPr txBox="1"/>
          <p:nvPr/>
        </p:nvSpPr>
        <p:spPr>
          <a:xfrm>
            <a:off x="6577934" y="2945097"/>
            <a:ext cx="1433930" cy="553998"/>
          </a:xfrm>
          <a:prstGeom prst="rect">
            <a:avLst/>
          </a:prstGeom>
          <a:noFill/>
        </p:spPr>
        <p:txBody>
          <a:bodyPr wrap="square" lIns="0" tIns="0" rIns="0" bIns="0" rtlCol="0">
            <a:spAutoFit/>
          </a:bodyPr>
          <a:lstStyle>
            <a:defPPr>
              <a:defRPr lang="en-US"/>
            </a:defPPr>
            <a:lvl1pPr>
              <a:defRPr>
                <a:solidFill>
                  <a:srgbClr val="666666"/>
                </a:solidFill>
                <a:latin typeface="Arial" panose="020B0604020202020204" pitchFamily="34" charset="0"/>
                <a:ea typeface="Microsoft YaHei" panose="020B0503020204020204" pitchFamily="34" charset="-122"/>
                <a:cs typeface="Arial" panose="020B0604020202020204" pitchFamily="34" charset="0"/>
              </a:defRPr>
            </a:lvl1pPr>
          </a:lstStyle>
          <a:p>
            <a:pPr>
              <a:defRPr/>
            </a:pPr>
            <a:r>
              <a:rPr lang="en-US" altLang="zh-CN" dirty="0">
                <a:latin typeface="微软雅黑" panose="020B0503020204020204" pitchFamily="34" charset="-122"/>
                <a:ea typeface="微软雅黑" panose="020B0503020204020204" pitchFamily="34" charset="-122"/>
                <a:sym typeface="Arial" panose="020B0604020202020204" pitchFamily="34" charset="0"/>
              </a:rPr>
              <a:t>openGauss </a:t>
            </a:r>
            <a:r>
              <a:rPr lang="en-US" altLang="zh-CN" dirty="0" err="1">
                <a:latin typeface="微软雅黑" panose="020B0503020204020204" pitchFamily="34" charset="-122"/>
                <a:ea typeface="微软雅黑" panose="020B0503020204020204" pitchFamily="34" charset="-122"/>
              </a:rPr>
              <a:t>DataPod</a:t>
            </a: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25" name="文本框 24">
            <a:extLst>
              <a:ext uri="{FF2B5EF4-FFF2-40B4-BE49-F238E27FC236}">
                <a16:creationId xmlns:a16="http://schemas.microsoft.com/office/drawing/2014/main" id="{45FDE5C5-9C1A-4AAE-BA1F-2CA9B9FCC3FD}"/>
              </a:ext>
            </a:extLst>
          </p:cNvPr>
          <p:cNvSpPr txBox="1"/>
          <p:nvPr/>
        </p:nvSpPr>
        <p:spPr>
          <a:xfrm>
            <a:off x="8246452" y="2383776"/>
            <a:ext cx="643558" cy="615553"/>
          </a:xfrm>
          <a:prstGeom prst="rect">
            <a:avLst/>
          </a:prstGeom>
          <a:noFill/>
        </p:spPr>
        <p:txBody>
          <a:bodyPr wrap="square" lIns="0" tIns="0" rIns="0" bIns="0" rtlCol="0">
            <a:spAutoFit/>
          </a:bodyPr>
          <a:lstStyle>
            <a:defPPr>
              <a:defRPr lang="en-US"/>
            </a:defPPr>
            <a:lvl1pPr>
              <a:defRPr sz="4000" b="1">
                <a:solidFill>
                  <a:srgbClr val="666666"/>
                </a:solidFill>
                <a:latin typeface="Arial" panose="020B0604020202020204" pitchFamily="34" charset="0"/>
                <a:ea typeface="Microsoft YaHei" panose="020B0503020204020204" pitchFamily="34" charset="-122"/>
                <a:cs typeface="+mn-ea"/>
              </a:defRPr>
            </a:lvl1pPr>
          </a:lstStyle>
          <a:p>
            <a:pPr marL="0" marR="0" lvl="0" indent="0" algn="l" defTabSz="914478"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Arial" panose="020B0604020202020204" pitchFamily="34" charset="0"/>
              </a:rPr>
              <a:t>05</a:t>
            </a:r>
            <a:endParaRPr kumimoji="0" lang="zh-CN" altLang="en-US" sz="4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26" name="文本框 25">
            <a:extLst>
              <a:ext uri="{FF2B5EF4-FFF2-40B4-BE49-F238E27FC236}">
                <a16:creationId xmlns:a16="http://schemas.microsoft.com/office/drawing/2014/main" id="{DAE4E1EF-EECE-4EED-8B11-8FE32BC848F2}"/>
              </a:ext>
            </a:extLst>
          </p:cNvPr>
          <p:cNvSpPr txBox="1"/>
          <p:nvPr/>
        </p:nvSpPr>
        <p:spPr>
          <a:xfrm>
            <a:off x="8565721" y="2945097"/>
            <a:ext cx="1319214" cy="553998"/>
          </a:xfrm>
          <a:prstGeom prst="rect">
            <a:avLst/>
          </a:prstGeom>
          <a:noFill/>
        </p:spPr>
        <p:txBody>
          <a:bodyPr wrap="square" lIns="0" tIns="0" rIns="0" bIns="0" rtlCol="0">
            <a:spAutoFit/>
          </a:bodyPr>
          <a:lstStyle>
            <a:defPPr>
              <a:defRPr lang="en-US"/>
            </a:defPPr>
            <a:lvl1pPr>
              <a:defRPr>
                <a:solidFill>
                  <a:srgbClr val="666666"/>
                </a:solidFill>
                <a:latin typeface="Arial" panose="020B0604020202020204" pitchFamily="34" charset="0"/>
                <a:ea typeface="Microsoft YaHei" panose="020B0503020204020204" pitchFamily="34" charset="-122"/>
                <a:cs typeface="Arial" panose="020B0604020202020204" pitchFamily="34" charset="0"/>
              </a:defRPr>
            </a:lvl1pPr>
          </a:lstStyle>
          <a:p>
            <a:pPr lvl="0">
              <a:defRPr/>
            </a:pPr>
            <a:r>
              <a:rPr lang="en-US" altLang="zh-CN"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openGauss </a:t>
            </a:r>
            <a:r>
              <a:rPr lang="en-US" altLang="zh-CN" dirty="0" err="1">
                <a:solidFill>
                  <a:schemeClr val="bg1"/>
                </a:solidFill>
                <a:latin typeface="微软雅黑" panose="020B0503020204020204" pitchFamily="34" charset="-122"/>
                <a:ea typeface="微软雅黑" panose="020B0503020204020204" pitchFamily="34" charset="-122"/>
              </a:rPr>
              <a:t>DataKit</a:t>
            </a:r>
            <a:endParaRPr lang="zh-CN" altLang="en-US"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27" name="直接连接符 26">
            <a:extLst>
              <a:ext uri="{FF2B5EF4-FFF2-40B4-BE49-F238E27FC236}">
                <a16:creationId xmlns:a16="http://schemas.microsoft.com/office/drawing/2014/main" id="{EA16392C-84B4-46F3-B9F2-D425B8596F11}"/>
              </a:ext>
            </a:extLst>
          </p:cNvPr>
          <p:cNvCxnSpPr/>
          <p:nvPr/>
        </p:nvCxnSpPr>
        <p:spPr>
          <a:xfrm>
            <a:off x="412752" y="3792066"/>
            <a:ext cx="17138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0070AF7B-A478-4DDD-BEB2-C8EF09400DAF}"/>
              </a:ext>
            </a:extLst>
          </p:cNvPr>
          <p:cNvCxnSpPr/>
          <p:nvPr/>
        </p:nvCxnSpPr>
        <p:spPr>
          <a:xfrm>
            <a:off x="6182574" y="3792065"/>
            <a:ext cx="17138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EFEB0749-475F-4625-855B-82F3EDF0E83D}"/>
              </a:ext>
            </a:extLst>
          </p:cNvPr>
          <p:cNvCxnSpPr/>
          <p:nvPr/>
        </p:nvCxnSpPr>
        <p:spPr>
          <a:xfrm>
            <a:off x="2372161" y="3792065"/>
            <a:ext cx="1713889"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id="{1C392E42-31B0-467A-8390-9AF0D8E79241}"/>
              </a:ext>
            </a:extLst>
          </p:cNvPr>
          <p:cNvSpPr/>
          <p:nvPr/>
        </p:nvSpPr>
        <p:spPr>
          <a:xfrm>
            <a:off x="10056405" y="2303925"/>
            <a:ext cx="1713889" cy="1423147"/>
          </a:xfrm>
          <a:prstGeom prst="rect">
            <a:avLst/>
          </a:prstGeom>
          <a:solidFill>
            <a:srgbClr val="C00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zh-CN" altLang="en-US" kern="0">
              <a:solidFill>
                <a:prstClr val="white"/>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3" name="文本框 32">
            <a:extLst>
              <a:ext uri="{FF2B5EF4-FFF2-40B4-BE49-F238E27FC236}">
                <a16:creationId xmlns:a16="http://schemas.microsoft.com/office/drawing/2014/main" id="{1C27A769-67C2-4A2F-9661-A4C24C5564C5}"/>
              </a:ext>
            </a:extLst>
          </p:cNvPr>
          <p:cNvSpPr txBox="1"/>
          <p:nvPr/>
        </p:nvSpPr>
        <p:spPr>
          <a:xfrm>
            <a:off x="10131811" y="2383776"/>
            <a:ext cx="643558" cy="615553"/>
          </a:xfrm>
          <a:prstGeom prst="rect">
            <a:avLst/>
          </a:prstGeom>
          <a:noFill/>
        </p:spPr>
        <p:txBody>
          <a:bodyPr wrap="square" lIns="0" tIns="0" rIns="0" bIns="0" rtlCol="0">
            <a:spAutoFit/>
          </a:bodyPr>
          <a:lstStyle>
            <a:defPPr>
              <a:defRPr lang="en-US"/>
            </a:defPPr>
            <a:lvl1pPr>
              <a:defRPr sz="4000" b="1">
                <a:solidFill>
                  <a:srgbClr val="666666"/>
                </a:solidFill>
                <a:latin typeface="Arial" panose="020B0604020202020204" pitchFamily="34" charset="0"/>
                <a:ea typeface="Microsoft YaHei" panose="020B0503020204020204" pitchFamily="34" charset="-122"/>
                <a:cs typeface="+mn-ea"/>
              </a:defRPr>
            </a:lvl1pPr>
          </a:lstStyle>
          <a:p>
            <a:pPr marL="0" marR="0" lvl="0" indent="0" algn="l" defTabSz="914478"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Arial" panose="020B0604020202020204" pitchFamily="34" charset="0"/>
              </a:rPr>
              <a:t>06</a:t>
            </a:r>
            <a:endParaRPr kumimoji="0" lang="zh-CN" altLang="en-US" sz="4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34" name="文本框 33">
            <a:extLst>
              <a:ext uri="{FF2B5EF4-FFF2-40B4-BE49-F238E27FC236}">
                <a16:creationId xmlns:a16="http://schemas.microsoft.com/office/drawing/2014/main" id="{DB160B3F-D1B9-40DF-80BD-03CBB781E36E}"/>
              </a:ext>
            </a:extLst>
          </p:cNvPr>
          <p:cNvSpPr txBox="1"/>
          <p:nvPr/>
        </p:nvSpPr>
        <p:spPr>
          <a:xfrm>
            <a:off x="10451080" y="2945097"/>
            <a:ext cx="1319214" cy="553998"/>
          </a:xfrm>
          <a:prstGeom prst="rect">
            <a:avLst/>
          </a:prstGeom>
          <a:noFill/>
        </p:spPr>
        <p:txBody>
          <a:bodyPr wrap="square" lIns="0" tIns="0" rIns="0" bIns="0" rtlCol="0">
            <a:spAutoFit/>
          </a:bodyPr>
          <a:lstStyle>
            <a:defPPr>
              <a:defRPr lang="en-US"/>
            </a:defPPr>
            <a:lvl1pPr>
              <a:defRPr>
                <a:solidFill>
                  <a:srgbClr val="666666"/>
                </a:solidFill>
                <a:latin typeface="Arial" panose="020B0604020202020204" pitchFamily="34" charset="0"/>
                <a:ea typeface="Microsoft YaHei" panose="020B0503020204020204" pitchFamily="34" charset="-122"/>
                <a:cs typeface="Arial" panose="020B0604020202020204" pitchFamily="34" charset="0"/>
              </a:defRPr>
            </a:lvl1pPr>
          </a:lstStyle>
          <a:p>
            <a:pPr lvl="0">
              <a:defRPr/>
            </a:pPr>
            <a:r>
              <a:rPr lang="en-US" altLang="zh-CN"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openGauss</a:t>
            </a:r>
            <a:r>
              <a:rPr lang="zh-CN" altLang="en-US" dirty="0">
                <a:solidFill>
                  <a:schemeClr val="bg1"/>
                </a:solidFill>
                <a:latin typeface="微软雅黑" panose="020B0503020204020204" pitchFamily="34" charset="-122"/>
                <a:ea typeface="微软雅黑" panose="020B0503020204020204" pitchFamily="34" charset="-122"/>
              </a:rPr>
              <a:t>基准测试</a:t>
            </a:r>
            <a:endParaRPr lang="zh-CN" altLang="en-US"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35" name="直接连接符 34">
            <a:extLst>
              <a:ext uri="{FF2B5EF4-FFF2-40B4-BE49-F238E27FC236}">
                <a16:creationId xmlns:a16="http://schemas.microsoft.com/office/drawing/2014/main" id="{F3ECA4FD-0524-49D7-9010-40E6F00562A9}"/>
              </a:ext>
            </a:extLst>
          </p:cNvPr>
          <p:cNvCxnSpPr/>
          <p:nvPr/>
        </p:nvCxnSpPr>
        <p:spPr>
          <a:xfrm>
            <a:off x="10056405" y="3792066"/>
            <a:ext cx="1713889"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矩形 36">
            <a:extLst>
              <a:ext uri="{FF2B5EF4-FFF2-40B4-BE49-F238E27FC236}">
                <a16:creationId xmlns:a16="http://schemas.microsoft.com/office/drawing/2014/main" id="{3F3F4A4C-537E-43B2-A1CF-B588AF991E04}"/>
              </a:ext>
            </a:extLst>
          </p:cNvPr>
          <p:cNvSpPr/>
          <p:nvPr/>
        </p:nvSpPr>
        <p:spPr>
          <a:xfrm>
            <a:off x="4291899" y="2303925"/>
            <a:ext cx="1713889" cy="1423147"/>
          </a:xfrm>
          <a:prstGeom prst="rect">
            <a:avLst/>
          </a:prstGeom>
          <a:solidFill>
            <a:schemeClr val="bg1">
              <a:lumMod val="9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8" name="文本框 37">
            <a:extLst>
              <a:ext uri="{FF2B5EF4-FFF2-40B4-BE49-F238E27FC236}">
                <a16:creationId xmlns:a16="http://schemas.microsoft.com/office/drawing/2014/main" id="{BC99233E-7464-4F94-9132-4BC09666FC94}"/>
              </a:ext>
            </a:extLst>
          </p:cNvPr>
          <p:cNvSpPr txBox="1"/>
          <p:nvPr/>
        </p:nvSpPr>
        <p:spPr>
          <a:xfrm>
            <a:off x="4367305" y="2383776"/>
            <a:ext cx="643558" cy="615553"/>
          </a:xfrm>
          <a:prstGeom prst="rect">
            <a:avLst/>
          </a:prstGeom>
          <a:noFill/>
        </p:spPr>
        <p:txBody>
          <a:bodyPr wrap="square" lIns="0" tIns="0" rIns="0" bIns="0" rtlCol="0">
            <a:spAutoFit/>
          </a:bodyPr>
          <a:lstStyle>
            <a:defPPr>
              <a:defRPr lang="en-US"/>
            </a:defPPr>
            <a:lvl1pPr>
              <a:defRPr sz="4000" b="1">
                <a:solidFill>
                  <a:srgbClr val="666666"/>
                </a:solidFill>
                <a:latin typeface="Arial" panose="020B0604020202020204" pitchFamily="34" charset="0"/>
                <a:ea typeface="Microsoft YaHei" panose="020B0503020204020204" pitchFamily="34" charset="-122"/>
                <a:cs typeface="+mn-ea"/>
              </a:defRPr>
            </a:lvl1pPr>
          </a:lstStyle>
          <a:p>
            <a:pPr marL="0" marR="0" lvl="0" indent="0" algn="l" defTabSz="914478"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sym typeface="Arial" panose="020B0604020202020204" pitchFamily="34" charset="0"/>
              </a:rPr>
              <a:t>03</a:t>
            </a:r>
            <a:endParaRPr kumimoji="0" lang="zh-CN" altLang="en-US" sz="4000" b="1" i="0" u="none" strike="noStrike" kern="120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39" name="直接连接符 38">
            <a:extLst>
              <a:ext uri="{FF2B5EF4-FFF2-40B4-BE49-F238E27FC236}">
                <a16:creationId xmlns:a16="http://schemas.microsoft.com/office/drawing/2014/main" id="{8740CB62-A35B-424C-9F4D-B90A1BB1C431}"/>
              </a:ext>
            </a:extLst>
          </p:cNvPr>
          <p:cNvCxnSpPr/>
          <p:nvPr/>
        </p:nvCxnSpPr>
        <p:spPr>
          <a:xfrm>
            <a:off x="4291899" y="3792066"/>
            <a:ext cx="1713889" cy="0"/>
          </a:xfrm>
          <a:prstGeom prst="line">
            <a:avLst/>
          </a:prstGeom>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61CE73BD-6868-4C6F-8575-D9ABD3CE71F1}"/>
              </a:ext>
            </a:extLst>
          </p:cNvPr>
          <p:cNvSpPr txBox="1"/>
          <p:nvPr/>
        </p:nvSpPr>
        <p:spPr>
          <a:xfrm>
            <a:off x="4613167" y="2996925"/>
            <a:ext cx="1433930" cy="276999"/>
          </a:xfrm>
          <a:prstGeom prst="rect">
            <a:avLst/>
          </a:prstGeom>
          <a:noFill/>
        </p:spPr>
        <p:txBody>
          <a:bodyPr wrap="square" lIns="0" tIns="0" rIns="0" bIns="0" rtlCol="0">
            <a:spAutoFit/>
          </a:bodyPr>
          <a:lstStyle>
            <a:defPPr>
              <a:defRPr lang="en-US"/>
            </a:defPPr>
            <a:lvl1pPr>
              <a:defRPr>
                <a:solidFill>
                  <a:srgbClr val="666666"/>
                </a:solidFill>
                <a:latin typeface="Arial" panose="020B0604020202020204" pitchFamily="34" charset="0"/>
                <a:ea typeface="Microsoft YaHei" panose="020B0503020204020204" pitchFamily="34" charset="-122"/>
                <a:cs typeface="Arial" panose="020B0604020202020204" pitchFamily="34" charset="0"/>
              </a:defRPr>
            </a:lvl1pPr>
          </a:lstStyle>
          <a:p>
            <a:pPr>
              <a:defRPr/>
            </a:pPr>
            <a:r>
              <a:rPr lang="en-US" altLang="zh-CN" dirty="0" err="1">
                <a:latin typeface="微软雅黑" panose="020B0503020204020204" pitchFamily="34" charset="-122"/>
                <a:ea typeface="微软雅黑" panose="020B0503020204020204" pitchFamily="34" charset="-122"/>
                <a:sym typeface="Arial" panose="020B0604020202020204" pitchFamily="34" charset="0"/>
              </a:rPr>
              <a:t>oGRAC</a:t>
            </a: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28" name="矩形 27">
            <a:extLst>
              <a:ext uri="{FF2B5EF4-FFF2-40B4-BE49-F238E27FC236}">
                <a16:creationId xmlns:a16="http://schemas.microsoft.com/office/drawing/2014/main" id="{DF24AB5C-3A19-4226-8F7B-3FA41D243A03}"/>
              </a:ext>
            </a:extLst>
          </p:cNvPr>
          <p:cNvSpPr/>
          <p:nvPr/>
        </p:nvSpPr>
        <p:spPr>
          <a:xfrm>
            <a:off x="8171046" y="2303925"/>
            <a:ext cx="1713889" cy="1423147"/>
          </a:xfrm>
          <a:prstGeom prst="rect">
            <a:avLst/>
          </a:prstGeom>
          <a:solidFill>
            <a:schemeClr val="bg1">
              <a:lumMod val="9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6" name="文本框 35">
            <a:extLst>
              <a:ext uri="{FF2B5EF4-FFF2-40B4-BE49-F238E27FC236}">
                <a16:creationId xmlns:a16="http://schemas.microsoft.com/office/drawing/2014/main" id="{CA9D19D8-9B69-47F2-83FD-F4D5C1C2D708}"/>
              </a:ext>
            </a:extLst>
          </p:cNvPr>
          <p:cNvSpPr txBox="1"/>
          <p:nvPr/>
        </p:nvSpPr>
        <p:spPr>
          <a:xfrm>
            <a:off x="8246452" y="2383776"/>
            <a:ext cx="643558" cy="615553"/>
          </a:xfrm>
          <a:prstGeom prst="rect">
            <a:avLst/>
          </a:prstGeom>
          <a:noFill/>
        </p:spPr>
        <p:txBody>
          <a:bodyPr wrap="square" lIns="0" tIns="0" rIns="0" bIns="0" rtlCol="0">
            <a:spAutoFit/>
          </a:bodyPr>
          <a:lstStyle>
            <a:defPPr>
              <a:defRPr lang="en-US"/>
            </a:defPPr>
            <a:lvl1pPr>
              <a:defRPr sz="4000" b="1">
                <a:solidFill>
                  <a:srgbClr val="666666"/>
                </a:solidFill>
                <a:latin typeface="Arial" panose="020B0604020202020204" pitchFamily="34" charset="0"/>
                <a:ea typeface="Microsoft YaHei" panose="020B0503020204020204" pitchFamily="34" charset="-122"/>
                <a:cs typeface="+mn-ea"/>
              </a:defRPr>
            </a:lvl1pPr>
          </a:lstStyle>
          <a:p>
            <a:pPr marL="0" marR="0" lvl="0" indent="0" algn="l" defTabSz="914478"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sym typeface="Arial" panose="020B0604020202020204" pitchFamily="34" charset="0"/>
              </a:rPr>
              <a:t>05</a:t>
            </a:r>
            <a:endParaRPr kumimoji="0" lang="zh-CN" altLang="en-US" sz="4000" b="1" i="0" u="none" strike="noStrike" kern="120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41" name="文本框 40">
            <a:extLst>
              <a:ext uri="{FF2B5EF4-FFF2-40B4-BE49-F238E27FC236}">
                <a16:creationId xmlns:a16="http://schemas.microsoft.com/office/drawing/2014/main" id="{134A1AD3-0D8B-404C-BEE6-645CC3299DBC}"/>
              </a:ext>
            </a:extLst>
          </p:cNvPr>
          <p:cNvSpPr txBox="1"/>
          <p:nvPr/>
        </p:nvSpPr>
        <p:spPr>
          <a:xfrm>
            <a:off x="8565721" y="2945097"/>
            <a:ext cx="1319214" cy="553998"/>
          </a:xfrm>
          <a:prstGeom prst="rect">
            <a:avLst/>
          </a:prstGeom>
          <a:noFill/>
        </p:spPr>
        <p:txBody>
          <a:bodyPr wrap="square" lIns="0" tIns="0" rIns="0" bIns="0" rtlCol="0">
            <a:spAutoFit/>
          </a:bodyPr>
          <a:lstStyle>
            <a:defPPr>
              <a:defRPr lang="en-US"/>
            </a:defPPr>
            <a:lvl1pPr>
              <a:defRPr>
                <a:solidFill>
                  <a:srgbClr val="666666"/>
                </a:solidFill>
                <a:latin typeface="Arial" panose="020B0604020202020204" pitchFamily="34" charset="0"/>
                <a:ea typeface="Microsoft YaHei" panose="020B0503020204020204" pitchFamily="34" charset="-122"/>
                <a:cs typeface="Arial" panose="020B0604020202020204" pitchFamily="34" charset="0"/>
              </a:defRPr>
            </a:lvl1pPr>
          </a:lstStyle>
          <a:p>
            <a:pPr lvl="0">
              <a:defRPr/>
            </a:pPr>
            <a:r>
              <a:rPr lang="en-US" altLang="zh-CN" dirty="0">
                <a:latin typeface="微软雅黑" panose="020B0503020204020204" pitchFamily="34" charset="-122"/>
                <a:ea typeface="微软雅黑" panose="020B0503020204020204" pitchFamily="34" charset="-122"/>
                <a:sym typeface="Arial" panose="020B0604020202020204" pitchFamily="34" charset="0"/>
              </a:rPr>
              <a:t>openGauss </a:t>
            </a:r>
            <a:r>
              <a:rPr lang="en-US" altLang="zh-CN" dirty="0" err="1">
                <a:latin typeface="微软雅黑" panose="020B0503020204020204" pitchFamily="34" charset="-122"/>
                <a:ea typeface="微软雅黑" panose="020B0503020204020204" pitchFamily="34" charset="-122"/>
              </a:rPr>
              <a:t>DataKit</a:t>
            </a: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42" name="直接连接符 41">
            <a:extLst>
              <a:ext uri="{FF2B5EF4-FFF2-40B4-BE49-F238E27FC236}">
                <a16:creationId xmlns:a16="http://schemas.microsoft.com/office/drawing/2014/main" id="{F829AEF0-66D6-4877-8B1E-3172BBFD4F9C}"/>
              </a:ext>
            </a:extLst>
          </p:cNvPr>
          <p:cNvCxnSpPr/>
          <p:nvPr/>
        </p:nvCxnSpPr>
        <p:spPr>
          <a:xfrm>
            <a:off x="8171046" y="3792066"/>
            <a:ext cx="171388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090802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96">
            <a:extLst>
              <a:ext uri="{FF2B5EF4-FFF2-40B4-BE49-F238E27FC236}">
                <a16:creationId xmlns:a16="http://schemas.microsoft.com/office/drawing/2014/main" id="{598DCD32-5EA9-4FCF-BAB6-58D2B3406160}"/>
              </a:ext>
            </a:extLst>
          </p:cNvPr>
          <p:cNvSpPr/>
          <p:nvPr/>
        </p:nvSpPr>
        <p:spPr bwMode="auto">
          <a:xfrm>
            <a:off x="5333096" y="1143468"/>
            <a:ext cx="6130242" cy="2322045"/>
          </a:xfrm>
          <a:prstGeom prst="rect">
            <a:avLst/>
          </a:prstGeom>
          <a:gradFill>
            <a:gsLst>
              <a:gs pos="0">
                <a:schemeClr val="bg1">
                  <a:lumMod val="85000"/>
                  <a:alpha val="50000"/>
                </a:schemeClr>
              </a:gs>
              <a:gs pos="100000">
                <a:schemeClr val="bg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625559"/>
            <a:endParaRPr lang="zh-CN" altLang="en-US" sz="3200" dirty="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 name="标题 1">
            <a:extLst>
              <a:ext uri="{FF2B5EF4-FFF2-40B4-BE49-F238E27FC236}">
                <a16:creationId xmlns:a16="http://schemas.microsoft.com/office/drawing/2014/main" id="{3E3E06AC-0634-42CE-85B1-E2A24B801D28}"/>
              </a:ext>
            </a:extLst>
          </p:cNvPr>
          <p:cNvSpPr>
            <a:spLocks noGrp="1"/>
          </p:cNvSpPr>
          <p:nvPr>
            <p:custDataLst>
              <p:tags r:id="rId1"/>
            </p:custDataLst>
          </p:nvPr>
        </p:nvSpPr>
        <p:spPr>
          <a:xfrm>
            <a:off x="0" y="398402"/>
            <a:ext cx="12196763" cy="556004"/>
          </a:xfrm>
          <a:prstGeom prst="rect">
            <a:avLst/>
          </a:prstGeom>
        </p:spPr>
        <p:txBody>
          <a:bodyPr vert="horz" lIns="120000" tIns="62400" rIns="120000" bIns="62400" rtlCol="0" anchor="ctr" anchorCtr="0">
            <a:normAutofit/>
          </a:bodyPr>
          <a:lstStyle>
            <a:lvl1pPr algn="l" defTabSz="685800" rtl="0" eaLnBrk="1" fontAlgn="auto" latinLnBrk="0" hangingPunct="1">
              <a:lnSpc>
                <a:spcPct val="100000"/>
              </a:lnSpc>
              <a:spcBef>
                <a:spcPct val="0"/>
              </a:spcBef>
              <a:buNone/>
              <a:defRPr sz="2700" b="1" u="none" strike="noStrike" kern="1200" cap="none" spc="300" normalizeH="0" baseline="0">
                <a:solidFill>
                  <a:sysClr val="windowText" lastClr="000000">
                    <a:lumMod val="85000"/>
                    <a:lumOff val="15000"/>
                  </a:sysClr>
                </a:solidFill>
                <a:uFillTx/>
                <a:latin typeface="Arial" panose="020B0604020202020204" pitchFamily="34" charset="0"/>
                <a:ea typeface="微软雅黑" panose="020B0503020204020204" charset="-122"/>
                <a:cs typeface="+mn-ea"/>
              </a:defRPr>
            </a:lvl1pPr>
          </a:lstStyle>
          <a:p>
            <a:pPr algn="ctr" defTabSz="914377">
              <a:defRPr/>
            </a:pPr>
            <a:r>
              <a:rPr lang="zh-CN" altLang="en-US" sz="2800" b="0" spc="0" dirty="0">
                <a:latin typeface="微软雅黑" panose="020B0503020204020204" pitchFamily="34" charset="-122"/>
                <a:ea typeface="微软雅黑" panose="020B0503020204020204" pitchFamily="34" charset="-122"/>
              </a:rPr>
              <a:t>单节点：基于行存引擎的</a:t>
            </a:r>
            <a:r>
              <a:rPr lang="en-US" altLang="zh-CN" sz="2800" b="0" spc="0" dirty="0">
                <a:latin typeface="微软雅黑" panose="020B0503020204020204" pitchFamily="34" charset="-122"/>
                <a:ea typeface="微软雅黑" panose="020B0503020204020204" pitchFamily="34" charset="-122"/>
              </a:rPr>
              <a:t>TPCC</a:t>
            </a:r>
            <a:endParaRPr lang="zh-CN" altLang="en-US" sz="2800" b="0" spc="0" dirty="0">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BEB2DBF0-3AAD-489A-8E88-ADFA947205DA}"/>
              </a:ext>
            </a:extLst>
          </p:cNvPr>
          <p:cNvSpPr txBox="1"/>
          <p:nvPr/>
        </p:nvSpPr>
        <p:spPr>
          <a:xfrm>
            <a:off x="979478" y="4500653"/>
            <a:ext cx="3938342" cy="876907"/>
          </a:xfrm>
          <a:prstGeom prst="rect">
            <a:avLst/>
          </a:prstGeom>
          <a:noFill/>
        </p:spPr>
        <p:txBody>
          <a:bodyPr wrap="square" lIns="0" tIns="0" rIns="0" bIns="0" rtlCol="0">
            <a:spAutoFit/>
          </a:bodyPr>
          <a:lstStyle/>
          <a:p>
            <a:pPr marL="171450" indent="-171450">
              <a:lnSpc>
                <a:spcPct val="120000"/>
              </a:lnSpc>
              <a:spcAft>
                <a:spcPts val="600"/>
              </a:spcAft>
              <a:buFont typeface="Arial" panose="020B0604020202020204" pitchFamily="34" charset="0"/>
              <a:buChar char="⃰"/>
            </a:pPr>
            <a:r>
              <a:rPr kumimoji="1" lang="en-US" altLang="zh-CN" sz="10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150w </a:t>
            </a:r>
            <a:r>
              <a:rPr kumimoji="1" lang="en-US" altLang="zh-CN" sz="1000" dirty="0" err="1">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tpmC</a:t>
            </a:r>
            <a:r>
              <a:rPr kumimoji="1" lang="zh-CN" altLang="en-US" sz="10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性能来自于</a:t>
            </a:r>
            <a:r>
              <a:rPr kumimoji="1" lang="en-US" altLang="zh-CN" sz="1000" dirty="0" err="1">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openGauss</a:t>
            </a:r>
            <a:r>
              <a:rPr kumimoji="1" lang="zh-CN" altLang="en-US" sz="10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社区版在</a:t>
            </a:r>
            <a:r>
              <a:rPr kumimoji="1" lang="en-US" altLang="zh-CN" sz="10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2</a:t>
            </a:r>
            <a:r>
              <a:rPr kumimoji="1" lang="zh-CN" altLang="en-US" sz="10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路鲲鹏</a:t>
            </a:r>
            <a:r>
              <a:rPr kumimoji="1" lang="en-US" altLang="zh-CN" sz="10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920CPU</a:t>
            </a:r>
            <a:r>
              <a:rPr kumimoji="1" lang="zh-CN" altLang="en-US" sz="10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上的测试结果</a:t>
            </a:r>
            <a:endParaRPr kumimoji="1" lang="en-US" altLang="zh-CN" sz="10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a:p>
            <a:pPr marL="171450" indent="-171450">
              <a:lnSpc>
                <a:spcPct val="120000"/>
              </a:lnSpc>
              <a:spcAft>
                <a:spcPts val="600"/>
              </a:spcAft>
              <a:buFont typeface="Arial" panose="020B0604020202020204" pitchFamily="34" charset="0"/>
              <a:buChar char="⃰"/>
            </a:pPr>
            <a:r>
              <a:rPr kumimoji="1" lang="en-US" altLang="zh-CN" sz="10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10000</a:t>
            </a:r>
            <a:r>
              <a:rPr kumimoji="1" lang="zh-CN" altLang="en-US" sz="10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并发是</a:t>
            </a:r>
            <a:r>
              <a:rPr kumimoji="1" lang="en-US" altLang="zh-CN" sz="10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2</a:t>
            </a:r>
            <a:r>
              <a:rPr kumimoji="1" lang="zh-CN" altLang="en-US" sz="10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路鲲鹏</a:t>
            </a:r>
            <a:r>
              <a:rPr kumimoji="1" lang="en-US" altLang="zh-CN" sz="10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920</a:t>
            </a:r>
            <a:r>
              <a:rPr kumimoji="1" lang="zh-CN" altLang="en-US" sz="10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服务器最高并发</a:t>
            </a:r>
            <a:endParaRPr kumimoji="1" lang="en-US" altLang="zh-CN" sz="10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a:p>
            <a:pPr marL="171450" indent="-171450">
              <a:lnSpc>
                <a:spcPct val="120000"/>
              </a:lnSpc>
              <a:spcAft>
                <a:spcPts val="600"/>
              </a:spcAft>
              <a:buFont typeface="Arial" panose="020B0604020202020204" pitchFamily="34" charset="0"/>
              <a:buChar char="⃰"/>
            </a:pPr>
            <a:r>
              <a:rPr kumimoji="1" lang="en-US" altLang="zh-CN" sz="10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X86</a:t>
            </a:r>
            <a:r>
              <a:rPr kumimoji="1" lang="zh-CN" altLang="en-US" sz="10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环境下，与</a:t>
            </a:r>
            <a:r>
              <a:rPr kumimoji="1" lang="en-US" altLang="zh-CN" sz="10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O///</a:t>
            </a:r>
            <a:r>
              <a:rPr kumimoji="1" lang="zh-CN" altLang="en-US" sz="10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性能持平；鲲鹏环境下，性能比</a:t>
            </a:r>
            <a:r>
              <a:rPr kumimoji="1" lang="en-US" altLang="zh-CN" sz="10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O///</a:t>
            </a:r>
            <a:r>
              <a:rPr kumimoji="1" lang="zh-CN" altLang="en-US" sz="10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提升</a:t>
            </a:r>
            <a:r>
              <a:rPr kumimoji="1" lang="en-US" altLang="zh-CN" sz="10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50%</a:t>
            </a:r>
            <a:endParaRPr kumimoji="1" lang="zh-CN" altLang="en-US" sz="10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2" name="组合 1">
            <a:extLst>
              <a:ext uri="{FF2B5EF4-FFF2-40B4-BE49-F238E27FC236}">
                <a16:creationId xmlns:a16="http://schemas.microsoft.com/office/drawing/2014/main" id="{3C2BB043-D220-40C0-B00E-0333159F9651}"/>
              </a:ext>
            </a:extLst>
          </p:cNvPr>
          <p:cNvGrpSpPr/>
          <p:nvPr/>
        </p:nvGrpSpPr>
        <p:grpSpPr>
          <a:xfrm>
            <a:off x="574701" y="1350539"/>
            <a:ext cx="4343119" cy="3291437"/>
            <a:chOff x="461445" y="1207452"/>
            <a:chExt cx="4163833" cy="3291437"/>
          </a:xfrm>
        </p:grpSpPr>
        <p:graphicFrame>
          <p:nvGraphicFramePr>
            <p:cNvPr id="8" name="图表 7">
              <a:extLst>
                <a:ext uri="{FF2B5EF4-FFF2-40B4-BE49-F238E27FC236}">
                  <a16:creationId xmlns:a16="http://schemas.microsoft.com/office/drawing/2014/main" id="{15791AD8-78D0-4258-996D-CAB2FE3E4857}"/>
                </a:ext>
              </a:extLst>
            </p:cNvPr>
            <p:cNvGraphicFramePr/>
            <p:nvPr>
              <p:extLst>
                <p:ext uri="{D42A27DB-BD31-4B8C-83A1-F6EECF244321}">
                  <p14:modId xmlns:p14="http://schemas.microsoft.com/office/powerpoint/2010/main" val="1290578114"/>
                </p:ext>
              </p:extLst>
            </p:nvPr>
          </p:nvGraphicFramePr>
          <p:xfrm>
            <a:off x="461445" y="1207452"/>
            <a:ext cx="4163833" cy="3291437"/>
          </p:xfrm>
          <a:graphic>
            <a:graphicData uri="http://schemas.openxmlformats.org/drawingml/2006/chart">
              <c:chart xmlns:c="http://schemas.openxmlformats.org/drawingml/2006/chart" xmlns:r="http://schemas.openxmlformats.org/officeDocument/2006/relationships" r:id="rId4"/>
            </a:graphicData>
          </a:graphic>
        </p:graphicFrame>
        <p:sp>
          <p:nvSpPr>
            <p:cNvPr id="9" name="圆角矩形 40">
              <a:extLst>
                <a:ext uri="{FF2B5EF4-FFF2-40B4-BE49-F238E27FC236}">
                  <a16:creationId xmlns:a16="http://schemas.microsoft.com/office/drawing/2014/main" id="{69634DFA-E119-4207-BB6F-BA88901C80CB}"/>
                </a:ext>
              </a:extLst>
            </p:cNvPr>
            <p:cNvSpPr/>
            <p:nvPr/>
          </p:nvSpPr>
          <p:spPr>
            <a:xfrm>
              <a:off x="863159" y="1416772"/>
              <a:ext cx="3758538" cy="2498259"/>
            </a:xfrm>
            <a:prstGeom prst="roundRect">
              <a:avLst>
                <a:gd name="adj" fmla="val 3104"/>
              </a:avLst>
            </a:prstGeom>
            <a:noFill/>
            <a:ln w="12700" cap="flat" cmpd="sng" algn="ctr">
              <a:solidFill>
                <a:srgbClr val="666666">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666666"/>
                </a:solidFill>
                <a:effectLst/>
                <a:uLnTx/>
                <a:uFillTx/>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E5111F4C-352E-445A-BCB5-7DCE9A592D2D}"/>
                </a:ext>
              </a:extLst>
            </p:cNvPr>
            <p:cNvSpPr txBox="1"/>
            <p:nvPr/>
          </p:nvSpPr>
          <p:spPr>
            <a:xfrm>
              <a:off x="1410793" y="1534591"/>
              <a:ext cx="2663271" cy="246221"/>
            </a:xfrm>
            <a:prstGeom prst="rect">
              <a:avLst/>
            </a:prstGeom>
            <a:solidFill>
              <a:srgbClr val="FFFFFF"/>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6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panose="020B0604020202020204" pitchFamily="34" charset="0"/>
                </a:rPr>
                <a:t>150w </a:t>
              </a:r>
              <a:r>
                <a:rPr kumimoji="1" lang="en-US" altLang="zh-CN" sz="1600" b="1" i="0" u="none" strike="noStrike" kern="0" cap="none" spc="0" normalizeH="0" baseline="0" noProof="0" dirty="0" err="1">
                  <a:ln>
                    <a:noFill/>
                  </a:ln>
                  <a:solidFill>
                    <a:srgbClr val="C00000"/>
                  </a:solidFill>
                  <a:effectLst/>
                  <a:uLnTx/>
                  <a:uFillTx/>
                  <a:latin typeface="微软雅黑" panose="020B0503020204020204" pitchFamily="34" charset="-122"/>
                  <a:ea typeface="微软雅黑" panose="020B0503020204020204" pitchFamily="34" charset="-122"/>
                  <a:cs typeface="Arial" panose="020B0604020202020204" pitchFamily="34" charset="0"/>
                </a:rPr>
                <a:t>tpmC</a:t>
              </a:r>
              <a:r>
                <a:rPr kumimoji="1" lang="en-US" altLang="zh-CN" sz="16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panose="020B0604020202020204" pitchFamily="34" charset="0"/>
                </a:rPr>
                <a:t>    </a:t>
              </a:r>
              <a:r>
                <a:rPr kumimoji="1" lang="zh-CN" altLang="en-US" sz="16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panose="020B0604020202020204" pitchFamily="34" charset="0"/>
                </a:rPr>
                <a:t>最高</a:t>
              </a:r>
              <a:r>
                <a:rPr kumimoji="1" lang="en-US" altLang="zh-CN" sz="16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panose="020B0604020202020204" pitchFamily="34" charset="0"/>
                </a:rPr>
                <a:t>1w</a:t>
              </a:r>
              <a:r>
                <a:rPr kumimoji="1" lang="zh-CN" altLang="en-US" sz="16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panose="020B0604020202020204" pitchFamily="34" charset="0"/>
                </a:rPr>
                <a:t>并发</a:t>
              </a:r>
            </a:p>
          </p:txBody>
        </p:sp>
      </p:grpSp>
      <p:sp>
        <p:nvSpPr>
          <p:cNvPr id="12" name="矩形 11">
            <a:extLst>
              <a:ext uri="{FF2B5EF4-FFF2-40B4-BE49-F238E27FC236}">
                <a16:creationId xmlns:a16="http://schemas.microsoft.com/office/drawing/2014/main" id="{0646A470-A61C-4BE4-8C24-0E1BE56DE161}"/>
              </a:ext>
            </a:extLst>
          </p:cNvPr>
          <p:cNvSpPr/>
          <p:nvPr/>
        </p:nvSpPr>
        <p:spPr>
          <a:xfrm>
            <a:off x="5503488" y="1207452"/>
            <a:ext cx="5674939" cy="418191"/>
          </a:xfrm>
          <a:prstGeom prst="rect">
            <a:avLst/>
          </a:prstGeom>
          <a:noFill/>
        </p:spPr>
        <p:txBody>
          <a:bodyPr wrap="square" anchor="ctr">
            <a:spAutoFit/>
          </a:bodyPr>
          <a:lstStyle/>
          <a:p>
            <a:pPr marL="0" marR="0" lvl="0" indent="0" defTabSz="914478" rtl="0" eaLnBrk="1" fontAlgn="auto" latinLnBrk="0" hangingPunct="1">
              <a:lnSpc>
                <a:spcPct val="150000"/>
              </a:lnSpc>
              <a:spcBef>
                <a:spcPts val="800"/>
              </a:spcBef>
              <a:spcAft>
                <a:spcPts val="800"/>
              </a:spcAft>
              <a:buClrTx/>
              <a:buSzTx/>
              <a:buFontTx/>
              <a:buNone/>
              <a:tabLst>
                <a:tab pos="457200" algn="l"/>
              </a:tabLst>
              <a:defRPr/>
            </a:pPr>
            <a:r>
              <a:rPr kumimoji="0" lang="en-US" altLang="zh-CN" sz="1600" b="1" i="0" u="none" strike="noStrike" kern="100" cap="none" spc="0" normalizeH="0" baseline="0" noProof="0" dirty="0">
                <a:ln>
                  <a:noFill/>
                </a:ln>
                <a:solidFill>
                  <a:srgbClr val="282828"/>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80</a:t>
            </a:r>
            <a:r>
              <a:rPr kumimoji="0" lang="zh-CN" altLang="en-US" sz="1600" b="1" i="0" u="none" strike="noStrike" kern="100" cap="none" spc="0" normalizeH="0" baseline="0" noProof="0" dirty="0">
                <a:ln>
                  <a:noFill/>
                </a:ln>
                <a:solidFill>
                  <a:srgbClr val="282828"/>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并发以下与</a:t>
            </a:r>
            <a:r>
              <a:rPr lang="zh-CN" altLang="en-US" sz="1600" b="1" kern="100" dirty="0">
                <a:solidFill>
                  <a:srgbClr val="282828"/>
                </a:solidFill>
                <a:latin typeface="微软雅黑" panose="020B0503020204020204" pitchFamily="34" charset="-122"/>
                <a:ea typeface="微软雅黑" panose="020B0503020204020204" pitchFamily="34" charset="-122"/>
                <a:cs typeface="Times New Roman" panose="02020603050405020304" pitchFamily="18" charset="0"/>
              </a:rPr>
              <a:t>友商</a:t>
            </a:r>
            <a:r>
              <a:rPr lang="en-US" altLang="zh-CN" sz="1600" b="1" kern="100" dirty="0">
                <a:solidFill>
                  <a:srgbClr val="282828"/>
                </a:solidFill>
                <a:latin typeface="微软雅黑" panose="020B0503020204020204" pitchFamily="34" charset="-122"/>
                <a:ea typeface="微软雅黑" panose="020B0503020204020204" pitchFamily="34" charset="-122"/>
                <a:cs typeface="Times New Roman" panose="02020603050405020304" pitchFamily="18" charset="0"/>
              </a:rPr>
              <a:t>A</a:t>
            </a:r>
            <a:r>
              <a:rPr kumimoji="0" lang="zh-CN" altLang="en-US" sz="1600" b="1" i="0" u="none" strike="noStrike" kern="100" cap="none" spc="0" normalizeH="0" baseline="0" noProof="0" dirty="0">
                <a:ln>
                  <a:noFill/>
                </a:ln>
                <a:solidFill>
                  <a:srgbClr val="282828"/>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持平，并发数越大性能优势越明显</a:t>
            </a:r>
          </a:p>
        </p:txBody>
      </p:sp>
      <p:sp>
        <p:nvSpPr>
          <p:cNvPr id="13" name="矩形 12">
            <a:extLst>
              <a:ext uri="{FF2B5EF4-FFF2-40B4-BE49-F238E27FC236}">
                <a16:creationId xmlns:a16="http://schemas.microsoft.com/office/drawing/2014/main" id="{F1E1902C-35A7-4CC8-8179-DBFFFD00F550}"/>
              </a:ext>
            </a:extLst>
          </p:cNvPr>
          <p:cNvSpPr/>
          <p:nvPr/>
        </p:nvSpPr>
        <p:spPr>
          <a:xfrm>
            <a:off x="5503487" y="1742188"/>
            <a:ext cx="5897096" cy="1539589"/>
          </a:xfrm>
          <a:prstGeom prst="rect">
            <a:avLst/>
          </a:prstGeom>
          <a:noFill/>
          <a:ln>
            <a:noFill/>
            <a:prstDash val="dash"/>
          </a:ln>
        </p:spPr>
        <p:txBody>
          <a:bodyPr wrap="square">
            <a:spAutoFit/>
          </a:bodyPr>
          <a:lstStyle/>
          <a:p>
            <a:pPr marL="0" marR="0" lvl="0" indent="0" algn="l" defTabSz="914478" rtl="0" eaLnBrk="1" fontAlgn="auto" latinLnBrk="0" hangingPunct="1">
              <a:lnSpc>
                <a:spcPts val="1600"/>
              </a:lnSpc>
              <a:spcBef>
                <a:spcPts val="0"/>
              </a:spcBef>
              <a:spcAft>
                <a:spcPts val="600"/>
              </a:spcAft>
              <a:buClrTx/>
              <a:buSzTx/>
              <a:buFontTx/>
              <a:buNone/>
              <a:tabLst/>
              <a:defRPr/>
            </a:pPr>
            <a:r>
              <a:rPr kumimoji="0" lang="en-US" altLang="zh-CN" sz="1200" b="1"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1</a:t>
            </a:r>
            <a:r>
              <a:rPr kumimoji="0" lang="zh-CN" altLang="en-US" sz="1200" b="1"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、低并发时</a:t>
            </a:r>
            <a:r>
              <a:rPr kumimoji="0" lang="en-US" altLang="zh-CN" sz="1200" b="1"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(80/160/240)</a:t>
            </a:r>
            <a:r>
              <a:rPr kumimoji="0" lang="zh-CN" altLang="en-US" sz="1200" b="1"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a:t>
            </a:r>
            <a:r>
              <a:rPr kumimoji="0" lang="en-US" altLang="zh-CN" sz="12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openGauss</a:t>
            </a:r>
            <a:r>
              <a:rPr kumimoji="0" lang="zh-CN" altLang="en-US" sz="12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a:t>
            </a:r>
            <a:r>
              <a:rPr kumimoji="0" lang="en-US" altLang="zh-CN" sz="12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DB A</a:t>
            </a:r>
            <a:r>
              <a:rPr kumimoji="0" lang="zh-CN" altLang="en-US" sz="12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明显优于</a:t>
            </a:r>
            <a:r>
              <a:rPr kumimoji="0" lang="en-US" altLang="zh-CN" sz="12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MySQL</a:t>
            </a:r>
            <a:r>
              <a:rPr kumimoji="0" lang="zh-CN" altLang="en-US" sz="12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a:t>
            </a:r>
            <a:r>
              <a:rPr kumimoji="0" lang="en-US" altLang="zh-CN" sz="12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PostgreSQL</a:t>
            </a:r>
          </a:p>
          <a:p>
            <a:pPr marL="0" marR="0" lvl="0" indent="0" algn="l" defTabSz="914478" rtl="0" eaLnBrk="1" fontAlgn="auto" latinLnBrk="0" hangingPunct="1">
              <a:lnSpc>
                <a:spcPts val="1600"/>
              </a:lnSpc>
              <a:spcBef>
                <a:spcPts val="0"/>
              </a:spcBef>
              <a:spcAft>
                <a:spcPts val="600"/>
              </a:spcAft>
              <a:buClrTx/>
              <a:buSzTx/>
              <a:buFontTx/>
              <a:buNone/>
              <a:tabLst/>
              <a:defRPr/>
            </a:pPr>
            <a:r>
              <a:rPr kumimoji="0" lang="en-US" altLang="zh-CN" sz="1200" b="1"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2</a:t>
            </a:r>
            <a:r>
              <a:rPr kumimoji="0" lang="zh-CN" altLang="en-US" sz="1200" b="1"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a:t>
            </a:r>
            <a:r>
              <a:rPr kumimoji="0" lang="en-US" altLang="zh-CN" sz="1200" b="1"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openGauss</a:t>
            </a:r>
            <a:r>
              <a:rPr kumimoji="0" lang="zh-CN" altLang="en-US" sz="1200" b="1"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处理高并发能力更强</a:t>
            </a:r>
            <a:r>
              <a:rPr kumimoji="0" lang="en-US" altLang="zh-CN" sz="1200" b="1"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a:t>
            </a:r>
          </a:p>
          <a:p>
            <a:pPr marL="171450" marR="0" lvl="0" indent="-171450" algn="l" defTabSz="914478" rtl="0" eaLnBrk="1" fontAlgn="auto" latinLnBrk="0" hangingPunct="1">
              <a:lnSpc>
                <a:spcPts val="1600"/>
              </a:lnSpc>
              <a:spcBef>
                <a:spcPts val="0"/>
              </a:spcBef>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160</a:t>
            </a:r>
            <a:r>
              <a:rPr kumimoji="0" lang="zh-CN" altLang="en-US" sz="12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并发：</a:t>
            </a:r>
            <a:r>
              <a:rPr kumimoji="0" lang="en-US" altLang="zh-CN" sz="12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openGauss/DB A=1.1</a:t>
            </a:r>
            <a:r>
              <a:rPr kumimoji="0" lang="zh-CN" altLang="en-US" sz="12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倍</a:t>
            </a:r>
            <a:endParaRPr kumimoji="0" lang="en-US" altLang="zh-CN" sz="12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endParaRPr>
          </a:p>
          <a:p>
            <a:pPr marL="171450" lvl="0" indent="-171450">
              <a:lnSpc>
                <a:spcPts val="1600"/>
              </a:lnSpc>
              <a:spcAft>
                <a:spcPts val="600"/>
              </a:spcAft>
              <a:buFont typeface="Arial" panose="020B0604020202020204" pitchFamily="34" charset="0"/>
              <a:buChar char="•"/>
              <a:defRPr/>
            </a:pPr>
            <a:r>
              <a:rPr kumimoji="0" lang="en-US" altLang="zh-CN" sz="12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2000</a:t>
            </a:r>
            <a:r>
              <a:rPr kumimoji="0" lang="zh-CN" altLang="en-US" sz="12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并发：</a:t>
            </a:r>
            <a:r>
              <a:rPr kumimoji="0" lang="en-US" altLang="zh-CN" sz="12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openGauss</a:t>
            </a:r>
            <a:r>
              <a:rPr lang="en-US" altLang="zh-CN" sz="1200" dirty="0">
                <a:solidFill>
                  <a:srgbClr val="1D1D1A"/>
                </a:solidFill>
                <a:latin typeface="微软雅黑" panose="020B0503020204020204" pitchFamily="34" charset="-122"/>
                <a:ea typeface="微软雅黑" panose="020B0503020204020204" pitchFamily="34" charset="-122"/>
              </a:rPr>
              <a:t>/DB A=</a:t>
            </a:r>
            <a:r>
              <a:rPr kumimoji="0" lang="en-US" altLang="zh-CN" sz="12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1.8</a:t>
            </a:r>
            <a:r>
              <a:rPr kumimoji="0" lang="zh-CN" altLang="en-US" sz="12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倍</a:t>
            </a:r>
            <a:endParaRPr kumimoji="0" lang="en-US" altLang="zh-CN" sz="12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endParaRPr>
          </a:p>
          <a:p>
            <a:pPr marL="0" marR="0" lvl="0" indent="0" algn="l" defTabSz="914478" rtl="0" eaLnBrk="1" fontAlgn="auto" latinLnBrk="0" hangingPunct="1">
              <a:lnSpc>
                <a:spcPts val="1600"/>
              </a:lnSpc>
              <a:spcBef>
                <a:spcPts val="0"/>
              </a:spcBef>
              <a:spcAft>
                <a:spcPts val="600"/>
              </a:spcAft>
              <a:buClrTx/>
              <a:buSzTx/>
              <a:buFontTx/>
              <a:buNone/>
              <a:tabLst/>
              <a:defRPr/>
            </a:pPr>
            <a:r>
              <a:rPr kumimoji="0" lang="en-US" altLang="zh-CN" sz="12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3</a:t>
            </a:r>
            <a:r>
              <a:rPr kumimoji="0" lang="zh-CN" altLang="en-US" sz="12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、极限业务压力超高并发下（</a:t>
            </a:r>
            <a:r>
              <a:rPr kumimoji="0" lang="en-US" altLang="zh-CN" sz="12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2000</a:t>
            </a:r>
            <a:r>
              <a:rPr kumimoji="0" lang="zh-CN" altLang="en-US" sz="12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并发），</a:t>
            </a:r>
            <a:r>
              <a:rPr kumimoji="0" lang="en-US" altLang="zh-CN" sz="12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DB A</a:t>
            </a:r>
            <a:r>
              <a:rPr kumimoji="0" lang="zh-CN" altLang="en-US" sz="12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处理能力明显下降，</a:t>
            </a:r>
            <a:r>
              <a:rPr kumimoji="0" lang="en-US" altLang="zh-CN" sz="12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openGauss</a:t>
            </a:r>
            <a:r>
              <a:rPr kumimoji="0" lang="zh-CN" altLang="en-US" sz="12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rPr>
              <a:t>表现相对稳定。</a:t>
            </a:r>
          </a:p>
        </p:txBody>
      </p:sp>
      <p:graphicFrame>
        <p:nvGraphicFramePr>
          <p:cNvPr id="16" name="表格 15">
            <a:extLst>
              <a:ext uri="{FF2B5EF4-FFF2-40B4-BE49-F238E27FC236}">
                <a16:creationId xmlns:a16="http://schemas.microsoft.com/office/drawing/2014/main" id="{5BBD1372-6FB8-43B7-BD19-324A2A1E5D73}"/>
              </a:ext>
            </a:extLst>
          </p:cNvPr>
          <p:cNvGraphicFramePr>
            <a:graphicFrameLocks noGrp="1"/>
          </p:cNvGraphicFramePr>
          <p:nvPr>
            <p:extLst>
              <p:ext uri="{D42A27DB-BD31-4B8C-83A1-F6EECF244321}">
                <p14:modId xmlns:p14="http://schemas.microsoft.com/office/powerpoint/2010/main" val="1830051360"/>
              </p:ext>
            </p:extLst>
          </p:nvPr>
        </p:nvGraphicFramePr>
        <p:xfrm>
          <a:off x="5333096" y="3533129"/>
          <a:ext cx="6130242" cy="1925278"/>
        </p:xfrm>
        <a:graphic>
          <a:graphicData uri="http://schemas.openxmlformats.org/drawingml/2006/table">
            <a:tbl>
              <a:tblPr firstRow="1" firstCol="1" bandRow="1"/>
              <a:tblGrid>
                <a:gridCol w="1161167">
                  <a:extLst>
                    <a:ext uri="{9D8B030D-6E8A-4147-A177-3AD203B41FA5}">
                      <a16:colId xmlns:a16="http://schemas.microsoft.com/office/drawing/2014/main" val="1863491238"/>
                    </a:ext>
                  </a:extLst>
                </a:gridCol>
                <a:gridCol w="871812">
                  <a:extLst>
                    <a:ext uri="{9D8B030D-6E8A-4147-A177-3AD203B41FA5}">
                      <a16:colId xmlns:a16="http://schemas.microsoft.com/office/drawing/2014/main" val="2835191854"/>
                    </a:ext>
                  </a:extLst>
                </a:gridCol>
                <a:gridCol w="925864">
                  <a:extLst>
                    <a:ext uri="{9D8B030D-6E8A-4147-A177-3AD203B41FA5}">
                      <a16:colId xmlns:a16="http://schemas.microsoft.com/office/drawing/2014/main" val="581467315"/>
                    </a:ext>
                  </a:extLst>
                </a:gridCol>
                <a:gridCol w="713041">
                  <a:extLst>
                    <a:ext uri="{9D8B030D-6E8A-4147-A177-3AD203B41FA5}">
                      <a16:colId xmlns:a16="http://schemas.microsoft.com/office/drawing/2014/main" val="1005657409"/>
                    </a:ext>
                  </a:extLst>
                </a:gridCol>
                <a:gridCol w="819453">
                  <a:extLst>
                    <a:ext uri="{9D8B030D-6E8A-4147-A177-3AD203B41FA5}">
                      <a16:colId xmlns:a16="http://schemas.microsoft.com/office/drawing/2014/main" val="497141297"/>
                    </a:ext>
                  </a:extLst>
                </a:gridCol>
                <a:gridCol w="958713">
                  <a:extLst>
                    <a:ext uri="{9D8B030D-6E8A-4147-A177-3AD203B41FA5}">
                      <a16:colId xmlns:a16="http://schemas.microsoft.com/office/drawing/2014/main" val="221198276"/>
                    </a:ext>
                  </a:extLst>
                </a:gridCol>
                <a:gridCol w="680192">
                  <a:extLst>
                    <a:ext uri="{9D8B030D-6E8A-4147-A177-3AD203B41FA5}">
                      <a16:colId xmlns:a16="http://schemas.microsoft.com/office/drawing/2014/main" val="327087583"/>
                    </a:ext>
                  </a:extLst>
                </a:gridCol>
              </a:tblGrid>
              <a:tr h="63433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5035" algn="l" defTabSz="914400" rtl="0" eaLnBrk="1" latinLnBrk="0" hangingPunct="1">
                        <a:defRPr sz="1800" b="1" kern="1200">
                          <a:solidFill>
                            <a:schemeClr val="lt1"/>
                          </a:solidFill>
                          <a:latin typeface="Calibri"/>
                        </a:defRPr>
                      </a:lvl3pPr>
                      <a:lvl4pPr marL="1372235" algn="l" defTabSz="914400" rtl="0" eaLnBrk="1" latinLnBrk="0" hangingPunct="1">
                        <a:defRPr sz="1800" b="1" kern="1200">
                          <a:solidFill>
                            <a:schemeClr val="lt1"/>
                          </a:solidFill>
                          <a:latin typeface="Calibri"/>
                        </a:defRPr>
                      </a:lvl4pPr>
                      <a:lvl5pPr marL="1829435" algn="l" defTabSz="914400" rtl="0" eaLnBrk="1" latinLnBrk="0" hangingPunct="1">
                        <a:defRPr sz="1800" b="1" kern="1200">
                          <a:solidFill>
                            <a:schemeClr val="lt1"/>
                          </a:solidFill>
                          <a:latin typeface="Calibri"/>
                        </a:defRPr>
                      </a:lvl5pPr>
                      <a:lvl6pPr marL="2286635" algn="l" defTabSz="914400" rtl="0" eaLnBrk="1" latinLnBrk="0" hangingPunct="1">
                        <a:defRPr sz="1800" b="1" kern="1200">
                          <a:solidFill>
                            <a:schemeClr val="lt1"/>
                          </a:solidFill>
                          <a:latin typeface="Calibri"/>
                        </a:defRPr>
                      </a:lvl6pPr>
                      <a:lvl7pPr marL="2743835" algn="l" defTabSz="914400" rtl="0" eaLnBrk="1" latinLnBrk="0" hangingPunct="1">
                        <a:defRPr sz="1800" b="1" kern="1200">
                          <a:solidFill>
                            <a:schemeClr val="lt1"/>
                          </a:solidFill>
                          <a:latin typeface="Calibri"/>
                        </a:defRPr>
                      </a:lvl7pPr>
                      <a:lvl8pPr marL="3201035" algn="l" defTabSz="914400" rtl="0" eaLnBrk="1" latinLnBrk="0" hangingPunct="1">
                        <a:defRPr sz="1800" b="1" kern="1200">
                          <a:solidFill>
                            <a:schemeClr val="lt1"/>
                          </a:solidFill>
                          <a:latin typeface="Calibri"/>
                        </a:defRPr>
                      </a:lvl8pPr>
                      <a:lvl9pPr marL="3658870" algn="l" defTabSz="914400" rtl="0" eaLnBrk="1" latinLnBrk="0" hangingPunct="1">
                        <a:defRPr sz="1800" b="1" kern="1200">
                          <a:solidFill>
                            <a:schemeClr val="lt1"/>
                          </a:solidFill>
                          <a:latin typeface="Calibri"/>
                        </a:defRPr>
                      </a:lvl9pPr>
                    </a:lstStyle>
                    <a:p>
                      <a:pPr algn="ctr">
                        <a:spcAft>
                          <a:spcPts val="0"/>
                        </a:spcAft>
                      </a:pPr>
                      <a:r>
                        <a:rPr lang="zh-CN" altLang="en-US" sz="1100" kern="100" dirty="0">
                          <a:effectLst/>
                          <a:latin typeface="微软雅黑" panose="020B0503020204020204" pitchFamily="34" charset="-122"/>
                          <a:ea typeface="微软雅黑" panose="020B0503020204020204" pitchFamily="34" charset="-122"/>
                        </a:rPr>
                        <a:t>测试大项</a:t>
                      </a:r>
                      <a:endParaRPr lang="en-US" sz="1100" kern="100" dirty="0">
                        <a:effectLst/>
                        <a:latin typeface="微软雅黑" panose="020B0503020204020204" pitchFamily="34" charset="-122"/>
                        <a:ea typeface="微软雅黑" panose="020B0503020204020204" pitchFamily="34" charset="-122"/>
                      </a:endParaRPr>
                    </a:p>
                  </a:txBody>
                  <a:tcPr marL="48000" marR="4800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bg1">
                        <a:lumMod val="65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5035" algn="l" defTabSz="914400" rtl="0" eaLnBrk="1" latinLnBrk="0" hangingPunct="1">
                        <a:defRPr sz="1800" b="1" kern="1200">
                          <a:solidFill>
                            <a:schemeClr val="lt1"/>
                          </a:solidFill>
                          <a:latin typeface="Calibri"/>
                        </a:defRPr>
                      </a:lvl3pPr>
                      <a:lvl4pPr marL="1372235" algn="l" defTabSz="914400" rtl="0" eaLnBrk="1" latinLnBrk="0" hangingPunct="1">
                        <a:defRPr sz="1800" b="1" kern="1200">
                          <a:solidFill>
                            <a:schemeClr val="lt1"/>
                          </a:solidFill>
                          <a:latin typeface="Calibri"/>
                        </a:defRPr>
                      </a:lvl4pPr>
                      <a:lvl5pPr marL="1829435" algn="l" defTabSz="914400" rtl="0" eaLnBrk="1" latinLnBrk="0" hangingPunct="1">
                        <a:defRPr sz="1800" b="1" kern="1200">
                          <a:solidFill>
                            <a:schemeClr val="lt1"/>
                          </a:solidFill>
                          <a:latin typeface="Calibri"/>
                        </a:defRPr>
                      </a:lvl5pPr>
                      <a:lvl6pPr marL="2286635" algn="l" defTabSz="914400" rtl="0" eaLnBrk="1" latinLnBrk="0" hangingPunct="1">
                        <a:defRPr sz="1800" b="1" kern="1200">
                          <a:solidFill>
                            <a:schemeClr val="lt1"/>
                          </a:solidFill>
                          <a:latin typeface="Calibri"/>
                        </a:defRPr>
                      </a:lvl6pPr>
                      <a:lvl7pPr marL="2743835" algn="l" defTabSz="914400" rtl="0" eaLnBrk="1" latinLnBrk="0" hangingPunct="1">
                        <a:defRPr sz="1800" b="1" kern="1200">
                          <a:solidFill>
                            <a:schemeClr val="lt1"/>
                          </a:solidFill>
                          <a:latin typeface="Calibri"/>
                        </a:defRPr>
                      </a:lvl7pPr>
                      <a:lvl8pPr marL="3201035" algn="l" defTabSz="914400" rtl="0" eaLnBrk="1" latinLnBrk="0" hangingPunct="1">
                        <a:defRPr sz="1800" b="1" kern="1200">
                          <a:solidFill>
                            <a:schemeClr val="lt1"/>
                          </a:solidFill>
                          <a:latin typeface="Calibri"/>
                        </a:defRPr>
                      </a:lvl8pPr>
                      <a:lvl9pPr marL="3658870" algn="l" defTabSz="914400" rtl="0" eaLnBrk="1" latinLnBrk="0" hangingPunct="1">
                        <a:defRPr sz="1800" b="1" kern="1200">
                          <a:solidFill>
                            <a:schemeClr val="lt1"/>
                          </a:solidFill>
                          <a:latin typeface="Calibri"/>
                        </a:defRPr>
                      </a:lvl9pPr>
                    </a:lstStyle>
                    <a:p>
                      <a:pPr algn="ctr">
                        <a:spcAft>
                          <a:spcPts val="0"/>
                        </a:spcAft>
                      </a:pPr>
                      <a:r>
                        <a:rPr lang="zh-CN" altLang="en-US" sz="1100" kern="100" dirty="0">
                          <a:effectLst/>
                          <a:latin typeface="微软雅黑" panose="020B0503020204020204" pitchFamily="34" charset="-122"/>
                          <a:ea typeface="微软雅黑" panose="020B0503020204020204" pitchFamily="34" charset="-122"/>
                        </a:rPr>
                        <a:t>测试场景</a:t>
                      </a:r>
                      <a:endParaRPr lang="en-US" sz="1100" kern="100" dirty="0">
                        <a:effectLst/>
                        <a:latin typeface="微软雅黑" panose="020B0503020204020204" pitchFamily="34" charset="-122"/>
                        <a:ea typeface="微软雅黑" panose="020B0503020204020204" pitchFamily="34" charset="-122"/>
                      </a:endParaRPr>
                    </a:p>
                  </a:txBody>
                  <a:tcPr marL="48000" marR="4800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bg1">
                        <a:lumMod val="65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5035" algn="l" defTabSz="914400" rtl="0" eaLnBrk="1" latinLnBrk="0" hangingPunct="1">
                        <a:defRPr sz="1800" b="1" kern="1200">
                          <a:solidFill>
                            <a:schemeClr val="lt1"/>
                          </a:solidFill>
                          <a:latin typeface="Calibri"/>
                        </a:defRPr>
                      </a:lvl3pPr>
                      <a:lvl4pPr marL="1372235" algn="l" defTabSz="914400" rtl="0" eaLnBrk="1" latinLnBrk="0" hangingPunct="1">
                        <a:defRPr sz="1800" b="1" kern="1200">
                          <a:solidFill>
                            <a:schemeClr val="lt1"/>
                          </a:solidFill>
                          <a:latin typeface="Calibri"/>
                        </a:defRPr>
                      </a:lvl4pPr>
                      <a:lvl5pPr marL="1829435" algn="l" defTabSz="914400" rtl="0" eaLnBrk="1" latinLnBrk="0" hangingPunct="1">
                        <a:defRPr sz="1800" b="1" kern="1200">
                          <a:solidFill>
                            <a:schemeClr val="lt1"/>
                          </a:solidFill>
                          <a:latin typeface="Calibri"/>
                        </a:defRPr>
                      </a:lvl5pPr>
                      <a:lvl6pPr marL="2286635" algn="l" defTabSz="914400" rtl="0" eaLnBrk="1" latinLnBrk="0" hangingPunct="1">
                        <a:defRPr sz="1800" b="1" kern="1200">
                          <a:solidFill>
                            <a:schemeClr val="lt1"/>
                          </a:solidFill>
                          <a:latin typeface="Calibri"/>
                        </a:defRPr>
                      </a:lvl6pPr>
                      <a:lvl7pPr marL="2743835" algn="l" defTabSz="914400" rtl="0" eaLnBrk="1" latinLnBrk="0" hangingPunct="1">
                        <a:defRPr sz="1800" b="1" kern="1200">
                          <a:solidFill>
                            <a:schemeClr val="lt1"/>
                          </a:solidFill>
                          <a:latin typeface="Calibri"/>
                        </a:defRPr>
                      </a:lvl7pPr>
                      <a:lvl8pPr marL="3201035" algn="l" defTabSz="914400" rtl="0" eaLnBrk="1" latinLnBrk="0" hangingPunct="1">
                        <a:defRPr sz="1800" b="1" kern="1200">
                          <a:solidFill>
                            <a:schemeClr val="lt1"/>
                          </a:solidFill>
                          <a:latin typeface="Calibri"/>
                        </a:defRPr>
                      </a:lvl8pPr>
                      <a:lvl9pPr marL="3658870" algn="l" defTabSz="914400" rtl="0" eaLnBrk="1" latinLnBrk="0" hangingPunct="1">
                        <a:defRPr sz="1800" b="1" kern="1200">
                          <a:solidFill>
                            <a:schemeClr val="lt1"/>
                          </a:solidFill>
                          <a:latin typeface="Calibri"/>
                        </a:defRPr>
                      </a:lvl9pPr>
                    </a:lstStyle>
                    <a:p>
                      <a:pPr algn="ctr">
                        <a:spcAft>
                          <a:spcPts val="0"/>
                        </a:spcAft>
                      </a:pPr>
                      <a:r>
                        <a:rPr lang="en-US" altLang="zh-CN" sz="1100" kern="100" dirty="0">
                          <a:effectLst/>
                          <a:latin typeface="微软雅黑" panose="020B0503020204020204" pitchFamily="34" charset="-122"/>
                          <a:ea typeface="微软雅黑" panose="020B0503020204020204" pitchFamily="34" charset="-122"/>
                        </a:rPr>
                        <a:t>openGauss</a:t>
                      </a:r>
                      <a:endParaRPr lang="en-US" sz="1100" kern="100" dirty="0">
                        <a:effectLst/>
                        <a:latin typeface="微软雅黑" panose="020B0503020204020204" pitchFamily="34" charset="-122"/>
                        <a:ea typeface="微软雅黑" panose="020B0503020204020204" pitchFamily="34" charset="-122"/>
                      </a:endParaRPr>
                    </a:p>
                  </a:txBody>
                  <a:tcPr marL="48000" marR="4800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bg1">
                        <a:lumMod val="65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5035" algn="l" defTabSz="914400" rtl="0" eaLnBrk="1" latinLnBrk="0" hangingPunct="1">
                        <a:defRPr sz="1800" b="1" kern="1200">
                          <a:solidFill>
                            <a:schemeClr val="lt1"/>
                          </a:solidFill>
                          <a:latin typeface="Calibri"/>
                        </a:defRPr>
                      </a:lvl3pPr>
                      <a:lvl4pPr marL="1372235" algn="l" defTabSz="914400" rtl="0" eaLnBrk="1" latinLnBrk="0" hangingPunct="1">
                        <a:defRPr sz="1800" b="1" kern="1200">
                          <a:solidFill>
                            <a:schemeClr val="lt1"/>
                          </a:solidFill>
                          <a:latin typeface="Calibri"/>
                        </a:defRPr>
                      </a:lvl4pPr>
                      <a:lvl5pPr marL="1829435" algn="l" defTabSz="914400" rtl="0" eaLnBrk="1" latinLnBrk="0" hangingPunct="1">
                        <a:defRPr sz="1800" b="1" kern="1200">
                          <a:solidFill>
                            <a:schemeClr val="lt1"/>
                          </a:solidFill>
                          <a:latin typeface="Calibri"/>
                        </a:defRPr>
                      </a:lvl5pPr>
                      <a:lvl6pPr marL="2286635" algn="l" defTabSz="914400" rtl="0" eaLnBrk="1" latinLnBrk="0" hangingPunct="1">
                        <a:defRPr sz="1800" b="1" kern="1200">
                          <a:solidFill>
                            <a:schemeClr val="lt1"/>
                          </a:solidFill>
                          <a:latin typeface="Calibri"/>
                        </a:defRPr>
                      </a:lvl6pPr>
                      <a:lvl7pPr marL="2743835" algn="l" defTabSz="914400" rtl="0" eaLnBrk="1" latinLnBrk="0" hangingPunct="1">
                        <a:defRPr sz="1800" b="1" kern="1200">
                          <a:solidFill>
                            <a:schemeClr val="lt1"/>
                          </a:solidFill>
                          <a:latin typeface="Calibri"/>
                        </a:defRPr>
                      </a:lvl7pPr>
                      <a:lvl8pPr marL="3201035" algn="l" defTabSz="914400" rtl="0" eaLnBrk="1" latinLnBrk="0" hangingPunct="1">
                        <a:defRPr sz="1800" b="1" kern="1200">
                          <a:solidFill>
                            <a:schemeClr val="lt1"/>
                          </a:solidFill>
                          <a:latin typeface="Calibri"/>
                        </a:defRPr>
                      </a:lvl8pPr>
                      <a:lvl9pPr marL="3658870" algn="l" defTabSz="914400" rtl="0" eaLnBrk="1" latinLnBrk="0" hangingPunct="1">
                        <a:defRPr sz="1800" b="1" kern="1200">
                          <a:solidFill>
                            <a:schemeClr val="lt1"/>
                          </a:solidFill>
                          <a:latin typeface="Calibri"/>
                        </a:defRPr>
                      </a:lvl9pPr>
                    </a:lstStyle>
                    <a:p>
                      <a:pPr algn="ctr">
                        <a:spcAft>
                          <a:spcPts val="0"/>
                        </a:spcAft>
                      </a:pPr>
                      <a:r>
                        <a:rPr lang="en-US" altLang="zh-CN" sz="1100" kern="100" dirty="0">
                          <a:effectLst/>
                          <a:latin typeface="微软雅黑" panose="020B0503020204020204" pitchFamily="34" charset="-122"/>
                          <a:ea typeface="微软雅黑" panose="020B0503020204020204" pitchFamily="34" charset="-122"/>
                        </a:rPr>
                        <a:t>DB A</a:t>
                      </a:r>
                      <a:endParaRPr lang="en-US" sz="1100" kern="100" dirty="0">
                        <a:effectLst/>
                        <a:latin typeface="微软雅黑" panose="020B0503020204020204" pitchFamily="34" charset="-122"/>
                        <a:ea typeface="微软雅黑" panose="020B0503020204020204" pitchFamily="34" charset="-122"/>
                      </a:endParaRPr>
                    </a:p>
                  </a:txBody>
                  <a:tcPr marL="48000" marR="480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bg1">
                        <a:lumMod val="65000"/>
                      </a:schemeClr>
                    </a:solidFill>
                  </a:tcPr>
                </a:tc>
                <a:tc>
                  <a:txBody>
                    <a:bodyPr/>
                    <a:lstStyle/>
                    <a:p>
                      <a:pPr marL="0" algn="ctr" defTabSz="914400" rtl="0" eaLnBrk="1" latinLnBrk="0" hangingPunct="1">
                        <a:spcAft>
                          <a:spcPts val="0"/>
                        </a:spcAft>
                      </a:pPr>
                      <a:r>
                        <a:rPr lang="en-US" altLang="zh-CN" sz="1100" b="1" kern="100" dirty="0">
                          <a:solidFill>
                            <a:schemeClr val="lt1"/>
                          </a:solidFill>
                          <a:effectLst/>
                          <a:latin typeface="微软雅黑" panose="020B0503020204020204" pitchFamily="34" charset="-122"/>
                          <a:ea typeface="微软雅黑" panose="020B0503020204020204" pitchFamily="34" charset="-122"/>
                          <a:cs typeface="+mn-cs"/>
                        </a:rPr>
                        <a:t>MySQL</a:t>
                      </a:r>
                      <a:endParaRPr lang="en-US" sz="1100" b="1" kern="100" dirty="0">
                        <a:solidFill>
                          <a:schemeClr val="lt1"/>
                        </a:solidFill>
                        <a:effectLst/>
                        <a:latin typeface="微软雅黑" panose="020B0503020204020204" pitchFamily="34" charset="-122"/>
                        <a:ea typeface="微软雅黑" panose="020B0503020204020204" pitchFamily="34" charset="-122"/>
                        <a:cs typeface="+mn-cs"/>
                      </a:endParaRPr>
                    </a:p>
                  </a:txBody>
                  <a:tcPr marL="48000" marR="480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algn="ctr" defTabSz="914400" rtl="0" eaLnBrk="1" latinLnBrk="0" hangingPunct="1">
                        <a:spcAft>
                          <a:spcPts val="0"/>
                        </a:spcAft>
                      </a:pPr>
                      <a:r>
                        <a:rPr lang="en-US" altLang="zh-CN" sz="1100" b="1" kern="100" dirty="0">
                          <a:solidFill>
                            <a:schemeClr val="lt1"/>
                          </a:solidFill>
                          <a:effectLst/>
                          <a:latin typeface="微软雅黑" panose="020B0503020204020204" pitchFamily="34" charset="-122"/>
                          <a:ea typeface="微软雅黑" panose="020B0503020204020204" pitchFamily="34" charset="-122"/>
                          <a:cs typeface="+mn-cs"/>
                        </a:rPr>
                        <a:t>PostgreSQL</a:t>
                      </a:r>
                    </a:p>
                  </a:txBody>
                  <a:tcPr marL="48000" marR="480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algn="ctr" defTabSz="914400" rtl="0" eaLnBrk="1" latinLnBrk="0" hangingPunct="1">
                        <a:spcAft>
                          <a:spcPts val="0"/>
                        </a:spcAft>
                      </a:pPr>
                      <a:r>
                        <a:rPr lang="en-US" sz="1100" b="1" kern="100" dirty="0">
                          <a:solidFill>
                            <a:schemeClr val="lt1"/>
                          </a:solidFill>
                          <a:effectLst/>
                          <a:latin typeface="微软雅黑" panose="020B0503020204020204" pitchFamily="34" charset="-122"/>
                          <a:ea typeface="微软雅黑" panose="020B0503020204020204" pitchFamily="34" charset="-122"/>
                          <a:cs typeface="+mn-cs"/>
                        </a:rPr>
                        <a:t>DB B</a:t>
                      </a:r>
                    </a:p>
                  </a:txBody>
                  <a:tcPr marL="48000" marR="48000" marT="0"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641286924"/>
                  </a:ext>
                </a:extLst>
              </a:tr>
              <a:tr h="322735">
                <a:tc rowSpan="4">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5035" algn="l" defTabSz="914400" rtl="0" eaLnBrk="1" latinLnBrk="0" hangingPunct="1">
                        <a:defRPr sz="1800" b="1" kern="1200">
                          <a:solidFill>
                            <a:schemeClr val="lt1"/>
                          </a:solidFill>
                          <a:latin typeface="Calibri"/>
                        </a:defRPr>
                      </a:lvl3pPr>
                      <a:lvl4pPr marL="1372235" algn="l" defTabSz="914400" rtl="0" eaLnBrk="1" latinLnBrk="0" hangingPunct="1">
                        <a:defRPr sz="1800" b="1" kern="1200">
                          <a:solidFill>
                            <a:schemeClr val="lt1"/>
                          </a:solidFill>
                          <a:latin typeface="Calibri"/>
                        </a:defRPr>
                      </a:lvl4pPr>
                      <a:lvl5pPr marL="1829435" algn="l" defTabSz="914400" rtl="0" eaLnBrk="1" latinLnBrk="0" hangingPunct="1">
                        <a:defRPr sz="1800" b="1" kern="1200">
                          <a:solidFill>
                            <a:schemeClr val="lt1"/>
                          </a:solidFill>
                          <a:latin typeface="Calibri"/>
                        </a:defRPr>
                      </a:lvl5pPr>
                      <a:lvl6pPr marL="2286635" algn="l" defTabSz="914400" rtl="0" eaLnBrk="1" latinLnBrk="0" hangingPunct="1">
                        <a:defRPr sz="1800" b="1" kern="1200">
                          <a:solidFill>
                            <a:schemeClr val="lt1"/>
                          </a:solidFill>
                          <a:latin typeface="Calibri"/>
                        </a:defRPr>
                      </a:lvl6pPr>
                      <a:lvl7pPr marL="2743835" algn="l" defTabSz="914400" rtl="0" eaLnBrk="1" latinLnBrk="0" hangingPunct="1">
                        <a:defRPr sz="1800" b="1" kern="1200">
                          <a:solidFill>
                            <a:schemeClr val="lt1"/>
                          </a:solidFill>
                          <a:latin typeface="Calibri"/>
                        </a:defRPr>
                      </a:lvl7pPr>
                      <a:lvl8pPr marL="3201035" algn="l" defTabSz="914400" rtl="0" eaLnBrk="1" latinLnBrk="0" hangingPunct="1">
                        <a:defRPr sz="1800" b="1" kern="1200">
                          <a:solidFill>
                            <a:schemeClr val="lt1"/>
                          </a:solidFill>
                          <a:latin typeface="Calibri"/>
                        </a:defRPr>
                      </a:lvl8pPr>
                      <a:lvl9pPr marL="3658870" algn="l" defTabSz="914400" rtl="0" eaLnBrk="1" latinLnBrk="0" hangingPunct="1">
                        <a:defRPr sz="1800" b="1" kern="1200">
                          <a:solidFill>
                            <a:schemeClr val="lt1"/>
                          </a:solidFill>
                          <a:latin typeface="Calibri"/>
                        </a:defRPr>
                      </a:lvl9pPr>
                    </a:lstStyle>
                    <a:p>
                      <a:pPr algn="ctr">
                        <a:spcAft>
                          <a:spcPts val="0"/>
                        </a:spcAft>
                      </a:pPr>
                      <a:r>
                        <a:rPr lang="zh-CN" altLang="en-US" sz="1100" kern="100" dirty="0">
                          <a:effectLst/>
                          <a:latin typeface="微软雅黑" panose="020B0503020204020204" pitchFamily="34" charset="-122"/>
                          <a:ea typeface="微软雅黑" panose="020B0503020204020204" pitchFamily="34" charset="-122"/>
                        </a:rPr>
                        <a:t>标准</a:t>
                      </a:r>
                      <a:r>
                        <a:rPr lang="en-US" altLang="zh-CN" sz="1100" kern="100" dirty="0">
                          <a:effectLst/>
                          <a:latin typeface="微软雅黑" panose="020B0503020204020204" pitchFamily="34" charset="-122"/>
                          <a:ea typeface="微软雅黑" panose="020B0503020204020204" pitchFamily="34" charset="-122"/>
                        </a:rPr>
                        <a:t>TPCC</a:t>
                      </a:r>
                    </a:p>
                    <a:p>
                      <a:pPr algn="ctr">
                        <a:spcAft>
                          <a:spcPts val="0"/>
                        </a:spcAft>
                      </a:pPr>
                      <a:r>
                        <a:rPr lang="zh-CN" altLang="en-US" sz="1100" kern="100" dirty="0">
                          <a:effectLst/>
                          <a:latin typeface="微软雅黑" panose="020B0503020204020204" pitchFamily="34" charset="-122"/>
                          <a:ea typeface="微软雅黑" panose="020B0503020204020204" pitchFamily="34" charset="-122"/>
                        </a:rPr>
                        <a:t>事务测试</a:t>
                      </a:r>
                      <a:endParaRPr lang="en-US" sz="1100" kern="100" dirty="0">
                        <a:effectLst/>
                        <a:latin typeface="微软雅黑" panose="020B0503020204020204" pitchFamily="34" charset="-122"/>
                        <a:ea typeface="微软雅黑" panose="020B0503020204020204" pitchFamily="34" charset="-122"/>
                      </a:endParaRPr>
                    </a:p>
                  </a:txBody>
                  <a:tcPr marL="48000" marR="480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5035" algn="l" defTabSz="914400" rtl="0" eaLnBrk="1" latinLnBrk="0" hangingPunct="1">
                        <a:defRPr sz="1800" kern="1200">
                          <a:solidFill>
                            <a:schemeClr val="dk1"/>
                          </a:solidFill>
                          <a:latin typeface="Calibri"/>
                        </a:defRPr>
                      </a:lvl3pPr>
                      <a:lvl4pPr marL="1372235" algn="l" defTabSz="914400" rtl="0" eaLnBrk="1" latinLnBrk="0" hangingPunct="1">
                        <a:defRPr sz="1800" kern="1200">
                          <a:solidFill>
                            <a:schemeClr val="dk1"/>
                          </a:solidFill>
                          <a:latin typeface="Calibri"/>
                        </a:defRPr>
                      </a:lvl4pPr>
                      <a:lvl5pPr marL="1829435" algn="l" defTabSz="914400" rtl="0" eaLnBrk="1" latinLnBrk="0" hangingPunct="1">
                        <a:defRPr sz="1800" kern="1200">
                          <a:solidFill>
                            <a:schemeClr val="dk1"/>
                          </a:solidFill>
                          <a:latin typeface="Calibri"/>
                        </a:defRPr>
                      </a:lvl5pPr>
                      <a:lvl6pPr marL="2286635" algn="l" defTabSz="914400" rtl="0" eaLnBrk="1" latinLnBrk="0" hangingPunct="1">
                        <a:defRPr sz="1800" kern="1200">
                          <a:solidFill>
                            <a:schemeClr val="dk1"/>
                          </a:solidFill>
                          <a:latin typeface="Calibri"/>
                        </a:defRPr>
                      </a:lvl6pPr>
                      <a:lvl7pPr marL="2743835" algn="l" defTabSz="914400" rtl="0" eaLnBrk="1" latinLnBrk="0" hangingPunct="1">
                        <a:defRPr sz="1800" kern="1200">
                          <a:solidFill>
                            <a:schemeClr val="dk1"/>
                          </a:solidFill>
                          <a:latin typeface="Calibri"/>
                        </a:defRPr>
                      </a:lvl7pPr>
                      <a:lvl8pPr marL="3201035" algn="l" defTabSz="914400" rtl="0" eaLnBrk="1" latinLnBrk="0" hangingPunct="1">
                        <a:defRPr sz="1800" kern="1200">
                          <a:solidFill>
                            <a:schemeClr val="dk1"/>
                          </a:solidFill>
                          <a:latin typeface="Calibri"/>
                        </a:defRPr>
                      </a:lvl8pPr>
                      <a:lvl9pPr marL="3658870" algn="l" defTabSz="914400" rtl="0" eaLnBrk="1" latinLnBrk="0" hangingPunct="1">
                        <a:defRPr sz="1800" kern="1200">
                          <a:solidFill>
                            <a:schemeClr val="dk1"/>
                          </a:solidFill>
                          <a:latin typeface="Calibri"/>
                        </a:defRPr>
                      </a:lvl9pPr>
                    </a:lstStyle>
                    <a:p>
                      <a:pPr algn="ctr">
                        <a:spcAft>
                          <a:spcPts val="0"/>
                        </a:spcAft>
                      </a:pPr>
                      <a:r>
                        <a:rPr lang="en-US" sz="900" kern="100" dirty="0">
                          <a:effectLst/>
                          <a:latin typeface="微软雅黑" panose="020B0503020204020204" pitchFamily="34" charset="-122"/>
                          <a:ea typeface="微软雅黑" panose="020B0503020204020204" pitchFamily="34" charset="-122"/>
                        </a:rPr>
                        <a:t>80</a:t>
                      </a:r>
                      <a:r>
                        <a:rPr lang="zh-CN" altLang="en-US" sz="900" kern="100" dirty="0">
                          <a:effectLst/>
                          <a:latin typeface="微软雅黑" panose="020B0503020204020204" pitchFamily="34" charset="-122"/>
                          <a:ea typeface="微软雅黑" panose="020B0503020204020204" pitchFamily="34" charset="-122"/>
                        </a:rPr>
                        <a:t>并发</a:t>
                      </a:r>
                      <a:endParaRPr lang="en-US" altLang="zh-CN" sz="900" kern="100" dirty="0">
                        <a:effectLst/>
                        <a:latin typeface="微软雅黑" panose="020B0503020204020204" pitchFamily="34" charset="-122"/>
                        <a:ea typeface="微软雅黑" panose="020B0503020204020204" pitchFamily="34" charset="-122"/>
                      </a:endParaRPr>
                    </a:p>
                  </a:txBody>
                  <a:tcPr marL="48000" marR="4800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5035" algn="l" defTabSz="914400" rtl="0" eaLnBrk="1" latinLnBrk="0" hangingPunct="1">
                        <a:defRPr sz="1800" kern="1200">
                          <a:solidFill>
                            <a:schemeClr val="dk1"/>
                          </a:solidFill>
                          <a:latin typeface="Calibri"/>
                        </a:defRPr>
                      </a:lvl3pPr>
                      <a:lvl4pPr marL="1372235" algn="l" defTabSz="914400" rtl="0" eaLnBrk="1" latinLnBrk="0" hangingPunct="1">
                        <a:defRPr sz="1800" kern="1200">
                          <a:solidFill>
                            <a:schemeClr val="dk1"/>
                          </a:solidFill>
                          <a:latin typeface="Calibri"/>
                        </a:defRPr>
                      </a:lvl4pPr>
                      <a:lvl5pPr marL="1829435" algn="l" defTabSz="914400" rtl="0" eaLnBrk="1" latinLnBrk="0" hangingPunct="1">
                        <a:defRPr sz="1800" kern="1200">
                          <a:solidFill>
                            <a:schemeClr val="dk1"/>
                          </a:solidFill>
                          <a:latin typeface="Calibri"/>
                        </a:defRPr>
                      </a:lvl5pPr>
                      <a:lvl6pPr marL="2286635" algn="l" defTabSz="914400" rtl="0" eaLnBrk="1" latinLnBrk="0" hangingPunct="1">
                        <a:defRPr sz="1800" kern="1200">
                          <a:solidFill>
                            <a:schemeClr val="dk1"/>
                          </a:solidFill>
                          <a:latin typeface="Calibri"/>
                        </a:defRPr>
                      </a:lvl6pPr>
                      <a:lvl7pPr marL="2743835" algn="l" defTabSz="914400" rtl="0" eaLnBrk="1" latinLnBrk="0" hangingPunct="1">
                        <a:defRPr sz="1800" kern="1200">
                          <a:solidFill>
                            <a:schemeClr val="dk1"/>
                          </a:solidFill>
                          <a:latin typeface="Calibri"/>
                        </a:defRPr>
                      </a:lvl7pPr>
                      <a:lvl8pPr marL="3201035" algn="l" defTabSz="914400" rtl="0" eaLnBrk="1" latinLnBrk="0" hangingPunct="1">
                        <a:defRPr sz="1800" kern="1200">
                          <a:solidFill>
                            <a:schemeClr val="dk1"/>
                          </a:solidFill>
                          <a:latin typeface="Calibri"/>
                        </a:defRPr>
                      </a:lvl8pPr>
                      <a:lvl9pPr marL="3658870" algn="l" defTabSz="914400" rtl="0" eaLnBrk="1" latinLnBrk="0" hangingPunct="1">
                        <a:defRPr sz="1800" kern="1200">
                          <a:solidFill>
                            <a:schemeClr val="dk1"/>
                          </a:solidFill>
                          <a:latin typeface="Calibri"/>
                        </a:defRPr>
                      </a:lvl9pPr>
                    </a:lstStyle>
                    <a:p>
                      <a:pPr algn="ctr">
                        <a:spcAft>
                          <a:spcPts val="0"/>
                        </a:spcAft>
                      </a:pPr>
                      <a:r>
                        <a:rPr lang="en-US" sz="900" kern="100" dirty="0">
                          <a:effectLst/>
                          <a:latin typeface="微软雅黑" panose="020B0503020204020204" pitchFamily="34" charset="-122"/>
                          <a:ea typeface="微软雅黑" panose="020B0503020204020204" pitchFamily="34" charset="-122"/>
                        </a:rPr>
                        <a:t>851267</a:t>
                      </a:r>
                    </a:p>
                  </a:txBody>
                  <a:tcPr marL="48000" marR="4800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5035" algn="l" defTabSz="914400" rtl="0" eaLnBrk="1" latinLnBrk="0" hangingPunct="1">
                        <a:defRPr sz="1800" kern="1200">
                          <a:solidFill>
                            <a:schemeClr val="dk1"/>
                          </a:solidFill>
                          <a:latin typeface="Calibri"/>
                        </a:defRPr>
                      </a:lvl3pPr>
                      <a:lvl4pPr marL="1372235" algn="l" defTabSz="914400" rtl="0" eaLnBrk="1" latinLnBrk="0" hangingPunct="1">
                        <a:defRPr sz="1800" kern="1200">
                          <a:solidFill>
                            <a:schemeClr val="dk1"/>
                          </a:solidFill>
                          <a:latin typeface="Calibri"/>
                        </a:defRPr>
                      </a:lvl4pPr>
                      <a:lvl5pPr marL="1829435" algn="l" defTabSz="914400" rtl="0" eaLnBrk="1" latinLnBrk="0" hangingPunct="1">
                        <a:defRPr sz="1800" kern="1200">
                          <a:solidFill>
                            <a:schemeClr val="dk1"/>
                          </a:solidFill>
                          <a:latin typeface="Calibri"/>
                        </a:defRPr>
                      </a:lvl5pPr>
                      <a:lvl6pPr marL="2286635" algn="l" defTabSz="914400" rtl="0" eaLnBrk="1" latinLnBrk="0" hangingPunct="1">
                        <a:defRPr sz="1800" kern="1200">
                          <a:solidFill>
                            <a:schemeClr val="dk1"/>
                          </a:solidFill>
                          <a:latin typeface="Calibri"/>
                        </a:defRPr>
                      </a:lvl6pPr>
                      <a:lvl7pPr marL="2743835" algn="l" defTabSz="914400" rtl="0" eaLnBrk="1" latinLnBrk="0" hangingPunct="1">
                        <a:defRPr sz="1800" kern="1200">
                          <a:solidFill>
                            <a:schemeClr val="dk1"/>
                          </a:solidFill>
                          <a:latin typeface="Calibri"/>
                        </a:defRPr>
                      </a:lvl7pPr>
                      <a:lvl8pPr marL="3201035" algn="l" defTabSz="914400" rtl="0" eaLnBrk="1" latinLnBrk="0" hangingPunct="1">
                        <a:defRPr sz="1800" kern="1200">
                          <a:solidFill>
                            <a:schemeClr val="dk1"/>
                          </a:solidFill>
                          <a:latin typeface="Calibri"/>
                        </a:defRPr>
                      </a:lvl8pPr>
                      <a:lvl9pPr marL="3658870" algn="l" defTabSz="914400" rtl="0" eaLnBrk="1" latinLnBrk="0" hangingPunct="1">
                        <a:defRPr sz="1800" kern="1200">
                          <a:solidFill>
                            <a:schemeClr val="dk1"/>
                          </a:solidFill>
                          <a:latin typeface="Calibri"/>
                        </a:defRPr>
                      </a:lvl9pPr>
                    </a:lstStyle>
                    <a:p>
                      <a:pPr algn="ctr">
                        <a:spcAft>
                          <a:spcPts val="0"/>
                        </a:spcAft>
                      </a:pPr>
                      <a:r>
                        <a:rPr lang="en-US" sz="900" kern="100" dirty="0">
                          <a:effectLst/>
                          <a:latin typeface="微软雅黑" panose="020B0503020204020204" pitchFamily="34" charset="-122"/>
                          <a:ea typeface="微软雅黑" panose="020B0503020204020204" pitchFamily="34" charset="-122"/>
                        </a:rPr>
                        <a:t>885696</a:t>
                      </a:r>
                    </a:p>
                  </a:txBody>
                  <a:tcPr marL="48000" marR="480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tc>
                  <a:txBody>
                    <a:bodyPr/>
                    <a:lstStyle/>
                    <a:p>
                      <a:pPr algn="ctr">
                        <a:spcAft>
                          <a:spcPts val="0"/>
                        </a:spcAft>
                      </a:pPr>
                      <a:r>
                        <a:rPr lang="en-US" sz="900" kern="100" dirty="0">
                          <a:effectLst/>
                          <a:latin typeface="微软雅黑" panose="020B0503020204020204" pitchFamily="34" charset="-122"/>
                          <a:ea typeface="微软雅黑" panose="020B0503020204020204" pitchFamily="34" charset="-122"/>
                        </a:rPr>
                        <a:t>353309</a:t>
                      </a:r>
                    </a:p>
                  </a:txBody>
                  <a:tcPr marL="48000" marR="480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spcAft>
                          <a:spcPts val="0"/>
                        </a:spcAft>
                      </a:pPr>
                      <a:r>
                        <a:rPr lang="en-US" sz="900" kern="100" dirty="0">
                          <a:effectLst/>
                          <a:latin typeface="微软雅黑" panose="020B0503020204020204" pitchFamily="34" charset="-122"/>
                          <a:ea typeface="微软雅黑" panose="020B0503020204020204" pitchFamily="34" charset="-122"/>
                        </a:rPr>
                        <a:t>385605</a:t>
                      </a:r>
                    </a:p>
                  </a:txBody>
                  <a:tcPr marL="48000" marR="480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spcAft>
                          <a:spcPts val="0"/>
                        </a:spcAft>
                      </a:pPr>
                      <a:r>
                        <a:rPr lang="en-US" sz="900" kern="100" dirty="0">
                          <a:effectLst/>
                          <a:latin typeface="微软雅黑" panose="020B0503020204020204" pitchFamily="34" charset="-122"/>
                          <a:ea typeface="微软雅黑" panose="020B0503020204020204" pitchFamily="34" charset="-122"/>
                        </a:rPr>
                        <a:t>533031</a:t>
                      </a:r>
                    </a:p>
                  </a:txBody>
                  <a:tcPr marL="48000" marR="48000" marT="0" marB="0"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78687406"/>
                  </a:ext>
                </a:extLst>
              </a:tr>
              <a:tr h="322735">
                <a:tc vMerge="1">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5035" algn="l" defTabSz="914400" rtl="0" eaLnBrk="1" latinLnBrk="0" hangingPunct="1">
                        <a:defRPr sz="1800" b="1" kern="1200">
                          <a:solidFill>
                            <a:schemeClr val="lt1"/>
                          </a:solidFill>
                          <a:latin typeface="Calibri"/>
                        </a:defRPr>
                      </a:lvl3pPr>
                      <a:lvl4pPr marL="1372235" algn="l" defTabSz="914400" rtl="0" eaLnBrk="1" latinLnBrk="0" hangingPunct="1">
                        <a:defRPr sz="1800" b="1" kern="1200">
                          <a:solidFill>
                            <a:schemeClr val="lt1"/>
                          </a:solidFill>
                          <a:latin typeface="Calibri"/>
                        </a:defRPr>
                      </a:lvl4pPr>
                      <a:lvl5pPr marL="1829435" algn="l" defTabSz="914400" rtl="0" eaLnBrk="1" latinLnBrk="0" hangingPunct="1">
                        <a:defRPr sz="1800" b="1" kern="1200">
                          <a:solidFill>
                            <a:schemeClr val="lt1"/>
                          </a:solidFill>
                          <a:latin typeface="Calibri"/>
                        </a:defRPr>
                      </a:lvl5pPr>
                      <a:lvl6pPr marL="2286635" algn="l" defTabSz="914400" rtl="0" eaLnBrk="1" latinLnBrk="0" hangingPunct="1">
                        <a:defRPr sz="1800" b="1" kern="1200">
                          <a:solidFill>
                            <a:schemeClr val="lt1"/>
                          </a:solidFill>
                          <a:latin typeface="Calibri"/>
                        </a:defRPr>
                      </a:lvl6pPr>
                      <a:lvl7pPr marL="2743835" algn="l" defTabSz="914400" rtl="0" eaLnBrk="1" latinLnBrk="0" hangingPunct="1">
                        <a:defRPr sz="1800" b="1" kern="1200">
                          <a:solidFill>
                            <a:schemeClr val="lt1"/>
                          </a:solidFill>
                          <a:latin typeface="Calibri"/>
                        </a:defRPr>
                      </a:lvl7pPr>
                      <a:lvl8pPr marL="3201035" algn="l" defTabSz="914400" rtl="0" eaLnBrk="1" latinLnBrk="0" hangingPunct="1">
                        <a:defRPr sz="1800" b="1" kern="1200">
                          <a:solidFill>
                            <a:schemeClr val="lt1"/>
                          </a:solidFill>
                          <a:latin typeface="Calibri"/>
                        </a:defRPr>
                      </a:lvl8pPr>
                      <a:lvl9pPr marL="3658870" algn="l" defTabSz="914400" rtl="0" eaLnBrk="1" latinLnBrk="0" hangingPunct="1">
                        <a:defRPr sz="1800" b="1" kern="1200">
                          <a:solidFill>
                            <a:schemeClr val="lt1"/>
                          </a:solidFill>
                          <a:latin typeface="Calibri"/>
                        </a:defRPr>
                      </a:lvl9pPr>
                    </a:lstStyle>
                    <a:p>
                      <a:pPr algn="ctr">
                        <a:spcAft>
                          <a:spcPts val="0"/>
                        </a:spcAft>
                      </a:pPr>
                      <a:endParaRPr lang="en-US" sz="900" kern="100" dirty="0">
                        <a:effectLst/>
                        <a:latin typeface="微软雅黑" panose="020B0503020204020204" pitchFamily="34" charset="-122"/>
                        <a:ea typeface="微软雅黑" panose="020B0503020204020204" pitchFamily="34" charset="-122"/>
                      </a:endParaRPr>
                    </a:p>
                  </a:txBody>
                  <a:tcPr marL="48000" marR="4800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6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5035" algn="l" defTabSz="914400" rtl="0" eaLnBrk="1" latinLnBrk="0" hangingPunct="1">
                        <a:defRPr sz="1800" kern="1200">
                          <a:solidFill>
                            <a:schemeClr val="dk1"/>
                          </a:solidFill>
                          <a:latin typeface="Calibri"/>
                        </a:defRPr>
                      </a:lvl3pPr>
                      <a:lvl4pPr marL="1372235" algn="l" defTabSz="914400" rtl="0" eaLnBrk="1" latinLnBrk="0" hangingPunct="1">
                        <a:defRPr sz="1800" kern="1200">
                          <a:solidFill>
                            <a:schemeClr val="dk1"/>
                          </a:solidFill>
                          <a:latin typeface="Calibri"/>
                        </a:defRPr>
                      </a:lvl4pPr>
                      <a:lvl5pPr marL="1829435" algn="l" defTabSz="914400" rtl="0" eaLnBrk="1" latinLnBrk="0" hangingPunct="1">
                        <a:defRPr sz="1800" kern="1200">
                          <a:solidFill>
                            <a:schemeClr val="dk1"/>
                          </a:solidFill>
                          <a:latin typeface="Calibri"/>
                        </a:defRPr>
                      </a:lvl5pPr>
                      <a:lvl6pPr marL="2286635" algn="l" defTabSz="914400" rtl="0" eaLnBrk="1" latinLnBrk="0" hangingPunct="1">
                        <a:defRPr sz="1800" kern="1200">
                          <a:solidFill>
                            <a:schemeClr val="dk1"/>
                          </a:solidFill>
                          <a:latin typeface="Calibri"/>
                        </a:defRPr>
                      </a:lvl6pPr>
                      <a:lvl7pPr marL="2743835" algn="l" defTabSz="914400" rtl="0" eaLnBrk="1" latinLnBrk="0" hangingPunct="1">
                        <a:defRPr sz="1800" kern="1200">
                          <a:solidFill>
                            <a:schemeClr val="dk1"/>
                          </a:solidFill>
                          <a:latin typeface="Calibri"/>
                        </a:defRPr>
                      </a:lvl7pPr>
                      <a:lvl8pPr marL="3201035" algn="l" defTabSz="914400" rtl="0" eaLnBrk="1" latinLnBrk="0" hangingPunct="1">
                        <a:defRPr sz="1800" kern="1200">
                          <a:solidFill>
                            <a:schemeClr val="dk1"/>
                          </a:solidFill>
                          <a:latin typeface="Calibri"/>
                        </a:defRPr>
                      </a:lvl8pPr>
                      <a:lvl9pPr marL="3658870" algn="l" defTabSz="914400" rtl="0" eaLnBrk="1" latinLnBrk="0" hangingPunct="1">
                        <a:defRPr sz="1800" kern="1200">
                          <a:solidFill>
                            <a:schemeClr val="dk1"/>
                          </a:solidFill>
                          <a:latin typeface="Calibri"/>
                        </a:defRPr>
                      </a:lvl9pPr>
                    </a:lstStyle>
                    <a:p>
                      <a:pPr algn="ctr">
                        <a:spcAft>
                          <a:spcPts val="0"/>
                        </a:spcAft>
                      </a:pPr>
                      <a:r>
                        <a:rPr lang="en-US" sz="900" kern="100" dirty="0">
                          <a:effectLst/>
                          <a:latin typeface="微软雅黑" panose="020B0503020204020204" pitchFamily="34" charset="-122"/>
                          <a:ea typeface="微软雅黑" panose="020B0503020204020204" pitchFamily="34" charset="-122"/>
                        </a:rPr>
                        <a:t>160</a:t>
                      </a:r>
                      <a:r>
                        <a:rPr lang="zh-CN" altLang="en-US" sz="900" kern="100" dirty="0">
                          <a:effectLst/>
                          <a:latin typeface="微软雅黑" panose="020B0503020204020204" pitchFamily="34" charset="-122"/>
                          <a:ea typeface="微软雅黑" panose="020B0503020204020204" pitchFamily="34" charset="-122"/>
                        </a:rPr>
                        <a:t>并发</a:t>
                      </a:r>
                      <a:endParaRPr lang="en-US" sz="900" kern="100" dirty="0">
                        <a:effectLst/>
                        <a:latin typeface="微软雅黑" panose="020B0503020204020204" pitchFamily="34" charset="-122"/>
                        <a:ea typeface="微软雅黑" panose="020B0503020204020204" pitchFamily="34" charset="-122"/>
                      </a:endParaRPr>
                    </a:p>
                  </a:txBody>
                  <a:tcPr marL="48000" marR="4800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5035" algn="l" defTabSz="914400" rtl="0" eaLnBrk="1" latinLnBrk="0" hangingPunct="1">
                        <a:defRPr sz="1800" kern="1200">
                          <a:solidFill>
                            <a:schemeClr val="dk1"/>
                          </a:solidFill>
                          <a:latin typeface="Calibri"/>
                        </a:defRPr>
                      </a:lvl3pPr>
                      <a:lvl4pPr marL="1372235" algn="l" defTabSz="914400" rtl="0" eaLnBrk="1" latinLnBrk="0" hangingPunct="1">
                        <a:defRPr sz="1800" kern="1200">
                          <a:solidFill>
                            <a:schemeClr val="dk1"/>
                          </a:solidFill>
                          <a:latin typeface="Calibri"/>
                        </a:defRPr>
                      </a:lvl4pPr>
                      <a:lvl5pPr marL="1829435" algn="l" defTabSz="914400" rtl="0" eaLnBrk="1" latinLnBrk="0" hangingPunct="1">
                        <a:defRPr sz="1800" kern="1200">
                          <a:solidFill>
                            <a:schemeClr val="dk1"/>
                          </a:solidFill>
                          <a:latin typeface="Calibri"/>
                        </a:defRPr>
                      </a:lvl5pPr>
                      <a:lvl6pPr marL="2286635" algn="l" defTabSz="914400" rtl="0" eaLnBrk="1" latinLnBrk="0" hangingPunct="1">
                        <a:defRPr sz="1800" kern="1200">
                          <a:solidFill>
                            <a:schemeClr val="dk1"/>
                          </a:solidFill>
                          <a:latin typeface="Calibri"/>
                        </a:defRPr>
                      </a:lvl6pPr>
                      <a:lvl7pPr marL="2743835" algn="l" defTabSz="914400" rtl="0" eaLnBrk="1" latinLnBrk="0" hangingPunct="1">
                        <a:defRPr sz="1800" kern="1200">
                          <a:solidFill>
                            <a:schemeClr val="dk1"/>
                          </a:solidFill>
                          <a:latin typeface="Calibri"/>
                        </a:defRPr>
                      </a:lvl7pPr>
                      <a:lvl8pPr marL="3201035" algn="l" defTabSz="914400" rtl="0" eaLnBrk="1" latinLnBrk="0" hangingPunct="1">
                        <a:defRPr sz="1800" kern="1200">
                          <a:solidFill>
                            <a:schemeClr val="dk1"/>
                          </a:solidFill>
                          <a:latin typeface="Calibri"/>
                        </a:defRPr>
                      </a:lvl8pPr>
                      <a:lvl9pPr marL="3658870" algn="l" defTabSz="914400" rtl="0" eaLnBrk="1" latinLnBrk="0" hangingPunct="1">
                        <a:defRPr sz="1800" kern="1200">
                          <a:solidFill>
                            <a:schemeClr val="dk1"/>
                          </a:solidFill>
                          <a:latin typeface="Calibri"/>
                        </a:defRPr>
                      </a:lvl9pPr>
                    </a:lstStyle>
                    <a:p>
                      <a:pPr algn="ctr">
                        <a:spcAft>
                          <a:spcPts val="0"/>
                        </a:spcAft>
                      </a:pPr>
                      <a:r>
                        <a:rPr lang="en-US" sz="900" kern="100" dirty="0">
                          <a:effectLst/>
                          <a:latin typeface="微软雅黑" panose="020B0503020204020204" pitchFamily="34" charset="-122"/>
                          <a:ea typeface="微软雅黑" panose="020B0503020204020204" pitchFamily="34" charset="-122"/>
                        </a:rPr>
                        <a:t>1374697</a:t>
                      </a:r>
                    </a:p>
                  </a:txBody>
                  <a:tcPr marL="48000" marR="4800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5035" algn="l" defTabSz="914400" rtl="0" eaLnBrk="1" latinLnBrk="0" hangingPunct="1">
                        <a:defRPr sz="1800" kern="1200">
                          <a:solidFill>
                            <a:schemeClr val="dk1"/>
                          </a:solidFill>
                          <a:latin typeface="Calibri"/>
                        </a:defRPr>
                      </a:lvl3pPr>
                      <a:lvl4pPr marL="1372235" algn="l" defTabSz="914400" rtl="0" eaLnBrk="1" latinLnBrk="0" hangingPunct="1">
                        <a:defRPr sz="1800" kern="1200">
                          <a:solidFill>
                            <a:schemeClr val="dk1"/>
                          </a:solidFill>
                          <a:latin typeface="Calibri"/>
                        </a:defRPr>
                      </a:lvl4pPr>
                      <a:lvl5pPr marL="1829435" algn="l" defTabSz="914400" rtl="0" eaLnBrk="1" latinLnBrk="0" hangingPunct="1">
                        <a:defRPr sz="1800" kern="1200">
                          <a:solidFill>
                            <a:schemeClr val="dk1"/>
                          </a:solidFill>
                          <a:latin typeface="Calibri"/>
                        </a:defRPr>
                      </a:lvl5pPr>
                      <a:lvl6pPr marL="2286635" algn="l" defTabSz="914400" rtl="0" eaLnBrk="1" latinLnBrk="0" hangingPunct="1">
                        <a:defRPr sz="1800" kern="1200">
                          <a:solidFill>
                            <a:schemeClr val="dk1"/>
                          </a:solidFill>
                          <a:latin typeface="Calibri"/>
                        </a:defRPr>
                      </a:lvl6pPr>
                      <a:lvl7pPr marL="2743835" algn="l" defTabSz="914400" rtl="0" eaLnBrk="1" latinLnBrk="0" hangingPunct="1">
                        <a:defRPr sz="1800" kern="1200">
                          <a:solidFill>
                            <a:schemeClr val="dk1"/>
                          </a:solidFill>
                          <a:latin typeface="Calibri"/>
                        </a:defRPr>
                      </a:lvl7pPr>
                      <a:lvl8pPr marL="3201035" algn="l" defTabSz="914400" rtl="0" eaLnBrk="1" latinLnBrk="0" hangingPunct="1">
                        <a:defRPr sz="1800" kern="1200">
                          <a:solidFill>
                            <a:schemeClr val="dk1"/>
                          </a:solidFill>
                          <a:latin typeface="Calibri"/>
                        </a:defRPr>
                      </a:lvl8pPr>
                      <a:lvl9pPr marL="3658870" algn="l" defTabSz="914400" rtl="0" eaLnBrk="1" latinLnBrk="0" hangingPunct="1">
                        <a:defRPr sz="1800" kern="1200">
                          <a:solidFill>
                            <a:schemeClr val="dk1"/>
                          </a:solidFill>
                          <a:latin typeface="Calibri"/>
                        </a:defRPr>
                      </a:lvl9pPr>
                    </a:lstStyle>
                    <a:p>
                      <a:pPr algn="ctr">
                        <a:spcAft>
                          <a:spcPts val="0"/>
                        </a:spcAft>
                      </a:pPr>
                      <a:r>
                        <a:rPr lang="en-US" sz="900" kern="100" dirty="0">
                          <a:effectLst/>
                          <a:latin typeface="微软雅黑" panose="020B0503020204020204" pitchFamily="34" charset="-122"/>
                          <a:ea typeface="微软雅黑" panose="020B0503020204020204" pitchFamily="34" charset="-122"/>
                        </a:rPr>
                        <a:t>1208984</a:t>
                      </a:r>
                    </a:p>
                  </a:txBody>
                  <a:tcPr marL="48000" marR="480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r>
                        <a:rPr lang="en-US" sz="900" kern="100" dirty="0">
                          <a:effectLst/>
                          <a:latin typeface="微软雅黑" panose="020B0503020204020204" pitchFamily="34" charset="-122"/>
                          <a:ea typeface="微软雅黑" panose="020B0503020204020204" pitchFamily="34" charset="-122"/>
                        </a:rPr>
                        <a:t>151162</a:t>
                      </a:r>
                    </a:p>
                  </a:txBody>
                  <a:tcPr marL="48000" marR="480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r>
                        <a:rPr lang="en-US" sz="900" kern="100" dirty="0">
                          <a:effectLst/>
                          <a:latin typeface="微软雅黑" panose="020B0503020204020204" pitchFamily="34" charset="-122"/>
                          <a:ea typeface="微软雅黑" panose="020B0503020204020204" pitchFamily="34" charset="-122"/>
                        </a:rPr>
                        <a:t>494512</a:t>
                      </a:r>
                    </a:p>
                  </a:txBody>
                  <a:tcPr marL="48000" marR="480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r>
                        <a:rPr lang="en-US" sz="900" kern="100" dirty="0">
                          <a:effectLst/>
                          <a:latin typeface="微软雅黑" panose="020B0503020204020204" pitchFamily="34" charset="-122"/>
                          <a:ea typeface="微软雅黑" panose="020B0503020204020204" pitchFamily="34" charset="-122"/>
                        </a:rPr>
                        <a:t>526943</a:t>
                      </a:r>
                    </a:p>
                  </a:txBody>
                  <a:tcPr marL="48000" marR="480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36528018"/>
                  </a:ext>
                </a:extLst>
              </a:tr>
              <a:tr h="322735">
                <a:tc vMerge="1">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5035" algn="l" defTabSz="914400" rtl="0" eaLnBrk="1" latinLnBrk="0" hangingPunct="1">
                        <a:defRPr sz="1800" b="1" kern="1200">
                          <a:solidFill>
                            <a:schemeClr val="lt1"/>
                          </a:solidFill>
                          <a:latin typeface="Calibri"/>
                        </a:defRPr>
                      </a:lvl3pPr>
                      <a:lvl4pPr marL="1372235" algn="l" defTabSz="914400" rtl="0" eaLnBrk="1" latinLnBrk="0" hangingPunct="1">
                        <a:defRPr sz="1800" b="1" kern="1200">
                          <a:solidFill>
                            <a:schemeClr val="lt1"/>
                          </a:solidFill>
                          <a:latin typeface="Calibri"/>
                        </a:defRPr>
                      </a:lvl4pPr>
                      <a:lvl5pPr marL="1829435" algn="l" defTabSz="914400" rtl="0" eaLnBrk="1" latinLnBrk="0" hangingPunct="1">
                        <a:defRPr sz="1800" b="1" kern="1200">
                          <a:solidFill>
                            <a:schemeClr val="lt1"/>
                          </a:solidFill>
                          <a:latin typeface="Calibri"/>
                        </a:defRPr>
                      </a:lvl5pPr>
                      <a:lvl6pPr marL="2286635" algn="l" defTabSz="914400" rtl="0" eaLnBrk="1" latinLnBrk="0" hangingPunct="1">
                        <a:defRPr sz="1800" b="1" kern="1200">
                          <a:solidFill>
                            <a:schemeClr val="lt1"/>
                          </a:solidFill>
                          <a:latin typeface="Calibri"/>
                        </a:defRPr>
                      </a:lvl6pPr>
                      <a:lvl7pPr marL="2743835" algn="l" defTabSz="914400" rtl="0" eaLnBrk="1" latinLnBrk="0" hangingPunct="1">
                        <a:defRPr sz="1800" b="1" kern="1200">
                          <a:solidFill>
                            <a:schemeClr val="lt1"/>
                          </a:solidFill>
                          <a:latin typeface="Calibri"/>
                        </a:defRPr>
                      </a:lvl7pPr>
                      <a:lvl8pPr marL="3201035" algn="l" defTabSz="914400" rtl="0" eaLnBrk="1" latinLnBrk="0" hangingPunct="1">
                        <a:defRPr sz="1800" b="1" kern="1200">
                          <a:solidFill>
                            <a:schemeClr val="lt1"/>
                          </a:solidFill>
                          <a:latin typeface="Calibri"/>
                        </a:defRPr>
                      </a:lvl8pPr>
                      <a:lvl9pPr marL="3658870" algn="l" defTabSz="914400" rtl="0" eaLnBrk="1" latinLnBrk="0" hangingPunct="1">
                        <a:defRPr sz="1800" b="1" kern="1200">
                          <a:solidFill>
                            <a:schemeClr val="lt1"/>
                          </a:solidFill>
                          <a:latin typeface="Calibri"/>
                        </a:defRPr>
                      </a:lvl9pPr>
                    </a:lstStyle>
                    <a:p>
                      <a:pPr algn="ctr">
                        <a:spcAft>
                          <a:spcPts val="0"/>
                        </a:spcAft>
                      </a:pPr>
                      <a:endParaRPr lang="en-US" sz="900" kern="100" dirty="0">
                        <a:effectLst/>
                        <a:latin typeface="微软雅黑" panose="020B0503020204020204" pitchFamily="34" charset="-122"/>
                        <a:ea typeface="微软雅黑" panose="020B0503020204020204" pitchFamily="34" charset="-122"/>
                      </a:endParaRPr>
                    </a:p>
                  </a:txBody>
                  <a:tcPr marL="48000" marR="4800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6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5035" algn="l" defTabSz="914400" rtl="0" eaLnBrk="1" latinLnBrk="0" hangingPunct="1">
                        <a:defRPr sz="1800" kern="1200">
                          <a:solidFill>
                            <a:schemeClr val="dk1"/>
                          </a:solidFill>
                          <a:latin typeface="Calibri"/>
                        </a:defRPr>
                      </a:lvl3pPr>
                      <a:lvl4pPr marL="1372235" algn="l" defTabSz="914400" rtl="0" eaLnBrk="1" latinLnBrk="0" hangingPunct="1">
                        <a:defRPr sz="1800" kern="1200">
                          <a:solidFill>
                            <a:schemeClr val="dk1"/>
                          </a:solidFill>
                          <a:latin typeface="Calibri"/>
                        </a:defRPr>
                      </a:lvl4pPr>
                      <a:lvl5pPr marL="1829435" algn="l" defTabSz="914400" rtl="0" eaLnBrk="1" latinLnBrk="0" hangingPunct="1">
                        <a:defRPr sz="1800" kern="1200">
                          <a:solidFill>
                            <a:schemeClr val="dk1"/>
                          </a:solidFill>
                          <a:latin typeface="Calibri"/>
                        </a:defRPr>
                      </a:lvl5pPr>
                      <a:lvl6pPr marL="2286635" algn="l" defTabSz="914400" rtl="0" eaLnBrk="1" latinLnBrk="0" hangingPunct="1">
                        <a:defRPr sz="1800" kern="1200">
                          <a:solidFill>
                            <a:schemeClr val="dk1"/>
                          </a:solidFill>
                          <a:latin typeface="Calibri"/>
                        </a:defRPr>
                      </a:lvl6pPr>
                      <a:lvl7pPr marL="2743835" algn="l" defTabSz="914400" rtl="0" eaLnBrk="1" latinLnBrk="0" hangingPunct="1">
                        <a:defRPr sz="1800" kern="1200">
                          <a:solidFill>
                            <a:schemeClr val="dk1"/>
                          </a:solidFill>
                          <a:latin typeface="Calibri"/>
                        </a:defRPr>
                      </a:lvl7pPr>
                      <a:lvl8pPr marL="3201035" algn="l" defTabSz="914400" rtl="0" eaLnBrk="1" latinLnBrk="0" hangingPunct="1">
                        <a:defRPr sz="1800" kern="1200">
                          <a:solidFill>
                            <a:schemeClr val="dk1"/>
                          </a:solidFill>
                          <a:latin typeface="Calibri"/>
                        </a:defRPr>
                      </a:lvl8pPr>
                      <a:lvl9pPr marL="3658870" algn="l" defTabSz="914400" rtl="0" eaLnBrk="1" latinLnBrk="0" hangingPunct="1">
                        <a:defRPr sz="1800" kern="1200">
                          <a:solidFill>
                            <a:schemeClr val="dk1"/>
                          </a:solidFill>
                          <a:latin typeface="Calibri"/>
                        </a:defRPr>
                      </a:lvl9pPr>
                    </a:lstStyle>
                    <a:p>
                      <a:pPr algn="ctr">
                        <a:spcAft>
                          <a:spcPts val="0"/>
                        </a:spcAft>
                      </a:pPr>
                      <a:r>
                        <a:rPr lang="en-US" sz="900" kern="100" dirty="0">
                          <a:effectLst/>
                          <a:latin typeface="微软雅黑" panose="020B0503020204020204" pitchFamily="34" charset="-122"/>
                          <a:ea typeface="微软雅黑" panose="020B0503020204020204" pitchFamily="34" charset="-122"/>
                        </a:rPr>
                        <a:t>240</a:t>
                      </a:r>
                      <a:r>
                        <a:rPr lang="zh-CN" altLang="en-US" sz="900" kern="100" dirty="0">
                          <a:effectLst/>
                          <a:latin typeface="微软雅黑" panose="020B0503020204020204" pitchFamily="34" charset="-122"/>
                          <a:ea typeface="微软雅黑" panose="020B0503020204020204" pitchFamily="34" charset="-122"/>
                        </a:rPr>
                        <a:t>并发</a:t>
                      </a:r>
                      <a:endParaRPr lang="en-US" sz="900" kern="100" dirty="0">
                        <a:effectLst/>
                        <a:latin typeface="微软雅黑" panose="020B0503020204020204" pitchFamily="34" charset="-122"/>
                        <a:ea typeface="微软雅黑" panose="020B0503020204020204" pitchFamily="34" charset="-122"/>
                      </a:endParaRPr>
                    </a:p>
                  </a:txBody>
                  <a:tcPr marL="48000" marR="4800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5035" algn="l" defTabSz="914400" rtl="0" eaLnBrk="1" latinLnBrk="0" hangingPunct="1">
                        <a:defRPr sz="1800" kern="1200">
                          <a:solidFill>
                            <a:schemeClr val="dk1"/>
                          </a:solidFill>
                          <a:latin typeface="Calibri"/>
                        </a:defRPr>
                      </a:lvl3pPr>
                      <a:lvl4pPr marL="1372235" algn="l" defTabSz="914400" rtl="0" eaLnBrk="1" latinLnBrk="0" hangingPunct="1">
                        <a:defRPr sz="1800" kern="1200">
                          <a:solidFill>
                            <a:schemeClr val="dk1"/>
                          </a:solidFill>
                          <a:latin typeface="Calibri"/>
                        </a:defRPr>
                      </a:lvl4pPr>
                      <a:lvl5pPr marL="1829435" algn="l" defTabSz="914400" rtl="0" eaLnBrk="1" latinLnBrk="0" hangingPunct="1">
                        <a:defRPr sz="1800" kern="1200">
                          <a:solidFill>
                            <a:schemeClr val="dk1"/>
                          </a:solidFill>
                          <a:latin typeface="Calibri"/>
                        </a:defRPr>
                      </a:lvl5pPr>
                      <a:lvl6pPr marL="2286635" algn="l" defTabSz="914400" rtl="0" eaLnBrk="1" latinLnBrk="0" hangingPunct="1">
                        <a:defRPr sz="1800" kern="1200">
                          <a:solidFill>
                            <a:schemeClr val="dk1"/>
                          </a:solidFill>
                          <a:latin typeface="Calibri"/>
                        </a:defRPr>
                      </a:lvl6pPr>
                      <a:lvl7pPr marL="2743835" algn="l" defTabSz="914400" rtl="0" eaLnBrk="1" latinLnBrk="0" hangingPunct="1">
                        <a:defRPr sz="1800" kern="1200">
                          <a:solidFill>
                            <a:schemeClr val="dk1"/>
                          </a:solidFill>
                          <a:latin typeface="Calibri"/>
                        </a:defRPr>
                      </a:lvl7pPr>
                      <a:lvl8pPr marL="3201035" algn="l" defTabSz="914400" rtl="0" eaLnBrk="1" latinLnBrk="0" hangingPunct="1">
                        <a:defRPr sz="1800" kern="1200">
                          <a:solidFill>
                            <a:schemeClr val="dk1"/>
                          </a:solidFill>
                          <a:latin typeface="Calibri"/>
                        </a:defRPr>
                      </a:lvl8pPr>
                      <a:lvl9pPr marL="3658870" algn="l" defTabSz="914400" rtl="0" eaLnBrk="1" latinLnBrk="0" hangingPunct="1">
                        <a:defRPr sz="1800" kern="1200">
                          <a:solidFill>
                            <a:schemeClr val="dk1"/>
                          </a:solidFill>
                          <a:latin typeface="Calibri"/>
                        </a:defRPr>
                      </a:lvl9pPr>
                    </a:lstStyle>
                    <a:p>
                      <a:pPr algn="ctr">
                        <a:spcAft>
                          <a:spcPts val="0"/>
                        </a:spcAft>
                      </a:pPr>
                      <a:r>
                        <a:rPr lang="en-US" sz="900" kern="100" dirty="0">
                          <a:effectLst/>
                          <a:latin typeface="微软雅黑" panose="020B0503020204020204" pitchFamily="34" charset="-122"/>
                          <a:ea typeface="微软雅黑" panose="020B0503020204020204" pitchFamily="34" charset="-122"/>
                        </a:rPr>
                        <a:t>1431903</a:t>
                      </a:r>
                    </a:p>
                  </a:txBody>
                  <a:tcPr marL="48000" marR="4800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5035" algn="l" defTabSz="914400" rtl="0" eaLnBrk="1" latinLnBrk="0" hangingPunct="1">
                        <a:defRPr sz="1800" kern="1200">
                          <a:solidFill>
                            <a:schemeClr val="dk1"/>
                          </a:solidFill>
                          <a:latin typeface="Calibri"/>
                        </a:defRPr>
                      </a:lvl3pPr>
                      <a:lvl4pPr marL="1372235" algn="l" defTabSz="914400" rtl="0" eaLnBrk="1" latinLnBrk="0" hangingPunct="1">
                        <a:defRPr sz="1800" kern="1200">
                          <a:solidFill>
                            <a:schemeClr val="dk1"/>
                          </a:solidFill>
                          <a:latin typeface="Calibri"/>
                        </a:defRPr>
                      </a:lvl4pPr>
                      <a:lvl5pPr marL="1829435" algn="l" defTabSz="914400" rtl="0" eaLnBrk="1" latinLnBrk="0" hangingPunct="1">
                        <a:defRPr sz="1800" kern="1200">
                          <a:solidFill>
                            <a:schemeClr val="dk1"/>
                          </a:solidFill>
                          <a:latin typeface="Calibri"/>
                        </a:defRPr>
                      </a:lvl5pPr>
                      <a:lvl6pPr marL="2286635" algn="l" defTabSz="914400" rtl="0" eaLnBrk="1" latinLnBrk="0" hangingPunct="1">
                        <a:defRPr sz="1800" kern="1200">
                          <a:solidFill>
                            <a:schemeClr val="dk1"/>
                          </a:solidFill>
                          <a:latin typeface="Calibri"/>
                        </a:defRPr>
                      </a:lvl6pPr>
                      <a:lvl7pPr marL="2743835" algn="l" defTabSz="914400" rtl="0" eaLnBrk="1" latinLnBrk="0" hangingPunct="1">
                        <a:defRPr sz="1800" kern="1200">
                          <a:solidFill>
                            <a:schemeClr val="dk1"/>
                          </a:solidFill>
                          <a:latin typeface="Calibri"/>
                        </a:defRPr>
                      </a:lvl7pPr>
                      <a:lvl8pPr marL="3201035" algn="l" defTabSz="914400" rtl="0" eaLnBrk="1" latinLnBrk="0" hangingPunct="1">
                        <a:defRPr sz="1800" kern="1200">
                          <a:solidFill>
                            <a:schemeClr val="dk1"/>
                          </a:solidFill>
                          <a:latin typeface="Calibri"/>
                        </a:defRPr>
                      </a:lvl8pPr>
                      <a:lvl9pPr marL="3658870" algn="l" defTabSz="914400" rtl="0" eaLnBrk="1" latinLnBrk="0" hangingPunct="1">
                        <a:defRPr sz="1800" kern="1200">
                          <a:solidFill>
                            <a:schemeClr val="dk1"/>
                          </a:solidFill>
                          <a:latin typeface="Calibri"/>
                        </a:defRPr>
                      </a:lvl9pPr>
                    </a:lstStyle>
                    <a:p>
                      <a:pPr algn="ctr">
                        <a:spcAft>
                          <a:spcPts val="0"/>
                        </a:spcAft>
                      </a:pPr>
                      <a:r>
                        <a:rPr lang="en-US" sz="900" kern="100" dirty="0">
                          <a:effectLst/>
                          <a:latin typeface="微软雅黑" panose="020B0503020204020204" pitchFamily="34" charset="-122"/>
                          <a:ea typeface="微软雅黑" panose="020B0503020204020204" pitchFamily="34" charset="-122"/>
                        </a:rPr>
                        <a:t>1362022</a:t>
                      </a:r>
                    </a:p>
                  </a:txBody>
                  <a:tcPr marL="48000" marR="480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tc>
                  <a:txBody>
                    <a:bodyPr/>
                    <a:lstStyle/>
                    <a:p>
                      <a:pPr algn="ctr">
                        <a:spcAft>
                          <a:spcPts val="0"/>
                        </a:spcAft>
                      </a:pPr>
                      <a:r>
                        <a:rPr lang="en-US" sz="900" kern="100" dirty="0">
                          <a:effectLst/>
                          <a:latin typeface="微软雅黑" panose="020B0503020204020204" pitchFamily="34" charset="-122"/>
                          <a:ea typeface="微软雅黑" panose="020B0503020204020204" pitchFamily="34" charset="-122"/>
                        </a:rPr>
                        <a:t>140133</a:t>
                      </a:r>
                    </a:p>
                  </a:txBody>
                  <a:tcPr marL="48000" marR="480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spcAft>
                          <a:spcPts val="0"/>
                        </a:spcAft>
                      </a:pPr>
                      <a:r>
                        <a:rPr lang="en-US" sz="900" kern="100" dirty="0">
                          <a:effectLst/>
                          <a:latin typeface="微软雅黑" panose="020B0503020204020204" pitchFamily="34" charset="-122"/>
                          <a:ea typeface="微软雅黑" panose="020B0503020204020204" pitchFamily="34" charset="-122"/>
                        </a:rPr>
                        <a:t>513978</a:t>
                      </a:r>
                    </a:p>
                  </a:txBody>
                  <a:tcPr marL="48000" marR="480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spcAft>
                          <a:spcPts val="0"/>
                        </a:spcAft>
                      </a:pPr>
                      <a:r>
                        <a:rPr lang="en-US" sz="900" kern="100" dirty="0">
                          <a:effectLst/>
                          <a:latin typeface="微软雅黑" panose="020B0503020204020204" pitchFamily="34" charset="-122"/>
                          <a:ea typeface="微软雅黑" panose="020B0503020204020204" pitchFamily="34" charset="-122"/>
                        </a:rPr>
                        <a:t>539086</a:t>
                      </a:r>
                    </a:p>
                  </a:txBody>
                  <a:tcPr marL="48000" marR="480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97629380"/>
                  </a:ext>
                </a:extLst>
              </a:tr>
              <a:tr h="322735">
                <a:tc vMerge="1">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5035" algn="l" defTabSz="914400" rtl="0" eaLnBrk="1" latinLnBrk="0" hangingPunct="1">
                        <a:defRPr sz="1800" b="1" kern="1200">
                          <a:solidFill>
                            <a:schemeClr val="lt1"/>
                          </a:solidFill>
                          <a:latin typeface="Calibri"/>
                        </a:defRPr>
                      </a:lvl3pPr>
                      <a:lvl4pPr marL="1372235" algn="l" defTabSz="914400" rtl="0" eaLnBrk="1" latinLnBrk="0" hangingPunct="1">
                        <a:defRPr sz="1800" b="1" kern="1200">
                          <a:solidFill>
                            <a:schemeClr val="lt1"/>
                          </a:solidFill>
                          <a:latin typeface="Calibri"/>
                        </a:defRPr>
                      </a:lvl4pPr>
                      <a:lvl5pPr marL="1829435" algn="l" defTabSz="914400" rtl="0" eaLnBrk="1" latinLnBrk="0" hangingPunct="1">
                        <a:defRPr sz="1800" b="1" kern="1200">
                          <a:solidFill>
                            <a:schemeClr val="lt1"/>
                          </a:solidFill>
                          <a:latin typeface="Calibri"/>
                        </a:defRPr>
                      </a:lvl5pPr>
                      <a:lvl6pPr marL="2286635" algn="l" defTabSz="914400" rtl="0" eaLnBrk="1" latinLnBrk="0" hangingPunct="1">
                        <a:defRPr sz="1800" b="1" kern="1200">
                          <a:solidFill>
                            <a:schemeClr val="lt1"/>
                          </a:solidFill>
                          <a:latin typeface="Calibri"/>
                        </a:defRPr>
                      </a:lvl6pPr>
                      <a:lvl7pPr marL="2743835" algn="l" defTabSz="914400" rtl="0" eaLnBrk="1" latinLnBrk="0" hangingPunct="1">
                        <a:defRPr sz="1800" b="1" kern="1200">
                          <a:solidFill>
                            <a:schemeClr val="lt1"/>
                          </a:solidFill>
                          <a:latin typeface="Calibri"/>
                        </a:defRPr>
                      </a:lvl7pPr>
                      <a:lvl8pPr marL="3201035" algn="l" defTabSz="914400" rtl="0" eaLnBrk="1" latinLnBrk="0" hangingPunct="1">
                        <a:defRPr sz="1800" b="1" kern="1200">
                          <a:solidFill>
                            <a:schemeClr val="lt1"/>
                          </a:solidFill>
                          <a:latin typeface="Calibri"/>
                        </a:defRPr>
                      </a:lvl8pPr>
                      <a:lvl9pPr marL="3658870" algn="l" defTabSz="914400" rtl="0" eaLnBrk="1" latinLnBrk="0" hangingPunct="1">
                        <a:defRPr sz="1800" b="1" kern="1200">
                          <a:solidFill>
                            <a:schemeClr val="lt1"/>
                          </a:solidFill>
                          <a:latin typeface="Calibri"/>
                        </a:defRPr>
                      </a:lvl9pPr>
                    </a:lstStyle>
                    <a:p>
                      <a:pPr algn="ctr">
                        <a:spcAft>
                          <a:spcPts val="0"/>
                        </a:spcAft>
                      </a:pPr>
                      <a:endParaRPr lang="en-US" sz="900" kern="100" dirty="0">
                        <a:effectLst/>
                        <a:latin typeface="微软雅黑" panose="020B0503020204020204" pitchFamily="34" charset="-122"/>
                        <a:ea typeface="微软雅黑" panose="020B0503020204020204" pitchFamily="34" charset="-122"/>
                      </a:endParaRPr>
                    </a:p>
                  </a:txBody>
                  <a:tcPr marL="48000" marR="4800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6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5035" algn="l" defTabSz="914400" rtl="0" eaLnBrk="1" latinLnBrk="0" hangingPunct="1">
                        <a:defRPr sz="1800" kern="1200">
                          <a:solidFill>
                            <a:schemeClr val="dk1"/>
                          </a:solidFill>
                          <a:latin typeface="Calibri"/>
                        </a:defRPr>
                      </a:lvl3pPr>
                      <a:lvl4pPr marL="1372235" algn="l" defTabSz="914400" rtl="0" eaLnBrk="1" latinLnBrk="0" hangingPunct="1">
                        <a:defRPr sz="1800" kern="1200">
                          <a:solidFill>
                            <a:schemeClr val="dk1"/>
                          </a:solidFill>
                          <a:latin typeface="Calibri"/>
                        </a:defRPr>
                      </a:lvl4pPr>
                      <a:lvl5pPr marL="1829435" algn="l" defTabSz="914400" rtl="0" eaLnBrk="1" latinLnBrk="0" hangingPunct="1">
                        <a:defRPr sz="1800" kern="1200">
                          <a:solidFill>
                            <a:schemeClr val="dk1"/>
                          </a:solidFill>
                          <a:latin typeface="Calibri"/>
                        </a:defRPr>
                      </a:lvl5pPr>
                      <a:lvl6pPr marL="2286635" algn="l" defTabSz="914400" rtl="0" eaLnBrk="1" latinLnBrk="0" hangingPunct="1">
                        <a:defRPr sz="1800" kern="1200">
                          <a:solidFill>
                            <a:schemeClr val="dk1"/>
                          </a:solidFill>
                          <a:latin typeface="Calibri"/>
                        </a:defRPr>
                      </a:lvl6pPr>
                      <a:lvl7pPr marL="2743835" algn="l" defTabSz="914400" rtl="0" eaLnBrk="1" latinLnBrk="0" hangingPunct="1">
                        <a:defRPr sz="1800" kern="1200">
                          <a:solidFill>
                            <a:schemeClr val="dk1"/>
                          </a:solidFill>
                          <a:latin typeface="Calibri"/>
                        </a:defRPr>
                      </a:lvl7pPr>
                      <a:lvl8pPr marL="3201035" algn="l" defTabSz="914400" rtl="0" eaLnBrk="1" latinLnBrk="0" hangingPunct="1">
                        <a:defRPr sz="1800" kern="1200">
                          <a:solidFill>
                            <a:schemeClr val="dk1"/>
                          </a:solidFill>
                          <a:latin typeface="Calibri"/>
                        </a:defRPr>
                      </a:lvl8pPr>
                      <a:lvl9pPr marL="3658870" algn="l" defTabSz="914400" rtl="0" eaLnBrk="1" latinLnBrk="0" hangingPunct="1">
                        <a:defRPr sz="1800" kern="1200">
                          <a:solidFill>
                            <a:schemeClr val="dk1"/>
                          </a:solidFill>
                          <a:latin typeface="Calibri"/>
                        </a:defRPr>
                      </a:lvl9pPr>
                    </a:lstStyle>
                    <a:p>
                      <a:pPr algn="ctr">
                        <a:spcAft>
                          <a:spcPts val="0"/>
                        </a:spcAft>
                      </a:pPr>
                      <a:r>
                        <a:rPr lang="en-US" sz="900" kern="100" dirty="0">
                          <a:effectLst/>
                          <a:latin typeface="微软雅黑" panose="020B0503020204020204" pitchFamily="34" charset="-122"/>
                          <a:ea typeface="微软雅黑" panose="020B0503020204020204" pitchFamily="34" charset="-122"/>
                        </a:rPr>
                        <a:t>2000</a:t>
                      </a:r>
                      <a:r>
                        <a:rPr lang="zh-CN" altLang="en-US" sz="900" kern="100" dirty="0">
                          <a:effectLst/>
                          <a:latin typeface="微软雅黑" panose="020B0503020204020204" pitchFamily="34" charset="-122"/>
                          <a:ea typeface="微软雅黑" panose="020B0503020204020204" pitchFamily="34" charset="-122"/>
                        </a:rPr>
                        <a:t>并发</a:t>
                      </a:r>
                      <a:endParaRPr lang="en-US" sz="900" kern="100" dirty="0">
                        <a:effectLst/>
                        <a:latin typeface="微软雅黑" panose="020B0503020204020204" pitchFamily="34" charset="-122"/>
                        <a:ea typeface="微软雅黑" panose="020B0503020204020204" pitchFamily="34" charset="-122"/>
                      </a:endParaRPr>
                    </a:p>
                  </a:txBody>
                  <a:tcPr marL="48000" marR="4800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5035" algn="l" defTabSz="914400" rtl="0" eaLnBrk="1" latinLnBrk="0" hangingPunct="1">
                        <a:defRPr sz="1800" kern="1200">
                          <a:solidFill>
                            <a:schemeClr val="dk1"/>
                          </a:solidFill>
                          <a:latin typeface="Calibri"/>
                        </a:defRPr>
                      </a:lvl3pPr>
                      <a:lvl4pPr marL="1372235" algn="l" defTabSz="914400" rtl="0" eaLnBrk="1" latinLnBrk="0" hangingPunct="1">
                        <a:defRPr sz="1800" kern="1200">
                          <a:solidFill>
                            <a:schemeClr val="dk1"/>
                          </a:solidFill>
                          <a:latin typeface="Calibri"/>
                        </a:defRPr>
                      </a:lvl4pPr>
                      <a:lvl5pPr marL="1829435" algn="l" defTabSz="914400" rtl="0" eaLnBrk="1" latinLnBrk="0" hangingPunct="1">
                        <a:defRPr sz="1800" kern="1200">
                          <a:solidFill>
                            <a:schemeClr val="dk1"/>
                          </a:solidFill>
                          <a:latin typeface="Calibri"/>
                        </a:defRPr>
                      </a:lvl5pPr>
                      <a:lvl6pPr marL="2286635" algn="l" defTabSz="914400" rtl="0" eaLnBrk="1" latinLnBrk="0" hangingPunct="1">
                        <a:defRPr sz="1800" kern="1200">
                          <a:solidFill>
                            <a:schemeClr val="dk1"/>
                          </a:solidFill>
                          <a:latin typeface="Calibri"/>
                        </a:defRPr>
                      </a:lvl6pPr>
                      <a:lvl7pPr marL="2743835" algn="l" defTabSz="914400" rtl="0" eaLnBrk="1" latinLnBrk="0" hangingPunct="1">
                        <a:defRPr sz="1800" kern="1200">
                          <a:solidFill>
                            <a:schemeClr val="dk1"/>
                          </a:solidFill>
                          <a:latin typeface="Calibri"/>
                        </a:defRPr>
                      </a:lvl7pPr>
                      <a:lvl8pPr marL="3201035" algn="l" defTabSz="914400" rtl="0" eaLnBrk="1" latinLnBrk="0" hangingPunct="1">
                        <a:defRPr sz="1800" kern="1200">
                          <a:solidFill>
                            <a:schemeClr val="dk1"/>
                          </a:solidFill>
                          <a:latin typeface="Calibri"/>
                        </a:defRPr>
                      </a:lvl8pPr>
                      <a:lvl9pPr marL="3658870" algn="l" defTabSz="914400" rtl="0" eaLnBrk="1" latinLnBrk="0" hangingPunct="1">
                        <a:defRPr sz="1800" kern="1200">
                          <a:solidFill>
                            <a:schemeClr val="dk1"/>
                          </a:solidFill>
                          <a:latin typeface="Calibri"/>
                        </a:defRPr>
                      </a:lvl9pPr>
                    </a:lstStyle>
                    <a:p>
                      <a:pPr algn="ctr">
                        <a:spcAft>
                          <a:spcPts val="0"/>
                        </a:spcAft>
                      </a:pPr>
                      <a:r>
                        <a:rPr lang="en-US" sz="900" kern="100" dirty="0">
                          <a:effectLst/>
                          <a:latin typeface="微软雅黑" panose="020B0503020204020204" pitchFamily="34" charset="-122"/>
                          <a:ea typeface="微软雅黑" panose="020B0503020204020204" pitchFamily="34" charset="-122"/>
                        </a:rPr>
                        <a:t>1420305</a:t>
                      </a:r>
                    </a:p>
                  </a:txBody>
                  <a:tcPr marL="48000" marR="4800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5035" algn="l" defTabSz="914400" rtl="0" eaLnBrk="1" latinLnBrk="0" hangingPunct="1">
                        <a:defRPr sz="1800" kern="1200">
                          <a:solidFill>
                            <a:schemeClr val="dk1"/>
                          </a:solidFill>
                          <a:latin typeface="Calibri"/>
                        </a:defRPr>
                      </a:lvl3pPr>
                      <a:lvl4pPr marL="1372235" algn="l" defTabSz="914400" rtl="0" eaLnBrk="1" latinLnBrk="0" hangingPunct="1">
                        <a:defRPr sz="1800" kern="1200">
                          <a:solidFill>
                            <a:schemeClr val="dk1"/>
                          </a:solidFill>
                          <a:latin typeface="Calibri"/>
                        </a:defRPr>
                      </a:lvl4pPr>
                      <a:lvl5pPr marL="1829435" algn="l" defTabSz="914400" rtl="0" eaLnBrk="1" latinLnBrk="0" hangingPunct="1">
                        <a:defRPr sz="1800" kern="1200">
                          <a:solidFill>
                            <a:schemeClr val="dk1"/>
                          </a:solidFill>
                          <a:latin typeface="Calibri"/>
                        </a:defRPr>
                      </a:lvl5pPr>
                      <a:lvl6pPr marL="2286635" algn="l" defTabSz="914400" rtl="0" eaLnBrk="1" latinLnBrk="0" hangingPunct="1">
                        <a:defRPr sz="1800" kern="1200">
                          <a:solidFill>
                            <a:schemeClr val="dk1"/>
                          </a:solidFill>
                          <a:latin typeface="Calibri"/>
                        </a:defRPr>
                      </a:lvl6pPr>
                      <a:lvl7pPr marL="2743835" algn="l" defTabSz="914400" rtl="0" eaLnBrk="1" latinLnBrk="0" hangingPunct="1">
                        <a:defRPr sz="1800" kern="1200">
                          <a:solidFill>
                            <a:schemeClr val="dk1"/>
                          </a:solidFill>
                          <a:latin typeface="Calibri"/>
                        </a:defRPr>
                      </a:lvl7pPr>
                      <a:lvl8pPr marL="3201035" algn="l" defTabSz="914400" rtl="0" eaLnBrk="1" latinLnBrk="0" hangingPunct="1">
                        <a:defRPr sz="1800" kern="1200">
                          <a:solidFill>
                            <a:schemeClr val="dk1"/>
                          </a:solidFill>
                          <a:latin typeface="Calibri"/>
                        </a:defRPr>
                      </a:lvl8pPr>
                      <a:lvl9pPr marL="3658870" algn="l" defTabSz="914400" rtl="0" eaLnBrk="1" latinLnBrk="0" hangingPunct="1">
                        <a:defRPr sz="1800" kern="1200">
                          <a:solidFill>
                            <a:schemeClr val="dk1"/>
                          </a:solidFill>
                          <a:latin typeface="Calibri"/>
                        </a:defRPr>
                      </a:lvl9pPr>
                    </a:lstStyle>
                    <a:p>
                      <a:pPr algn="ctr">
                        <a:spcAft>
                          <a:spcPts val="0"/>
                        </a:spcAft>
                      </a:pPr>
                      <a:r>
                        <a:rPr lang="en-US" sz="900" kern="100" dirty="0">
                          <a:effectLst/>
                          <a:latin typeface="微软雅黑" panose="020B0503020204020204" pitchFamily="34" charset="-122"/>
                          <a:ea typeface="微软雅黑" panose="020B0503020204020204" pitchFamily="34" charset="-122"/>
                        </a:rPr>
                        <a:t>796093</a:t>
                      </a:r>
                    </a:p>
                  </a:txBody>
                  <a:tcPr marL="48000" marR="480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r>
                        <a:rPr lang="en-US" sz="900" kern="100" dirty="0">
                          <a:effectLst/>
                          <a:latin typeface="微软雅黑" panose="020B0503020204020204" pitchFamily="34" charset="-122"/>
                          <a:ea typeface="微软雅黑" panose="020B0503020204020204" pitchFamily="34" charset="-122"/>
                        </a:rPr>
                        <a:t>62858</a:t>
                      </a:r>
                    </a:p>
                  </a:txBody>
                  <a:tcPr marL="48000" marR="480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r>
                        <a:rPr lang="en-US" sz="900" kern="100" dirty="0">
                          <a:effectLst/>
                          <a:latin typeface="微软雅黑" panose="020B0503020204020204" pitchFamily="34" charset="-122"/>
                          <a:ea typeface="微软雅黑" panose="020B0503020204020204" pitchFamily="34" charset="-122"/>
                        </a:rPr>
                        <a:t>363210</a:t>
                      </a:r>
                    </a:p>
                  </a:txBody>
                  <a:tcPr marL="48000" marR="480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r>
                        <a:rPr lang="en-US" sz="900" kern="100" dirty="0">
                          <a:effectLst/>
                          <a:latin typeface="微软雅黑" panose="020B0503020204020204" pitchFamily="34" charset="-122"/>
                          <a:ea typeface="微软雅黑" panose="020B0503020204020204" pitchFamily="34" charset="-122"/>
                        </a:rPr>
                        <a:t>339645</a:t>
                      </a:r>
                    </a:p>
                  </a:txBody>
                  <a:tcPr marL="48000" marR="480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70470333"/>
                  </a:ext>
                </a:extLst>
              </a:tr>
            </a:tbl>
          </a:graphicData>
        </a:graphic>
      </p:graphicFrame>
    </p:spTree>
    <p:extLst>
      <p:ext uri="{BB962C8B-B14F-4D97-AF65-F5344CB8AC3E}">
        <p14:creationId xmlns:p14="http://schemas.microsoft.com/office/powerpoint/2010/main" val="30502095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3E3E06AC-0634-42CE-85B1-E2A24B801D28}"/>
              </a:ext>
            </a:extLst>
          </p:cNvPr>
          <p:cNvSpPr>
            <a:spLocks noGrp="1"/>
          </p:cNvSpPr>
          <p:nvPr>
            <p:custDataLst>
              <p:tags r:id="rId1"/>
            </p:custDataLst>
          </p:nvPr>
        </p:nvSpPr>
        <p:spPr>
          <a:xfrm>
            <a:off x="0" y="328009"/>
            <a:ext cx="12196763" cy="616554"/>
          </a:xfrm>
          <a:prstGeom prst="rect">
            <a:avLst/>
          </a:prstGeom>
        </p:spPr>
        <p:txBody>
          <a:bodyPr vert="horz" lIns="120000" tIns="62400" rIns="120000" bIns="62400" rtlCol="0" anchor="ctr" anchorCtr="0">
            <a:normAutofit/>
          </a:bodyPr>
          <a:lstStyle>
            <a:lvl1pPr algn="l" defTabSz="685800" rtl="0" eaLnBrk="1" fontAlgn="auto" latinLnBrk="0" hangingPunct="1">
              <a:lnSpc>
                <a:spcPct val="100000"/>
              </a:lnSpc>
              <a:spcBef>
                <a:spcPct val="0"/>
              </a:spcBef>
              <a:buNone/>
              <a:defRPr sz="2700" b="1" u="none" strike="noStrike" kern="1200" cap="none" spc="300" normalizeH="0" baseline="0">
                <a:solidFill>
                  <a:sysClr val="windowText" lastClr="000000">
                    <a:lumMod val="85000"/>
                    <a:lumOff val="15000"/>
                  </a:sysClr>
                </a:solidFill>
                <a:uFillTx/>
                <a:latin typeface="Arial" panose="020B0604020202020204" pitchFamily="34" charset="0"/>
                <a:ea typeface="微软雅黑" panose="020B0503020204020204" charset="-122"/>
                <a:cs typeface="+mn-ea"/>
              </a:defRPr>
            </a:lvl1pPr>
          </a:lstStyle>
          <a:p>
            <a:pPr algn="ctr" defTabSz="914377">
              <a:defRPr/>
            </a:pPr>
            <a:r>
              <a:rPr lang="zh-CN" altLang="en-US" sz="2800" b="0" spc="0" dirty="0">
                <a:latin typeface="微软雅黑" panose="020B0503020204020204" pitchFamily="34" charset="-122"/>
                <a:ea typeface="微软雅黑" panose="020B0503020204020204" pitchFamily="34" charset="-122"/>
              </a:rPr>
              <a:t>单节点：基于</a:t>
            </a:r>
            <a:r>
              <a:rPr lang="en-US" altLang="zh-CN" sz="2800" b="0" spc="0" dirty="0">
                <a:latin typeface="微软雅黑" panose="020B0503020204020204" pitchFamily="34" charset="-122"/>
                <a:ea typeface="微软雅黑" panose="020B0503020204020204" pitchFamily="34" charset="-122"/>
              </a:rPr>
              <a:t>MOT</a:t>
            </a:r>
            <a:r>
              <a:rPr lang="zh-CN" altLang="en-US" sz="2800" b="0" spc="0" dirty="0">
                <a:latin typeface="微软雅黑" panose="020B0503020204020204" pitchFamily="34" charset="-122"/>
                <a:ea typeface="微软雅黑" panose="020B0503020204020204" pitchFamily="34" charset="-122"/>
              </a:rPr>
              <a:t>引擎的</a:t>
            </a:r>
            <a:r>
              <a:rPr lang="en-US" altLang="zh-CN" sz="2800" b="0" spc="0" dirty="0">
                <a:latin typeface="微软雅黑" panose="020B0503020204020204" pitchFamily="34" charset="-122"/>
                <a:ea typeface="微软雅黑" panose="020B0503020204020204" pitchFamily="34" charset="-122"/>
              </a:rPr>
              <a:t>TPCC</a:t>
            </a:r>
            <a:endParaRPr lang="zh-CN" altLang="en-US" sz="2800" b="0" spc="0" dirty="0">
              <a:latin typeface="微软雅黑" panose="020B0503020204020204" pitchFamily="34" charset="-122"/>
              <a:ea typeface="微软雅黑" panose="020B0503020204020204" pitchFamily="34" charset="-122"/>
            </a:endParaRPr>
          </a:p>
        </p:txBody>
      </p:sp>
      <p:sp>
        <p:nvSpPr>
          <p:cNvPr id="36" name="TextBox 13">
            <a:extLst>
              <a:ext uri="{FF2B5EF4-FFF2-40B4-BE49-F238E27FC236}">
                <a16:creationId xmlns:a16="http://schemas.microsoft.com/office/drawing/2014/main" id="{6FF41FEA-6D37-4DF4-8758-FAD6B083019A}"/>
              </a:ext>
            </a:extLst>
          </p:cNvPr>
          <p:cNvSpPr txBox="1"/>
          <p:nvPr/>
        </p:nvSpPr>
        <p:spPr>
          <a:xfrm>
            <a:off x="1907475" y="3639092"/>
            <a:ext cx="3540265" cy="307648"/>
          </a:xfrm>
          <a:prstGeom prst="rect">
            <a:avLst/>
          </a:prstGeom>
          <a:noFill/>
        </p:spPr>
        <p:txBody>
          <a:bodyPr wrap="none" rtlCol="0">
            <a:spAutoFit/>
          </a:bodyPr>
          <a:lstStyle/>
          <a:p>
            <a:r>
              <a:rPr lang="en-US" sz="1399" b="1" dirty="0">
                <a:solidFill>
                  <a:srgbClr val="C00000"/>
                </a:solidFill>
                <a:latin typeface="微软雅黑" panose="020B0503020204020204" pitchFamily="34" charset="-122"/>
                <a:ea typeface="微软雅黑" panose="020B0503020204020204" pitchFamily="34" charset="-122"/>
              </a:rPr>
              <a:t>TPCC Throughput on ARM-128 Cores</a:t>
            </a:r>
          </a:p>
        </p:txBody>
      </p:sp>
      <p:graphicFrame>
        <p:nvGraphicFramePr>
          <p:cNvPr id="37" name="Chart 27">
            <a:extLst>
              <a:ext uri="{FF2B5EF4-FFF2-40B4-BE49-F238E27FC236}">
                <a16:creationId xmlns:a16="http://schemas.microsoft.com/office/drawing/2014/main" id="{F1ABCBA7-25EA-42CE-A433-48A8CB580EFF}"/>
              </a:ext>
            </a:extLst>
          </p:cNvPr>
          <p:cNvGraphicFramePr>
            <a:graphicFrameLocks/>
          </p:cNvGraphicFramePr>
          <p:nvPr>
            <p:extLst>
              <p:ext uri="{D42A27DB-BD31-4B8C-83A1-F6EECF244321}">
                <p14:modId xmlns:p14="http://schemas.microsoft.com/office/powerpoint/2010/main" val="2855183470"/>
              </p:ext>
            </p:extLst>
          </p:nvPr>
        </p:nvGraphicFramePr>
        <p:xfrm>
          <a:off x="1256833" y="3965188"/>
          <a:ext cx="4841548" cy="2130482"/>
        </p:xfrm>
        <a:graphic>
          <a:graphicData uri="http://schemas.openxmlformats.org/drawingml/2006/chart">
            <c:chart xmlns:c="http://schemas.openxmlformats.org/drawingml/2006/chart" xmlns:r="http://schemas.openxmlformats.org/officeDocument/2006/relationships" r:id="rId4"/>
          </a:graphicData>
        </a:graphic>
      </p:graphicFrame>
      <p:sp>
        <p:nvSpPr>
          <p:cNvPr id="38" name="TextBox 19">
            <a:extLst>
              <a:ext uri="{FF2B5EF4-FFF2-40B4-BE49-F238E27FC236}">
                <a16:creationId xmlns:a16="http://schemas.microsoft.com/office/drawing/2014/main" id="{A1BB9249-B7E7-4823-8FE8-AE64AADED867}"/>
              </a:ext>
            </a:extLst>
          </p:cNvPr>
          <p:cNvSpPr txBox="1"/>
          <p:nvPr/>
        </p:nvSpPr>
        <p:spPr>
          <a:xfrm>
            <a:off x="1959573" y="1089087"/>
            <a:ext cx="3436069" cy="307648"/>
          </a:xfrm>
          <a:prstGeom prst="rect">
            <a:avLst/>
          </a:prstGeom>
          <a:noFill/>
        </p:spPr>
        <p:txBody>
          <a:bodyPr wrap="none" rtlCol="0">
            <a:spAutoFit/>
          </a:bodyPr>
          <a:lstStyle/>
          <a:p>
            <a:r>
              <a:rPr lang="en-US" sz="1399" b="1" dirty="0">
                <a:solidFill>
                  <a:srgbClr val="C00000"/>
                </a:solidFill>
                <a:latin typeface="微软雅黑" panose="020B0503020204020204" pitchFamily="34" charset="-122"/>
                <a:ea typeface="微软雅黑" panose="020B0503020204020204" pitchFamily="34" charset="-122"/>
              </a:rPr>
              <a:t>TPCC Throughput on X86-72 </a:t>
            </a:r>
            <a:r>
              <a:rPr lang="en-US" sz="1399" b="1" dirty="0" err="1">
                <a:solidFill>
                  <a:srgbClr val="C00000"/>
                </a:solidFill>
                <a:latin typeface="微软雅黑" panose="020B0503020204020204" pitchFamily="34" charset="-122"/>
                <a:ea typeface="微软雅黑" panose="020B0503020204020204" pitchFamily="34" charset="-122"/>
              </a:rPr>
              <a:t>vCores</a:t>
            </a:r>
            <a:endParaRPr lang="en-US" sz="1399" b="1" dirty="0">
              <a:solidFill>
                <a:srgbClr val="C00000"/>
              </a:solidFill>
              <a:latin typeface="微软雅黑" panose="020B0503020204020204" pitchFamily="34" charset="-122"/>
              <a:ea typeface="微软雅黑" panose="020B0503020204020204" pitchFamily="34" charset="-122"/>
            </a:endParaRPr>
          </a:p>
        </p:txBody>
      </p:sp>
      <p:graphicFrame>
        <p:nvGraphicFramePr>
          <p:cNvPr id="39" name="Chart 7">
            <a:extLst>
              <a:ext uri="{FF2B5EF4-FFF2-40B4-BE49-F238E27FC236}">
                <a16:creationId xmlns:a16="http://schemas.microsoft.com/office/drawing/2014/main" id="{B3F636AC-0145-47EC-9E02-12D00CDAD457}"/>
              </a:ext>
            </a:extLst>
          </p:cNvPr>
          <p:cNvGraphicFramePr>
            <a:graphicFrameLocks/>
          </p:cNvGraphicFramePr>
          <p:nvPr>
            <p:extLst>
              <p:ext uri="{D42A27DB-BD31-4B8C-83A1-F6EECF244321}">
                <p14:modId xmlns:p14="http://schemas.microsoft.com/office/powerpoint/2010/main" val="212309486"/>
              </p:ext>
            </p:extLst>
          </p:nvPr>
        </p:nvGraphicFramePr>
        <p:xfrm>
          <a:off x="1256833" y="1431365"/>
          <a:ext cx="4841548" cy="2126094"/>
        </p:xfrm>
        <a:graphic>
          <a:graphicData uri="http://schemas.openxmlformats.org/drawingml/2006/chart">
            <c:chart xmlns:c="http://schemas.openxmlformats.org/drawingml/2006/chart" xmlns:r="http://schemas.openxmlformats.org/officeDocument/2006/relationships" r:id="rId5"/>
          </a:graphicData>
        </a:graphic>
      </p:graphicFrame>
      <p:sp>
        <p:nvSpPr>
          <p:cNvPr id="40" name="TextBox 19">
            <a:extLst>
              <a:ext uri="{FF2B5EF4-FFF2-40B4-BE49-F238E27FC236}">
                <a16:creationId xmlns:a16="http://schemas.microsoft.com/office/drawing/2014/main" id="{1227B4A3-B567-4FF5-9BEE-FA2A696883EC}"/>
              </a:ext>
            </a:extLst>
          </p:cNvPr>
          <p:cNvSpPr txBox="1"/>
          <p:nvPr/>
        </p:nvSpPr>
        <p:spPr>
          <a:xfrm>
            <a:off x="8166230" y="1089087"/>
            <a:ext cx="1394869" cy="307648"/>
          </a:xfrm>
          <a:prstGeom prst="rect">
            <a:avLst/>
          </a:prstGeom>
          <a:noFill/>
        </p:spPr>
        <p:txBody>
          <a:bodyPr wrap="none" rtlCol="0">
            <a:spAutoFit/>
          </a:bodyPr>
          <a:lstStyle/>
          <a:p>
            <a:r>
              <a:rPr lang="en-US" sz="1399" b="1" dirty="0">
                <a:solidFill>
                  <a:srgbClr val="C00000"/>
                </a:solidFill>
                <a:latin typeface="微软雅黑" panose="020B0503020204020204" pitchFamily="34" charset="-122"/>
                <a:ea typeface="微软雅黑" panose="020B0503020204020204" pitchFamily="34" charset="-122"/>
              </a:rPr>
              <a:t>TPCC Latency</a:t>
            </a:r>
          </a:p>
        </p:txBody>
      </p:sp>
      <p:graphicFrame>
        <p:nvGraphicFramePr>
          <p:cNvPr id="41" name="Chart 12">
            <a:extLst>
              <a:ext uri="{FF2B5EF4-FFF2-40B4-BE49-F238E27FC236}">
                <a16:creationId xmlns:a16="http://schemas.microsoft.com/office/drawing/2014/main" id="{AFDCD3B2-7944-41C9-B8C1-CA94CFDA26CD}"/>
              </a:ext>
            </a:extLst>
          </p:cNvPr>
          <p:cNvGraphicFramePr>
            <a:graphicFrameLocks/>
          </p:cNvGraphicFramePr>
          <p:nvPr>
            <p:extLst>
              <p:ext uri="{D42A27DB-BD31-4B8C-83A1-F6EECF244321}">
                <p14:modId xmlns:p14="http://schemas.microsoft.com/office/powerpoint/2010/main" val="3318649821"/>
              </p:ext>
            </p:extLst>
          </p:nvPr>
        </p:nvGraphicFramePr>
        <p:xfrm>
          <a:off x="6724528" y="1431363"/>
          <a:ext cx="4517212" cy="2053905"/>
        </p:xfrm>
        <a:graphic>
          <a:graphicData uri="http://schemas.openxmlformats.org/drawingml/2006/chart">
            <c:chart xmlns:c="http://schemas.openxmlformats.org/drawingml/2006/chart" xmlns:r="http://schemas.openxmlformats.org/officeDocument/2006/relationships" r:id="rId6"/>
          </a:graphicData>
        </a:graphic>
      </p:graphicFrame>
      <p:sp>
        <p:nvSpPr>
          <p:cNvPr id="42" name="TextBox 6">
            <a:extLst>
              <a:ext uri="{FF2B5EF4-FFF2-40B4-BE49-F238E27FC236}">
                <a16:creationId xmlns:a16="http://schemas.microsoft.com/office/drawing/2014/main" id="{C4F9BAB7-1833-4852-B4CE-2BADF13BF67A}"/>
              </a:ext>
            </a:extLst>
          </p:cNvPr>
          <p:cNvSpPr txBox="1"/>
          <p:nvPr/>
        </p:nvSpPr>
        <p:spPr>
          <a:xfrm>
            <a:off x="7877657" y="3557459"/>
            <a:ext cx="1972015" cy="307648"/>
          </a:xfrm>
          <a:prstGeom prst="rect">
            <a:avLst/>
          </a:prstGeom>
          <a:noFill/>
        </p:spPr>
        <p:txBody>
          <a:bodyPr wrap="none" rtlCol="0">
            <a:spAutoFit/>
          </a:bodyPr>
          <a:lstStyle/>
          <a:p>
            <a:r>
              <a:rPr lang="en-US" sz="1399" b="1" dirty="0">
                <a:solidFill>
                  <a:srgbClr val="C00000"/>
                </a:solidFill>
                <a:latin typeface="微软雅黑" panose="020B0503020204020204" pitchFamily="34" charset="-122"/>
                <a:ea typeface="微软雅黑" panose="020B0503020204020204" pitchFamily="34" charset="-122"/>
              </a:rPr>
              <a:t>Basic SQL Speed Up</a:t>
            </a:r>
          </a:p>
        </p:txBody>
      </p:sp>
      <p:graphicFrame>
        <p:nvGraphicFramePr>
          <p:cNvPr id="43" name="Chart 9">
            <a:extLst>
              <a:ext uri="{FF2B5EF4-FFF2-40B4-BE49-F238E27FC236}">
                <a16:creationId xmlns:a16="http://schemas.microsoft.com/office/drawing/2014/main" id="{746BD6DD-30DF-4BA4-B564-49153C33DCA7}"/>
              </a:ext>
            </a:extLst>
          </p:cNvPr>
          <p:cNvGraphicFramePr>
            <a:graphicFrameLocks/>
          </p:cNvGraphicFramePr>
          <p:nvPr>
            <p:extLst>
              <p:ext uri="{D42A27DB-BD31-4B8C-83A1-F6EECF244321}">
                <p14:modId xmlns:p14="http://schemas.microsoft.com/office/powerpoint/2010/main" val="3619567978"/>
              </p:ext>
            </p:extLst>
          </p:nvPr>
        </p:nvGraphicFramePr>
        <p:xfrm>
          <a:off x="6724527" y="3891158"/>
          <a:ext cx="4517213" cy="2201668"/>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5240654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BE76C5A-9F3E-4800-B7C5-6355016F960D}"/>
              </a:ext>
            </a:extLst>
          </p:cNvPr>
          <p:cNvSpPr>
            <a:spLocks noGrp="1"/>
          </p:cNvSpPr>
          <p:nvPr>
            <p:ph type="sldNum" sz="quarter" idx="12"/>
          </p:nvPr>
        </p:nvSpPr>
        <p:spPr/>
        <p:txBody>
          <a:bodyPr/>
          <a:lstStyle/>
          <a:p>
            <a:fld id="{03A97B1D-F584-444D-89FD-FA2A3E7C92CA}" type="slidenum">
              <a:rPr kumimoji="1" lang="zh-CN" altLang="en-US" smtClean="0"/>
              <a:pPr/>
              <a:t>44</a:t>
            </a:fld>
            <a:endParaRPr kumimoji="1" lang="zh-CN" altLang="en-US" dirty="0"/>
          </a:p>
        </p:txBody>
      </p:sp>
      <p:sp>
        <p:nvSpPr>
          <p:cNvPr id="3" name="标题 1">
            <a:extLst>
              <a:ext uri="{FF2B5EF4-FFF2-40B4-BE49-F238E27FC236}">
                <a16:creationId xmlns:a16="http://schemas.microsoft.com/office/drawing/2014/main" id="{F9C7D679-EC28-4506-AF3C-45B699D1216B}"/>
              </a:ext>
            </a:extLst>
          </p:cNvPr>
          <p:cNvSpPr txBox="1">
            <a:spLocks/>
          </p:cNvSpPr>
          <p:nvPr/>
        </p:nvSpPr>
        <p:spPr>
          <a:xfrm>
            <a:off x="2382" y="2485678"/>
            <a:ext cx="12191999" cy="1360011"/>
          </a:xfrm>
          <a:prstGeom prst="rect">
            <a:avLst/>
          </a:prstGeom>
        </p:spPr>
        <p:txBody>
          <a:bodyPr>
            <a:normAutofit/>
          </a:bodyPr>
          <a:lstStyle>
            <a:lvl1pPr algn="l" defTabSz="914400" rtl="0" eaLnBrk="1" latinLnBrk="0" hangingPunct="1">
              <a:lnSpc>
                <a:spcPct val="90000"/>
              </a:lnSpc>
              <a:spcBef>
                <a:spcPct val="0"/>
              </a:spcBef>
              <a:buNone/>
              <a:defRPr sz="3200" kern="1200" baseline="0">
                <a:solidFill>
                  <a:srgbClr val="3A11BA"/>
                </a:solidFill>
                <a:latin typeface="Arial" panose="020B0604020202020204" pitchFamily="34" charset="0"/>
                <a:ea typeface="Microsoft YaHei" panose="020B0503020204020204" pitchFamily="34" charset="-122"/>
                <a:cs typeface="+mj-cs"/>
              </a:defRPr>
            </a:lvl1pPr>
          </a:lstStyle>
          <a:p>
            <a:pPr algn="ctr"/>
            <a:r>
              <a:rPr kumimoji="1" lang="en-US" altLang="zh-CN" sz="5867" b="1" dirty="0">
                <a:solidFill>
                  <a:schemeClr val="bg1"/>
                </a:solidFill>
                <a:latin typeface="微软雅黑" panose="020B0503020204020204" pitchFamily="34" charset="-122"/>
                <a:ea typeface="微软雅黑" panose="020B0503020204020204" pitchFamily="34" charset="-122"/>
              </a:rPr>
              <a:t>THANKS</a:t>
            </a:r>
            <a:endParaRPr kumimoji="1" lang="zh-CN" altLang="en-US" sz="5867"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76651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矩形 67">
            <a:extLst>
              <a:ext uri="{FF2B5EF4-FFF2-40B4-BE49-F238E27FC236}">
                <a16:creationId xmlns:a16="http://schemas.microsoft.com/office/drawing/2014/main" id="{C5C75879-E767-4E31-BD9D-7B3B1D86E890}"/>
              </a:ext>
            </a:extLst>
          </p:cNvPr>
          <p:cNvSpPr/>
          <p:nvPr/>
        </p:nvSpPr>
        <p:spPr>
          <a:xfrm>
            <a:off x="425638" y="1351654"/>
            <a:ext cx="11348186" cy="1014519"/>
          </a:xfrm>
          <a:prstGeom prst="rect">
            <a:avLst/>
          </a:prstGeom>
          <a:solidFill>
            <a:srgbClr val="1D1D1A">
              <a:alpha val="0"/>
            </a:srgbClr>
          </a:solidFill>
          <a:ln w="12700" cap="flat" cmpd="sng" algn="ctr">
            <a:solidFill>
              <a:srgbClr val="1D1D1A"/>
            </a:solidFill>
            <a:prstDash val="solid"/>
            <a:miter lim="800000"/>
          </a:ln>
          <a:effectLst/>
        </p:spPr>
        <p:txBody>
          <a:bodyPr rtlCol="0" anchor="ctr"/>
          <a:lstStyle/>
          <a:p>
            <a:pPr marL="0" marR="0" lvl="0" indent="0" algn="ctr" defTabSz="914034"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 name="矩形 3">
            <a:extLst>
              <a:ext uri="{FF2B5EF4-FFF2-40B4-BE49-F238E27FC236}">
                <a16:creationId xmlns:a16="http://schemas.microsoft.com/office/drawing/2014/main" id="{852E8E36-5EAD-424B-BF21-82E9E13D97C0}"/>
              </a:ext>
            </a:extLst>
          </p:cNvPr>
          <p:cNvSpPr/>
          <p:nvPr/>
        </p:nvSpPr>
        <p:spPr>
          <a:xfrm>
            <a:off x="425638" y="2505756"/>
            <a:ext cx="11348186" cy="1642449"/>
          </a:xfrm>
          <a:prstGeom prst="rect">
            <a:avLst/>
          </a:prstGeom>
          <a:solidFill>
            <a:srgbClr val="1D1D1A">
              <a:alpha val="0"/>
            </a:srgbClr>
          </a:solidFill>
          <a:ln w="12700" cap="flat" cmpd="sng" algn="ctr">
            <a:solidFill>
              <a:srgbClr val="1D1D1A"/>
            </a:solidFill>
            <a:prstDash val="solid"/>
            <a:miter lim="800000"/>
          </a:ln>
          <a:effectLst/>
        </p:spPr>
        <p:txBody>
          <a:bodyPr rtlCol="0" anchor="ctr"/>
          <a:lstStyle/>
          <a:p>
            <a:pPr marL="0" marR="0" lvl="0" indent="0" algn="ctr" defTabSz="914034"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 name="标题 2">
            <a:extLst>
              <a:ext uri="{FF2B5EF4-FFF2-40B4-BE49-F238E27FC236}">
                <a16:creationId xmlns:a16="http://schemas.microsoft.com/office/drawing/2014/main" id="{A78E3FB5-3146-49E1-94FB-BDADECCCE9E4}"/>
              </a:ext>
            </a:extLst>
          </p:cNvPr>
          <p:cNvSpPr txBox="1"/>
          <p:nvPr/>
        </p:nvSpPr>
        <p:spPr>
          <a:xfrm>
            <a:off x="305394" y="127827"/>
            <a:ext cx="11653153" cy="831762"/>
          </a:xfrm>
          <a:prstGeom prst="rect">
            <a:avLst/>
          </a:prstGeom>
        </p:spPr>
        <p:txBody>
          <a:bodyPr anchor="ctr"/>
          <a:lstStyle>
            <a:lvl1pPr algn="l" defTabSz="1188085" rtl="0" eaLnBrk="1" latinLnBrk="0" hangingPunct="1">
              <a:lnSpc>
                <a:spcPct val="90000"/>
              </a:lnSpc>
              <a:spcBef>
                <a:spcPct val="0"/>
              </a:spcBef>
              <a:buNone/>
              <a:defRPr sz="2800" b="1" kern="1200">
                <a:solidFill>
                  <a:schemeClr val="tx1"/>
                </a:solidFill>
                <a:latin typeface="微软雅黑" panose="020B0503020204020204" pitchFamily="34" charset="-122"/>
                <a:ea typeface="微软雅黑" panose="020B0503020204020204" pitchFamily="34" charset="-122"/>
                <a:cs typeface="+mj-cs"/>
              </a:defRPr>
            </a:lvl1pPr>
          </a:lstStyle>
          <a:p>
            <a:pPr marL="0" marR="0" lvl="0" indent="0" algn="l" defTabSz="913399" rtl="0" eaLnBrk="1" fontAlgn="auto" latinLnBrk="0" hangingPunct="1">
              <a:lnSpc>
                <a:spcPct val="120000"/>
              </a:lnSpc>
              <a:spcBef>
                <a:spcPts val="0"/>
              </a:spcBef>
              <a:spcAft>
                <a:spcPts val="0"/>
              </a:spcAft>
              <a:buClrTx/>
              <a:buSzTx/>
              <a:buFontTx/>
              <a:buNone/>
              <a:tabLst/>
              <a:defRPr/>
            </a:pPr>
            <a:r>
              <a:rPr kumimoji="0" lang="zh-CN" altLang="en-US" sz="2399" b="1" i="0" u="none" strike="noStrike" kern="1200" cap="none" spc="-4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rPr>
              <a:t>社区运营：社区活动</a:t>
            </a:r>
            <a:r>
              <a:rPr kumimoji="0" lang="zh-CN" altLang="en-US" sz="2399"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j-cs"/>
              </a:rPr>
              <a:t>分层次，多维度</a:t>
            </a:r>
            <a:r>
              <a:rPr kumimoji="0" lang="zh-CN" altLang="en-US" sz="2399" b="1" i="0" u="none" strike="noStrike" kern="1200" cap="none" spc="0" normalizeH="0" baseline="0" noProof="0" dirty="0">
                <a:ln>
                  <a:noFill/>
                </a:ln>
                <a:solidFill>
                  <a:prstClr val="black"/>
                </a:solidFill>
                <a:effectLst/>
                <a:uLnTx/>
                <a:uFillTx/>
                <a:latin typeface="方正兰亭中粗黑_GBK" panose="02000000000000000000" charset="-122"/>
                <a:ea typeface="方正兰亭中粗黑_GBK" panose="02000000000000000000" charset="-122"/>
                <a:cs typeface="方正兰亭中粗黑_GBK" panose="02000000000000000000" charset="-122"/>
              </a:rPr>
              <a:t>，构筑</a:t>
            </a:r>
            <a:r>
              <a:rPr kumimoji="0" lang="en-US" altLang="zh-CN" sz="2399" b="1" i="0" u="none" strike="noStrike" kern="1200" cap="none" spc="0" normalizeH="0" baseline="0" noProof="0" dirty="0">
                <a:ln>
                  <a:noFill/>
                </a:ln>
                <a:solidFill>
                  <a:prstClr val="black"/>
                </a:solidFill>
                <a:effectLst/>
                <a:uLnTx/>
                <a:uFillTx/>
                <a:latin typeface="方正兰亭中粗黑_GBK" panose="02000000000000000000" charset="-122"/>
                <a:ea typeface="方正兰亭中粗黑_GBK" panose="02000000000000000000" charset="-122"/>
                <a:cs typeface="方正兰亭中粗黑_GBK" panose="02000000000000000000" charset="-122"/>
              </a:rPr>
              <a:t>openGauss</a:t>
            </a:r>
            <a:r>
              <a:rPr kumimoji="0" lang="zh-CN" altLang="en-US" sz="2399" b="1" i="0" u="none" strike="noStrike" kern="1200" cap="none" spc="0" normalizeH="0" baseline="0" noProof="0" dirty="0">
                <a:ln>
                  <a:noFill/>
                </a:ln>
                <a:solidFill>
                  <a:prstClr val="black"/>
                </a:solidFill>
                <a:effectLst/>
                <a:uLnTx/>
                <a:uFillTx/>
                <a:latin typeface="方正兰亭中粗黑_GBK" panose="02000000000000000000" charset="-122"/>
                <a:ea typeface="方正兰亭中粗黑_GBK" panose="02000000000000000000" charset="-122"/>
                <a:cs typeface="方正兰亭中粗黑_GBK" panose="02000000000000000000" charset="-122"/>
              </a:rPr>
              <a:t>技术生态圈</a:t>
            </a:r>
            <a:endParaRPr kumimoji="0" lang="zh-CN" altLang="en-US" sz="2399" b="1" i="0" u="none" strike="noStrike" kern="1200" cap="none" spc="-4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 name="矩形 5">
            <a:extLst>
              <a:ext uri="{FF2B5EF4-FFF2-40B4-BE49-F238E27FC236}">
                <a16:creationId xmlns:a16="http://schemas.microsoft.com/office/drawing/2014/main" id="{D64BD284-F382-4AED-9154-D926ADCFCF71}"/>
              </a:ext>
            </a:extLst>
          </p:cNvPr>
          <p:cNvSpPr/>
          <p:nvPr/>
        </p:nvSpPr>
        <p:spPr>
          <a:xfrm>
            <a:off x="459799" y="4303113"/>
            <a:ext cx="11348186" cy="1578052"/>
          </a:xfrm>
          <a:prstGeom prst="rect">
            <a:avLst/>
          </a:prstGeom>
          <a:solidFill>
            <a:srgbClr val="1D1D1A">
              <a:alpha val="0"/>
            </a:srgbClr>
          </a:solidFill>
          <a:ln w="12700" cap="flat" cmpd="sng" algn="ctr">
            <a:solidFill>
              <a:srgbClr val="1D1D1A"/>
            </a:solidFill>
            <a:prstDash val="solid"/>
            <a:miter lim="800000"/>
          </a:ln>
          <a:effectLst/>
        </p:spPr>
        <p:txBody>
          <a:bodyPr rtlCol="0" anchor="ctr"/>
          <a:lstStyle/>
          <a:p>
            <a:pPr marL="0" marR="0" lvl="0" indent="0" algn="ctr" defTabSz="914034"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7" name="矩形 6">
            <a:extLst>
              <a:ext uri="{FF2B5EF4-FFF2-40B4-BE49-F238E27FC236}">
                <a16:creationId xmlns:a16="http://schemas.microsoft.com/office/drawing/2014/main" id="{E0385C46-C02C-40F4-BFD2-3E58810634B0}"/>
              </a:ext>
            </a:extLst>
          </p:cNvPr>
          <p:cNvSpPr/>
          <p:nvPr/>
        </p:nvSpPr>
        <p:spPr>
          <a:xfrm>
            <a:off x="1790219" y="-2357260"/>
            <a:ext cx="1188878" cy="69800"/>
          </a:xfrm>
          <a:prstGeom prst="rect">
            <a:avLst/>
          </a:prstGeom>
          <a:solidFill>
            <a:srgbClr val="1D1D1A">
              <a:alpha val="0"/>
            </a:srgbClr>
          </a:solidFill>
          <a:ln w="12700" cap="flat" cmpd="sng" algn="ctr">
            <a:solidFill>
              <a:srgbClr val="1D1D1A"/>
            </a:solidFill>
            <a:prstDash val="solid"/>
            <a:miter lim="800000"/>
          </a:ln>
          <a:effectLst/>
        </p:spPr>
        <p:txBody>
          <a:bodyPr rtlCol="0" anchor="ctr"/>
          <a:lstStyle/>
          <a:p>
            <a:pPr marL="0" marR="0" lvl="0" indent="0" algn="ctr" defTabSz="914034"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rgbClr val="002FA7"/>
              </a:solidFill>
              <a:effectLst/>
              <a:uLnTx/>
              <a:uFillTx/>
              <a:latin typeface="微软雅黑" panose="020B0503020204020204" pitchFamily="34" charset="-122"/>
              <a:ea typeface="微软雅黑" panose="020B0503020204020204" pitchFamily="34" charset="-122"/>
              <a:cs typeface="+mn-cs"/>
            </a:endParaRPr>
          </a:p>
        </p:txBody>
      </p:sp>
      <p:sp>
        <p:nvSpPr>
          <p:cNvPr id="9" name="文本框 8">
            <a:extLst>
              <a:ext uri="{FF2B5EF4-FFF2-40B4-BE49-F238E27FC236}">
                <a16:creationId xmlns:a16="http://schemas.microsoft.com/office/drawing/2014/main" id="{DF883846-30EB-4E5D-B650-9EC0696CE4B1}"/>
              </a:ext>
            </a:extLst>
          </p:cNvPr>
          <p:cNvSpPr txBox="1"/>
          <p:nvPr/>
        </p:nvSpPr>
        <p:spPr>
          <a:xfrm>
            <a:off x="492299" y="5893837"/>
            <a:ext cx="10763497" cy="367009"/>
          </a:xfrm>
          <a:prstGeom prst="rect">
            <a:avLst/>
          </a:prstGeom>
          <a:noFill/>
        </p:spPr>
        <p:txBody>
          <a:bodyPr wrap="square" lIns="0" tIns="0" rIns="0" bIns="0" rtlCol="0">
            <a:spAutoFit/>
          </a:bodyPr>
          <a:lstStyle/>
          <a:p>
            <a:pPr defTabSz="914034">
              <a:lnSpc>
                <a:spcPts val="3439"/>
              </a:lnSpc>
              <a:defRPr/>
            </a:pPr>
            <a:r>
              <a:rPr kumimoji="1" lang="en-US" altLang="zh-CN" sz="1200" dirty="0">
                <a:solidFill>
                  <a:srgbClr val="000000"/>
                </a:solidFill>
                <a:latin typeface="等线"/>
                <a:ea typeface="微软雅黑" panose="020B0503020204020204" pitchFamily="34" charset="-122"/>
                <a:cs typeface="Arial" panose="020B0604020202020204" pitchFamily="34" charset="0"/>
              </a:rPr>
              <a:t>openGauss</a:t>
            </a:r>
            <a:r>
              <a:rPr kumimoji="1" lang="zh-CN" altLang="en-US" sz="1200" dirty="0">
                <a:solidFill>
                  <a:srgbClr val="000000"/>
                </a:solidFill>
                <a:latin typeface="等线"/>
                <a:ea typeface="微软雅黑" panose="020B0503020204020204" pitchFamily="34" charset="-122"/>
                <a:cs typeface="Arial" panose="020B0604020202020204" pitchFamily="34" charset="0"/>
              </a:rPr>
              <a:t>联合伙伴海量数据、云和恩墨、南大通用等举办线下</a:t>
            </a:r>
            <a:r>
              <a:rPr kumimoji="1" lang="en-US" altLang="zh-CN" sz="1200" dirty="0">
                <a:solidFill>
                  <a:srgbClr val="000000"/>
                </a:solidFill>
                <a:latin typeface="等线"/>
                <a:ea typeface="微软雅黑" panose="020B0503020204020204" pitchFamily="34" charset="-122"/>
                <a:cs typeface="Arial" panose="020B0604020202020204" pitchFamily="34" charset="0"/>
              </a:rPr>
              <a:t>Meetup</a:t>
            </a:r>
            <a:r>
              <a:rPr kumimoji="1" lang="en-US" altLang="zh-CN" sz="1200" b="1" dirty="0">
                <a:solidFill>
                  <a:srgbClr val="000000"/>
                </a:solidFill>
                <a:latin typeface="等线"/>
                <a:ea typeface="微软雅黑" panose="020B0503020204020204" pitchFamily="34" charset="-122"/>
                <a:cs typeface="Arial" panose="020B0604020202020204" pitchFamily="34" charset="0"/>
              </a:rPr>
              <a:t>21</a:t>
            </a:r>
            <a:r>
              <a:rPr kumimoji="1" lang="zh-CN" altLang="en-US" sz="1200" dirty="0">
                <a:solidFill>
                  <a:srgbClr val="000000"/>
                </a:solidFill>
                <a:latin typeface="等线"/>
                <a:ea typeface="微软雅黑" panose="020B0503020204020204" pitchFamily="34" charset="-122"/>
                <a:cs typeface="Arial" panose="020B0604020202020204" pitchFamily="34" charset="0"/>
              </a:rPr>
              <a:t>次，线上直播</a:t>
            </a:r>
            <a:r>
              <a:rPr kumimoji="1" lang="en-US" altLang="zh-CN" sz="1200" b="1" dirty="0">
                <a:solidFill>
                  <a:srgbClr val="000000"/>
                </a:solidFill>
                <a:latin typeface="等线"/>
                <a:ea typeface="微软雅黑" panose="020B0503020204020204" pitchFamily="34" charset="-122"/>
                <a:cs typeface="Arial" panose="020B0604020202020204" pitchFamily="34" charset="0"/>
              </a:rPr>
              <a:t>120+</a:t>
            </a:r>
            <a:r>
              <a:rPr kumimoji="1" lang="zh-CN" altLang="en-US" sz="1200" dirty="0">
                <a:solidFill>
                  <a:srgbClr val="000000"/>
                </a:solidFill>
                <a:latin typeface="等线"/>
                <a:ea typeface="微软雅黑" panose="020B0503020204020204" pitchFamily="34" charset="-122"/>
                <a:cs typeface="Arial" panose="020B0604020202020204" pitchFamily="34" charset="0"/>
              </a:rPr>
              <a:t>期，举办</a:t>
            </a:r>
            <a:r>
              <a:rPr kumimoji="1" lang="en-US" altLang="zh-CN" sz="1200" b="1" dirty="0">
                <a:solidFill>
                  <a:srgbClr val="000000"/>
                </a:solidFill>
                <a:latin typeface="等线"/>
                <a:ea typeface="微软雅黑" panose="020B0503020204020204" pitchFamily="34" charset="-122"/>
                <a:cs typeface="Arial" panose="020B0604020202020204" pitchFamily="34" charset="0"/>
              </a:rPr>
              <a:t>9</a:t>
            </a:r>
            <a:r>
              <a:rPr kumimoji="1" lang="zh-CN" altLang="en-US" sz="1200" dirty="0">
                <a:solidFill>
                  <a:srgbClr val="000000"/>
                </a:solidFill>
                <a:latin typeface="等线"/>
                <a:ea typeface="微软雅黑" panose="020B0503020204020204" pitchFamily="34" charset="-122"/>
                <a:cs typeface="Arial" panose="020B0604020202020204" pitchFamily="34" charset="0"/>
              </a:rPr>
              <a:t>次大型峰会，</a:t>
            </a:r>
            <a:r>
              <a:rPr kumimoji="1" lang="en-US" altLang="zh-CN" sz="1200" dirty="0">
                <a:solidFill>
                  <a:srgbClr val="000000"/>
                </a:solidFill>
                <a:latin typeface="等线"/>
                <a:ea typeface="微软雅黑" panose="020B0503020204020204" pitchFamily="34" charset="-122"/>
                <a:cs typeface="Arial" panose="020B0604020202020204" pitchFamily="34" charset="0"/>
              </a:rPr>
              <a:t>openGauss</a:t>
            </a:r>
            <a:r>
              <a:rPr kumimoji="1" lang="zh-CN" altLang="en-US" sz="1200" dirty="0">
                <a:solidFill>
                  <a:srgbClr val="000000"/>
                </a:solidFill>
                <a:latin typeface="等线"/>
                <a:ea typeface="微软雅黑" panose="020B0503020204020204" pitchFamily="34" charset="-122"/>
                <a:cs typeface="Arial" panose="020B0604020202020204" pitchFamily="34" charset="0"/>
              </a:rPr>
              <a:t>技术生态圈持续突破。</a:t>
            </a:r>
          </a:p>
        </p:txBody>
      </p:sp>
      <p:pic>
        <p:nvPicPr>
          <p:cNvPr id="10" name="图片 9">
            <a:extLst>
              <a:ext uri="{FF2B5EF4-FFF2-40B4-BE49-F238E27FC236}">
                <a16:creationId xmlns:a16="http://schemas.microsoft.com/office/drawing/2014/main" id="{7B7B6EDB-1AF4-48F7-AA67-1EC4F485C9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0552" y="3343203"/>
            <a:ext cx="1009551" cy="672923"/>
          </a:xfrm>
          <a:prstGeom prst="rect">
            <a:avLst/>
          </a:prstGeom>
        </p:spPr>
      </p:pic>
      <p:pic>
        <p:nvPicPr>
          <p:cNvPr id="12" name="图片 11">
            <a:extLst>
              <a:ext uri="{FF2B5EF4-FFF2-40B4-BE49-F238E27FC236}">
                <a16:creationId xmlns:a16="http://schemas.microsoft.com/office/drawing/2014/main" id="{9293D008-9998-42F1-8B98-47C52131927A}"/>
              </a:ext>
            </a:extLst>
          </p:cNvPr>
          <p:cNvPicPr>
            <a:picLocks noChangeAspect="1"/>
          </p:cNvPicPr>
          <p:nvPr/>
        </p:nvPicPr>
        <p:blipFill>
          <a:blip r:embed="rId3"/>
          <a:stretch>
            <a:fillRect/>
          </a:stretch>
        </p:blipFill>
        <p:spPr>
          <a:xfrm>
            <a:off x="6815762" y="1630182"/>
            <a:ext cx="1178311" cy="597596"/>
          </a:xfrm>
          <a:prstGeom prst="rect">
            <a:avLst/>
          </a:prstGeom>
        </p:spPr>
      </p:pic>
      <p:pic>
        <p:nvPicPr>
          <p:cNvPr id="14" name="Picture 2" descr="C:\Users\h84283166\AppData\Roaming\eSpace_Desktop\UserData\h84283166\imagefiles\originalImgfiles\3EE081B1-4D20-401E-B77E-D2629B77BB8F.JPG">
            <a:extLst>
              <a:ext uri="{FF2B5EF4-FFF2-40B4-BE49-F238E27FC236}">
                <a16:creationId xmlns:a16="http://schemas.microsoft.com/office/drawing/2014/main" id="{51A7430E-05B1-4FCF-BC47-466B5D2951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7682" y="3363164"/>
            <a:ext cx="953052" cy="63507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h84283166\AppData\Roaming\eSpace_Desktop\UserData\h84283166\imagefiles\originalImgfiles\6A604790-AE8B-4356-B88F-3957D0D47E69.JPG">
            <a:extLst>
              <a:ext uri="{FF2B5EF4-FFF2-40B4-BE49-F238E27FC236}">
                <a16:creationId xmlns:a16="http://schemas.microsoft.com/office/drawing/2014/main" id="{5F6E01C3-C865-44DA-82CA-B0DA4EDDEE1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90763" y="3358409"/>
            <a:ext cx="984118" cy="6561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Users\h84283166\AppData\Roaming\eSpace_Desktop\UserData\h84283166\imagefiles\75E10CBB-B579-4194-9CB1-C1A8B041F498.JPG">
            <a:extLst>
              <a:ext uri="{FF2B5EF4-FFF2-40B4-BE49-F238E27FC236}">
                <a16:creationId xmlns:a16="http://schemas.microsoft.com/office/drawing/2014/main" id="{DDC2089C-3C2F-4B1E-BA8D-D5D8D3D17D1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17477" y="2620917"/>
            <a:ext cx="1009550" cy="6730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C:\Users\h84283166\AppData\Roaming\eSpace_Desktop\UserData\h84283166\imagefiles\AC79CE5E-842A-4720-AC4C-08E6C41FD32C.JPG">
            <a:extLst>
              <a:ext uri="{FF2B5EF4-FFF2-40B4-BE49-F238E27FC236}">
                <a16:creationId xmlns:a16="http://schemas.microsoft.com/office/drawing/2014/main" id="{35EE1AFF-1E40-49A5-9EA3-B5E0C5EE9F7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44552"/>
          <a:stretch>
            <a:fillRect/>
          </a:stretch>
        </p:blipFill>
        <p:spPr bwMode="auto">
          <a:xfrm>
            <a:off x="5612379" y="2689081"/>
            <a:ext cx="984118" cy="6113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Users\h84283166\AppData\Roaming\eSpace_Desktop\UserData\h84283166\imagefiles\47E6C9AE-8283-4BAE-9CCE-A52CB5DBD2DF.JPG">
            <a:extLst>
              <a:ext uri="{FF2B5EF4-FFF2-40B4-BE49-F238E27FC236}">
                <a16:creationId xmlns:a16="http://schemas.microsoft.com/office/drawing/2014/main" id="{B7C28732-3139-42DB-A3A4-E59C533A297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16969" y="3362233"/>
            <a:ext cx="986466" cy="6212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C:\Users\h84283166\AppData\Roaming\eSpace_Desktop\UserData\h84283166\imagefiles\73B1B356-1573-4122-9768-3E2236F5DAF3.JPG">
            <a:extLst>
              <a:ext uri="{FF2B5EF4-FFF2-40B4-BE49-F238E27FC236}">
                <a16:creationId xmlns:a16="http://schemas.microsoft.com/office/drawing/2014/main" id="{37A3C9D0-CA50-432D-A00F-119A338B687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31886" y="3359455"/>
            <a:ext cx="1028659" cy="59792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C:\Users\h84283166\AppData\Roaming\eSpace_Desktop\UserData\h84283166\imagefiles\473F93F1-6980-42F2-B94A-A1C13295BA4A.JPG">
            <a:extLst>
              <a:ext uri="{FF2B5EF4-FFF2-40B4-BE49-F238E27FC236}">
                <a16:creationId xmlns:a16="http://schemas.microsoft.com/office/drawing/2014/main" id="{646B4B12-8723-4FAA-A7F1-296B0DF1C17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38949" y="2732920"/>
            <a:ext cx="936700" cy="54640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8" descr="C:\Users\h84283166\AppData\Roaming\eSpace_Desktop\UserData\h84283166\imagefiles\originalImgfiles\6940D90A-3203-42F1-BF48-6EC2779F912B.JPG">
            <a:extLst>
              <a:ext uri="{FF2B5EF4-FFF2-40B4-BE49-F238E27FC236}">
                <a16:creationId xmlns:a16="http://schemas.microsoft.com/office/drawing/2014/main" id="{F3CEB793-01D4-41CE-9D99-9A1006865A1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454242" y="2665886"/>
            <a:ext cx="1021313" cy="621105"/>
          </a:xfrm>
          <a:prstGeom prst="rect">
            <a:avLst/>
          </a:prstGeom>
          <a:noFill/>
          <a:extLst>
            <a:ext uri="{909E8E84-426E-40DD-AFC4-6F175D3DCCD1}">
              <a14:hiddenFill xmlns:a14="http://schemas.microsoft.com/office/drawing/2010/main">
                <a:solidFill>
                  <a:srgbClr val="FFFFFF"/>
                </a:solidFill>
              </a14:hiddenFill>
            </a:ext>
          </a:extLst>
        </p:spPr>
      </p:pic>
      <p:sp>
        <p:nvSpPr>
          <p:cNvPr id="22" name="文本框 21">
            <a:extLst>
              <a:ext uri="{FF2B5EF4-FFF2-40B4-BE49-F238E27FC236}">
                <a16:creationId xmlns:a16="http://schemas.microsoft.com/office/drawing/2014/main" id="{9ABFDB05-DBA8-40C2-BC42-7DA0696FDA48}"/>
              </a:ext>
            </a:extLst>
          </p:cNvPr>
          <p:cNvSpPr txBox="1"/>
          <p:nvPr/>
        </p:nvSpPr>
        <p:spPr>
          <a:xfrm>
            <a:off x="459800" y="1818733"/>
            <a:ext cx="1184477" cy="261508"/>
          </a:xfrm>
          <a:prstGeom prst="rect">
            <a:avLst/>
          </a:prstGeom>
          <a:noFill/>
        </p:spPr>
        <p:txBody>
          <a:bodyPr wrap="square" rtlCol="0">
            <a:spAutoFit/>
          </a:bodyPr>
          <a:lstStyle/>
          <a:p>
            <a:pPr defTabSz="914034">
              <a:defRPr/>
            </a:pPr>
            <a:r>
              <a:rPr kumimoji="1" lang="zh-CN" altLang="en-US" sz="1050" b="1" spc="200" dirty="0">
                <a:solidFill>
                  <a:srgbClr val="000000"/>
                </a:solidFill>
                <a:latin typeface="微软雅黑" panose="020B0503020204020204" pitchFamily="34" charset="-122"/>
                <a:ea typeface="微软雅黑" panose="020B0503020204020204" pitchFamily="34" charset="-122"/>
              </a:rPr>
              <a:t>社区峰会</a:t>
            </a:r>
          </a:p>
        </p:txBody>
      </p:sp>
      <p:sp>
        <p:nvSpPr>
          <p:cNvPr id="25" name="文本框 24">
            <a:extLst>
              <a:ext uri="{FF2B5EF4-FFF2-40B4-BE49-F238E27FC236}">
                <a16:creationId xmlns:a16="http://schemas.microsoft.com/office/drawing/2014/main" id="{A47848BB-887A-4E9A-BCDA-2ED89B077A44}"/>
              </a:ext>
            </a:extLst>
          </p:cNvPr>
          <p:cNvSpPr txBox="1"/>
          <p:nvPr/>
        </p:nvSpPr>
        <p:spPr>
          <a:xfrm>
            <a:off x="473186" y="3036239"/>
            <a:ext cx="711756" cy="415498"/>
          </a:xfrm>
          <a:prstGeom prst="rect">
            <a:avLst/>
          </a:prstGeom>
          <a:noFill/>
        </p:spPr>
        <p:txBody>
          <a:bodyPr wrap="square" rtlCol="0">
            <a:spAutoFit/>
          </a:bodyPr>
          <a:lstStyle/>
          <a:p>
            <a:pPr marL="0" marR="0" lvl="0" indent="0" defTabSz="914034" eaLnBrk="1" fontAlgn="auto" latinLnBrk="0" hangingPunct="1">
              <a:lnSpc>
                <a:spcPct val="100000"/>
              </a:lnSpc>
              <a:spcBef>
                <a:spcPts val="0"/>
              </a:spcBef>
              <a:spcAft>
                <a:spcPts val="0"/>
              </a:spcAft>
              <a:buClrTx/>
              <a:buSzTx/>
              <a:buFontTx/>
              <a:buNone/>
              <a:tabLst/>
              <a:defRPr/>
            </a:pPr>
            <a:r>
              <a:rPr kumimoji="1" lang="zh-CN" altLang="en-US" sz="1050" b="1" i="0" u="none" strike="noStrike" kern="0" cap="none" spc="2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其他线下会议</a:t>
            </a:r>
          </a:p>
        </p:txBody>
      </p:sp>
      <p:sp>
        <p:nvSpPr>
          <p:cNvPr id="26" name="文本框 25">
            <a:extLst>
              <a:ext uri="{FF2B5EF4-FFF2-40B4-BE49-F238E27FC236}">
                <a16:creationId xmlns:a16="http://schemas.microsoft.com/office/drawing/2014/main" id="{1FD9508D-CB62-46A6-8733-038CEAF4CE19}"/>
              </a:ext>
            </a:extLst>
          </p:cNvPr>
          <p:cNvSpPr txBox="1"/>
          <p:nvPr/>
        </p:nvSpPr>
        <p:spPr>
          <a:xfrm>
            <a:off x="1184943" y="1438027"/>
            <a:ext cx="1313180" cy="200055"/>
          </a:xfrm>
          <a:prstGeom prst="rect">
            <a:avLst/>
          </a:prstGeom>
          <a:noFill/>
        </p:spPr>
        <p:txBody>
          <a:bodyPr wrap="none" rtlCol="0">
            <a:spAutoFit/>
          </a:bodyPr>
          <a:lstStyle/>
          <a:p>
            <a:pPr defTabSz="914034">
              <a:defRPr/>
            </a:pPr>
            <a:r>
              <a:rPr lang="en-US" altLang="zh-CN" sz="700" b="1" dirty="0">
                <a:solidFill>
                  <a:srgbClr val="E7E6E6">
                    <a:lumMod val="25000"/>
                  </a:srgbClr>
                </a:solidFill>
                <a:latin typeface="微软雅黑" panose="020B0503020204020204" pitchFamily="34" charset="-122"/>
                <a:ea typeface="微软雅黑" panose="020B0503020204020204" pitchFamily="34" charset="-122"/>
              </a:rPr>
              <a:t>openGauss Summit 2025</a:t>
            </a:r>
            <a:endParaRPr lang="zh-CN" altLang="en-US" sz="700" b="1" dirty="0">
              <a:solidFill>
                <a:srgbClr val="E7E6E6">
                  <a:lumMod val="25000"/>
                </a:srgbClr>
              </a:solidFill>
              <a:latin typeface="微软雅黑" panose="020B0503020204020204" pitchFamily="34" charset="-122"/>
              <a:ea typeface="微软雅黑" panose="020B0503020204020204" pitchFamily="34" charset="-122"/>
            </a:endParaRPr>
          </a:p>
        </p:txBody>
      </p:sp>
      <p:sp>
        <p:nvSpPr>
          <p:cNvPr id="28" name="文本框 27">
            <a:extLst>
              <a:ext uri="{FF2B5EF4-FFF2-40B4-BE49-F238E27FC236}">
                <a16:creationId xmlns:a16="http://schemas.microsoft.com/office/drawing/2014/main" id="{A7940A9A-A874-4E3B-B6FC-3D9CBB75AA7C}"/>
              </a:ext>
            </a:extLst>
          </p:cNvPr>
          <p:cNvSpPr txBox="1"/>
          <p:nvPr/>
        </p:nvSpPr>
        <p:spPr>
          <a:xfrm>
            <a:off x="2384658" y="1428442"/>
            <a:ext cx="1597891" cy="199977"/>
          </a:xfrm>
          <a:prstGeom prst="rect">
            <a:avLst/>
          </a:prstGeom>
          <a:noFill/>
        </p:spPr>
        <p:txBody>
          <a:bodyPr wrap="none" rtlCol="0">
            <a:spAutoFit/>
          </a:bodyPr>
          <a:lstStyle/>
          <a:p>
            <a:pPr defTabSz="914034">
              <a:defRPr/>
            </a:pPr>
            <a:r>
              <a:rPr lang="en-US" altLang="zh-CN" sz="700" b="1" dirty="0">
                <a:solidFill>
                  <a:srgbClr val="E7E6E6">
                    <a:lumMod val="25000"/>
                  </a:srgbClr>
                </a:solidFill>
                <a:latin typeface="微软雅黑" panose="020B0503020204020204" pitchFamily="34" charset="-122"/>
                <a:ea typeface="微软雅黑" panose="020B0503020204020204" pitchFamily="34" charset="-122"/>
              </a:rPr>
              <a:t>openGauss Developer Day2025</a:t>
            </a:r>
            <a:endParaRPr lang="zh-CN" altLang="en-US" sz="700" b="1" dirty="0">
              <a:solidFill>
                <a:srgbClr val="E7E6E6">
                  <a:lumMod val="25000"/>
                </a:srgbClr>
              </a:solidFill>
              <a:latin typeface="微软雅黑" panose="020B0503020204020204" pitchFamily="34" charset="-122"/>
              <a:ea typeface="微软雅黑" panose="020B0503020204020204" pitchFamily="34" charset="-122"/>
            </a:endParaRPr>
          </a:p>
        </p:txBody>
      </p:sp>
      <p:sp>
        <p:nvSpPr>
          <p:cNvPr id="29" name="文本框 28">
            <a:extLst>
              <a:ext uri="{FF2B5EF4-FFF2-40B4-BE49-F238E27FC236}">
                <a16:creationId xmlns:a16="http://schemas.microsoft.com/office/drawing/2014/main" id="{8254500B-E1AA-423F-B2ED-712787B14523}"/>
              </a:ext>
            </a:extLst>
          </p:cNvPr>
          <p:cNvSpPr txBox="1"/>
          <p:nvPr/>
        </p:nvSpPr>
        <p:spPr>
          <a:xfrm>
            <a:off x="9748881" y="1387590"/>
            <a:ext cx="1312667" cy="199977"/>
          </a:xfrm>
          <a:prstGeom prst="rect">
            <a:avLst/>
          </a:prstGeom>
          <a:noFill/>
        </p:spPr>
        <p:txBody>
          <a:bodyPr wrap="none" rtlCol="0">
            <a:spAutoFit/>
          </a:bodyPr>
          <a:lstStyle/>
          <a:p>
            <a:pPr defTabSz="914034">
              <a:defRPr/>
            </a:pPr>
            <a:r>
              <a:rPr lang="en-US" altLang="zh-CN" sz="700" b="1" dirty="0">
                <a:solidFill>
                  <a:srgbClr val="E7E6E6">
                    <a:lumMod val="25000"/>
                  </a:srgbClr>
                </a:solidFill>
                <a:latin typeface="微软雅黑" panose="020B0503020204020204" pitchFamily="34" charset="-122"/>
                <a:ea typeface="微软雅黑" panose="020B0503020204020204" pitchFamily="34" charset="-122"/>
              </a:rPr>
              <a:t>openGauss Summit 2022</a:t>
            </a:r>
            <a:endParaRPr lang="zh-CN" altLang="en-US" sz="700" b="1" dirty="0">
              <a:solidFill>
                <a:srgbClr val="E7E6E6">
                  <a:lumMod val="25000"/>
                </a:srgbClr>
              </a:solidFill>
              <a:latin typeface="微软雅黑" panose="020B0503020204020204" pitchFamily="34" charset="-122"/>
              <a:ea typeface="微软雅黑" panose="020B0503020204020204" pitchFamily="34" charset="-122"/>
            </a:endParaRPr>
          </a:p>
        </p:txBody>
      </p:sp>
      <p:sp>
        <p:nvSpPr>
          <p:cNvPr id="30" name="文本框 29">
            <a:extLst>
              <a:ext uri="{FF2B5EF4-FFF2-40B4-BE49-F238E27FC236}">
                <a16:creationId xmlns:a16="http://schemas.microsoft.com/office/drawing/2014/main" id="{6E7CCEC7-E56A-41F9-BDCE-09D321CD1865}"/>
              </a:ext>
            </a:extLst>
          </p:cNvPr>
          <p:cNvSpPr txBox="1"/>
          <p:nvPr/>
        </p:nvSpPr>
        <p:spPr>
          <a:xfrm>
            <a:off x="8120840" y="1390527"/>
            <a:ext cx="1597891" cy="199977"/>
          </a:xfrm>
          <a:prstGeom prst="rect">
            <a:avLst/>
          </a:prstGeom>
          <a:noFill/>
        </p:spPr>
        <p:txBody>
          <a:bodyPr wrap="none" rtlCol="0">
            <a:spAutoFit/>
          </a:bodyPr>
          <a:lstStyle/>
          <a:p>
            <a:pPr defTabSz="914034">
              <a:defRPr/>
            </a:pPr>
            <a:r>
              <a:rPr lang="en-US" altLang="zh-CN" sz="700" b="1" dirty="0">
                <a:solidFill>
                  <a:srgbClr val="E7E6E6">
                    <a:lumMod val="25000"/>
                  </a:srgbClr>
                </a:solidFill>
                <a:latin typeface="微软雅黑" panose="020B0503020204020204" pitchFamily="34" charset="-122"/>
                <a:ea typeface="微软雅黑" panose="020B0503020204020204" pitchFamily="34" charset="-122"/>
              </a:rPr>
              <a:t>openGauss Developer Day2023</a:t>
            </a:r>
            <a:endParaRPr lang="zh-CN" altLang="en-US" sz="700" b="1" dirty="0">
              <a:solidFill>
                <a:srgbClr val="E7E6E6">
                  <a:lumMod val="25000"/>
                </a:srgbClr>
              </a:solidFill>
              <a:latin typeface="微软雅黑" panose="020B0503020204020204" pitchFamily="34" charset="-122"/>
              <a:ea typeface="微软雅黑" panose="020B0503020204020204" pitchFamily="34" charset="-122"/>
            </a:endParaRPr>
          </a:p>
        </p:txBody>
      </p:sp>
      <p:sp>
        <p:nvSpPr>
          <p:cNvPr id="31" name="文本框 30">
            <a:extLst>
              <a:ext uri="{FF2B5EF4-FFF2-40B4-BE49-F238E27FC236}">
                <a16:creationId xmlns:a16="http://schemas.microsoft.com/office/drawing/2014/main" id="{EE4D25C5-4EC0-4641-810B-28E3CA9BAF91}"/>
              </a:ext>
            </a:extLst>
          </p:cNvPr>
          <p:cNvSpPr txBox="1"/>
          <p:nvPr/>
        </p:nvSpPr>
        <p:spPr>
          <a:xfrm>
            <a:off x="6746669" y="1396245"/>
            <a:ext cx="1285427" cy="199977"/>
          </a:xfrm>
          <a:prstGeom prst="rect">
            <a:avLst/>
          </a:prstGeom>
          <a:noFill/>
        </p:spPr>
        <p:txBody>
          <a:bodyPr wrap="none" rtlCol="0">
            <a:spAutoFit/>
          </a:bodyPr>
          <a:lstStyle/>
          <a:p>
            <a:pPr defTabSz="914034">
              <a:defRPr/>
            </a:pPr>
            <a:r>
              <a:rPr lang="en-US" altLang="zh-CN" sz="700" b="1" dirty="0">
                <a:solidFill>
                  <a:srgbClr val="E7E6E6">
                    <a:lumMod val="25000"/>
                  </a:srgbClr>
                </a:solidFill>
                <a:latin typeface="微软雅黑" panose="020B0503020204020204" pitchFamily="34" charset="-122"/>
                <a:ea typeface="微软雅黑" panose="020B0503020204020204" pitchFamily="34" charset="-122"/>
              </a:rPr>
              <a:t>openGauss Summit2023</a:t>
            </a:r>
            <a:endParaRPr lang="zh-CN" altLang="en-US" sz="700" b="1" dirty="0">
              <a:solidFill>
                <a:srgbClr val="E7E6E6">
                  <a:lumMod val="25000"/>
                </a:srgbClr>
              </a:solidFill>
              <a:latin typeface="微软雅黑" panose="020B0503020204020204" pitchFamily="34" charset="-122"/>
              <a:ea typeface="微软雅黑" panose="020B0503020204020204" pitchFamily="34" charset="-122"/>
            </a:endParaRPr>
          </a:p>
        </p:txBody>
      </p:sp>
      <p:cxnSp>
        <p:nvCxnSpPr>
          <p:cNvPr id="32" name="直接连接符 31">
            <a:extLst>
              <a:ext uri="{FF2B5EF4-FFF2-40B4-BE49-F238E27FC236}">
                <a16:creationId xmlns:a16="http://schemas.microsoft.com/office/drawing/2014/main" id="{EDAD2D2B-B9F2-489A-8236-5704962A95EA}"/>
              </a:ext>
            </a:extLst>
          </p:cNvPr>
          <p:cNvCxnSpPr/>
          <p:nvPr/>
        </p:nvCxnSpPr>
        <p:spPr>
          <a:xfrm>
            <a:off x="1221331" y="3327821"/>
            <a:ext cx="10463024" cy="11351"/>
          </a:xfrm>
          <a:prstGeom prst="line">
            <a:avLst/>
          </a:prstGeom>
          <a:noFill/>
          <a:ln w="9525" cap="flat" cmpd="sng" algn="ctr">
            <a:solidFill>
              <a:srgbClr val="7D32EA"/>
            </a:solidFill>
            <a:prstDash val="dash"/>
            <a:round/>
            <a:headEnd type="none" w="med" len="med"/>
            <a:tailEnd type="none" w="med" len="med"/>
          </a:ln>
          <a:effectLst/>
        </p:spPr>
      </p:cxnSp>
      <p:sp>
        <p:nvSpPr>
          <p:cNvPr id="33" name="文本框 32">
            <a:extLst>
              <a:ext uri="{FF2B5EF4-FFF2-40B4-BE49-F238E27FC236}">
                <a16:creationId xmlns:a16="http://schemas.microsoft.com/office/drawing/2014/main" id="{5FAD961A-E739-4786-8AEF-B3AD1AD9A19D}"/>
              </a:ext>
            </a:extLst>
          </p:cNvPr>
          <p:cNvSpPr txBox="1"/>
          <p:nvPr/>
        </p:nvSpPr>
        <p:spPr>
          <a:xfrm>
            <a:off x="1329975" y="2497087"/>
            <a:ext cx="716583" cy="199977"/>
          </a:xfrm>
          <a:prstGeom prst="rect">
            <a:avLst/>
          </a:prstGeom>
          <a:noFill/>
        </p:spPr>
        <p:txBody>
          <a:bodyPr wrap="none" rtlCol="0">
            <a:spAutoFit/>
          </a:bodyPr>
          <a:lstStyle/>
          <a:p>
            <a:pPr defTabSz="914034">
              <a:defRPr/>
            </a:pPr>
            <a:r>
              <a:rPr lang="zh-CN" altLang="en-US" sz="700" b="1" dirty="0">
                <a:solidFill>
                  <a:srgbClr val="E7E6E6">
                    <a:lumMod val="25000"/>
                  </a:srgbClr>
                </a:solidFill>
                <a:latin typeface="微软雅黑" panose="020B0503020204020204" pitchFamily="34" charset="-122"/>
                <a:ea typeface="微软雅黑" panose="020B0503020204020204" pitchFamily="34" charset="-122"/>
              </a:rPr>
              <a:t>北京</a:t>
            </a:r>
            <a:r>
              <a:rPr lang="en-US" altLang="zh-CN" sz="700" b="1" dirty="0">
                <a:solidFill>
                  <a:srgbClr val="E7E6E6">
                    <a:lumMod val="25000"/>
                  </a:srgbClr>
                </a:solidFill>
                <a:latin typeface="微软雅黑" panose="020B0503020204020204" pitchFamily="34" charset="-122"/>
                <a:ea typeface="微软雅黑" panose="020B0503020204020204" pitchFamily="34" charset="-122"/>
              </a:rPr>
              <a:t>Meetup</a:t>
            </a:r>
            <a:endParaRPr lang="zh-CN" altLang="en-US" sz="700" b="1" dirty="0">
              <a:solidFill>
                <a:srgbClr val="E7E6E6">
                  <a:lumMod val="25000"/>
                </a:srgbClr>
              </a:solidFill>
              <a:latin typeface="微软雅黑" panose="020B0503020204020204" pitchFamily="34" charset="-122"/>
              <a:ea typeface="微软雅黑" panose="020B0503020204020204" pitchFamily="34" charset="-122"/>
            </a:endParaRPr>
          </a:p>
        </p:txBody>
      </p:sp>
      <p:sp>
        <p:nvSpPr>
          <p:cNvPr id="34" name="文本框 33">
            <a:extLst>
              <a:ext uri="{FF2B5EF4-FFF2-40B4-BE49-F238E27FC236}">
                <a16:creationId xmlns:a16="http://schemas.microsoft.com/office/drawing/2014/main" id="{F2BC4B7C-771D-4549-BFEC-BA255D4D1726}"/>
              </a:ext>
            </a:extLst>
          </p:cNvPr>
          <p:cNvSpPr txBox="1"/>
          <p:nvPr/>
        </p:nvSpPr>
        <p:spPr>
          <a:xfrm>
            <a:off x="3275005" y="3990271"/>
            <a:ext cx="716583" cy="199977"/>
          </a:xfrm>
          <a:prstGeom prst="rect">
            <a:avLst/>
          </a:prstGeom>
          <a:noFill/>
        </p:spPr>
        <p:txBody>
          <a:bodyPr wrap="none" rtlCol="0">
            <a:spAutoFit/>
          </a:bodyPr>
          <a:lstStyle/>
          <a:p>
            <a:pPr defTabSz="914034">
              <a:defRPr/>
            </a:pPr>
            <a:r>
              <a:rPr lang="zh-CN" altLang="en-US" sz="700" b="1" dirty="0">
                <a:solidFill>
                  <a:srgbClr val="E7E6E6">
                    <a:lumMod val="25000"/>
                  </a:srgbClr>
                </a:solidFill>
                <a:latin typeface="微软雅黑" panose="020B0503020204020204" pitchFamily="34" charset="-122"/>
                <a:ea typeface="微软雅黑" panose="020B0503020204020204" pitchFamily="34" charset="-122"/>
              </a:rPr>
              <a:t>广州</a:t>
            </a:r>
            <a:r>
              <a:rPr lang="en-US" altLang="zh-CN" sz="700" b="1" dirty="0">
                <a:solidFill>
                  <a:srgbClr val="E7E6E6">
                    <a:lumMod val="25000"/>
                  </a:srgbClr>
                </a:solidFill>
                <a:latin typeface="微软雅黑" panose="020B0503020204020204" pitchFamily="34" charset="-122"/>
                <a:ea typeface="微软雅黑" panose="020B0503020204020204" pitchFamily="34" charset="-122"/>
              </a:rPr>
              <a:t>Meetup</a:t>
            </a:r>
            <a:endParaRPr lang="zh-CN" altLang="en-US" sz="700" b="1" dirty="0">
              <a:solidFill>
                <a:srgbClr val="E7E6E6">
                  <a:lumMod val="25000"/>
                </a:srgbClr>
              </a:solidFill>
              <a:latin typeface="微软雅黑" panose="020B0503020204020204" pitchFamily="34" charset="-122"/>
              <a:ea typeface="微软雅黑" panose="020B0503020204020204" pitchFamily="34" charset="-122"/>
            </a:endParaRPr>
          </a:p>
        </p:txBody>
      </p:sp>
      <p:sp>
        <p:nvSpPr>
          <p:cNvPr id="35" name="文本框 34">
            <a:extLst>
              <a:ext uri="{FF2B5EF4-FFF2-40B4-BE49-F238E27FC236}">
                <a16:creationId xmlns:a16="http://schemas.microsoft.com/office/drawing/2014/main" id="{C9637310-AB01-4D2D-93E7-780D63CD07D0}"/>
              </a:ext>
            </a:extLst>
          </p:cNvPr>
          <p:cNvSpPr txBox="1"/>
          <p:nvPr/>
        </p:nvSpPr>
        <p:spPr>
          <a:xfrm>
            <a:off x="4296313" y="2522801"/>
            <a:ext cx="716583" cy="199977"/>
          </a:xfrm>
          <a:prstGeom prst="rect">
            <a:avLst/>
          </a:prstGeom>
          <a:noFill/>
        </p:spPr>
        <p:txBody>
          <a:bodyPr wrap="none" rtlCol="0">
            <a:spAutoFit/>
          </a:bodyPr>
          <a:lstStyle/>
          <a:p>
            <a:pPr defTabSz="914034">
              <a:defRPr/>
            </a:pPr>
            <a:r>
              <a:rPr lang="zh-CN" altLang="en-US" sz="700" b="1" dirty="0">
                <a:solidFill>
                  <a:srgbClr val="E7E6E6">
                    <a:lumMod val="25000"/>
                  </a:srgbClr>
                </a:solidFill>
                <a:latin typeface="微软雅黑" panose="020B0503020204020204" pitchFamily="34" charset="-122"/>
                <a:ea typeface="微软雅黑" panose="020B0503020204020204" pitchFamily="34" charset="-122"/>
              </a:rPr>
              <a:t>南京</a:t>
            </a:r>
            <a:r>
              <a:rPr lang="en-US" altLang="zh-CN" sz="700" b="1" dirty="0">
                <a:solidFill>
                  <a:srgbClr val="E7E6E6">
                    <a:lumMod val="25000"/>
                  </a:srgbClr>
                </a:solidFill>
                <a:latin typeface="微软雅黑" panose="020B0503020204020204" pitchFamily="34" charset="-122"/>
                <a:ea typeface="微软雅黑" panose="020B0503020204020204" pitchFamily="34" charset="-122"/>
              </a:rPr>
              <a:t>Meetup</a:t>
            </a:r>
            <a:endParaRPr lang="zh-CN" altLang="en-US" sz="700" b="1" dirty="0">
              <a:solidFill>
                <a:srgbClr val="E7E6E6">
                  <a:lumMod val="25000"/>
                </a:srgbClr>
              </a:solidFill>
              <a:latin typeface="微软雅黑" panose="020B0503020204020204" pitchFamily="34" charset="-122"/>
              <a:ea typeface="微软雅黑" panose="020B0503020204020204" pitchFamily="34" charset="-122"/>
            </a:endParaRPr>
          </a:p>
        </p:txBody>
      </p:sp>
      <p:sp>
        <p:nvSpPr>
          <p:cNvPr id="36" name="文本框 35">
            <a:extLst>
              <a:ext uri="{FF2B5EF4-FFF2-40B4-BE49-F238E27FC236}">
                <a16:creationId xmlns:a16="http://schemas.microsoft.com/office/drawing/2014/main" id="{C9992FCA-743F-46B1-A3B3-908E53428CF5}"/>
              </a:ext>
            </a:extLst>
          </p:cNvPr>
          <p:cNvSpPr txBox="1"/>
          <p:nvPr/>
        </p:nvSpPr>
        <p:spPr>
          <a:xfrm>
            <a:off x="1748828" y="3993010"/>
            <a:ext cx="716583" cy="199977"/>
          </a:xfrm>
          <a:prstGeom prst="rect">
            <a:avLst/>
          </a:prstGeom>
          <a:noFill/>
        </p:spPr>
        <p:txBody>
          <a:bodyPr wrap="none" rtlCol="0">
            <a:spAutoFit/>
          </a:bodyPr>
          <a:lstStyle/>
          <a:p>
            <a:pPr defTabSz="914034">
              <a:defRPr/>
            </a:pPr>
            <a:r>
              <a:rPr lang="zh-CN" altLang="en-US" sz="700" b="1" dirty="0">
                <a:solidFill>
                  <a:srgbClr val="E7E6E6">
                    <a:lumMod val="25000"/>
                  </a:srgbClr>
                </a:solidFill>
                <a:latin typeface="微软雅黑" panose="020B0503020204020204" pitchFamily="34" charset="-122"/>
                <a:ea typeface="微软雅黑" panose="020B0503020204020204" pitchFamily="34" charset="-122"/>
              </a:rPr>
              <a:t>上海</a:t>
            </a:r>
            <a:r>
              <a:rPr lang="en-US" altLang="zh-CN" sz="700" b="1" dirty="0">
                <a:solidFill>
                  <a:srgbClr val="E7E6E6">
                    <a:lumMod val="25000"/>
                  </a:srgbClr>
                </a:solidFill>
                <a:latin typeface="微软雅黑" panose="020B0503020204020204" pitchFamily="34" charset="-122"/>
                <a:ea typeface="微软雅黑" panose="020B0503020204020204" pitchFamily="34" charset="-122"/>
              </a:rPr>
              <a:t>Meetup</a:t>
            </a:r>
            <a:endParaRPr lang="zh-CN" altLang="en-US" sz="700" b="1" dirty="0">
              <a:solidFill>
                <a:srgbClr val="E7E6E6">
                  <a:lumMod val="25000"/>
                </a:srgbClr>
              </a:solidFill>
              <a:latin typeface="微软雅黑" panose="020B0503020204020204" pitchFamily="34" charset="-122"/>
              <a:ea typeface="微软雅黑" panose="020B0503020204020204" pitchFamily="34" charset="-122"/>
            </a:endParaRPr>
          </a:p>
        </p:txBody>
      </p:sp>
      <p:pic>
        <p:nvPicPr>
          <p:cNvPr id="37" name="图片 36">
            <a:extLst>
              <a:ext uri="{FF2B5EF4-FFF2-40B4-BE49-F238E27FC236}">
                <a16:creationId xmlns:a16="http://schemas.microsoft.com/office/drawing/2014/main" id="{7A858B4A-926F-486B-9D34-61062E28561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78524" y="2623979"/>
            <a:ext cx="984118" cy="655968"/>
          </a:xfrm>
          <a:prstGeom prst="rect">
            <a:avLst/>
          </a:prstGeom>
        </p:spPr>
      </p:pic>
      <p:pic>
        <p:nvPicPr>
          <p:cNvPr id="38" name="图片 37">
            <a:extLst>
              <a:ext uri="{FF2B5EF4-FFF2-40B4-BE49-F238E27FC236}">
                <a16:creationId xmlns:a16="http://schemas.microsoft.com/office/drawing/2014/main" id="{6D07FA50-60E9-440C-9523-9EBC8969077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33325" y="3357279"/>
            <a:ext cx="984118" cy="656079"/>
          </a:xfrm>
          <a:prstGeom prst="rect">
            <a:avLst/>
          </a:prstGeom>
        </p:spPr>
      </p:pic>
      <p:sp>
        <p:nvSpPr>
          <p:cNvPr id="39" name="文本框 38">
            <a:extLst>
              <a:ext uri="{FF2B5EF4-FFF2-40B4-BE49-F238E27FC236}">
                <a16:creationId xmlns:a16="http://schemas.microsoft.com/office/drawing/2014/main" id="{2992A6F6-6DB3-434C-9E2E-35F98FEE26EF}"/>
              </a:ext>
            </a:extLst>
          </p:cNvPr>
          <p:cNvSpPr txBox="1"/>
          <p:nvPr/>
        </p:nvSpPr>
        <p:spPr>
          <a:xfrm>
            <a:off x="2855256" y="2457826"/>
            <a:ext cx="716583" cy="199977"/>
          </a:xfrm>
          <a:prstGeom prst="rect">
            <a:avLst/>
          </a:prstGeom>
          <a:noFill/>
        </p:spPr>
        <p:txBody>
          <a:bodyPr wrap="none" rtlCol="0">
            <a:spAutoFit/>
          </a:bodyPr>
          <a:lstStyle/>
          <a:p>
            <a:pPr defTabSz="914034">
              <a:defRPr/>
            </a:pPr>
            <a:r>
              <a:rPr lang="zh-CN" altLang="en-US" sz="700" b="1" dirty="0">
                <a:solidFill>
                  <a:srgbClr val="E7E6E6">
                    <a:lumMod val="25000"/>
                  </a:srgbClr>
                </a:solidFill>
                <a:latin typeface="微软雅黑" panose="020B0503020204020204" pitchFamily="34" charset="-122"/>
                <a:ea typeface="微软雅黑" panose="020B0503020204020204" pitchFamily="34" charset="-122"/>
              </a:rPr>
              <a:t>深圳</a:t>
            </a:r>
            <a:r>
              <a:rPr lang="en-US" altLang="zh-CN" sz="700" b="1" dirty="0">
                <a:solidFill>
                  <a:srgbClr val="E7E6E6">
                    <a:lumMod val="25000"/>
                  </a:srgbClr>
                </a:solidFill>
                <a:latin typeface="微软雅黑" panose="020B0503020204020204" pitchFamily="34" charset="-122"/>
                <a:ea typeface="微软雅黑" panose="020B0503020204020204" pitchFamily="34" charset="-122"/>
              </a:rPr>
              <a:t>Meetup</a:t>
            </a:r>
            <a:endParaRPr lang="zh-CN" altLang="en-US" sz="700" b="1" dirty="0">
              <a:solidFill>
                <a:srgbClr val="E7E6E6">
                  <a:lumMod val="25000"/>
                </a:srgbClr>
              </a:solidFill>
              <a:latin typeface="微软雅黑" panose="020B0503020204020204" pitchFamily="34" charset="-122"/>
              <a:ea typeface="微软雅黑" panose="020B0503020204020204" pitchFamily="34" charset="-122"/>
            </a:endParaRPr>
          </a:p>
        </p:txBody>
      </p:sp>
      <p:pic>
        <p:nvPicPr>
          <p:cNvPr id="40" name="Picture 4" descr="C:\Users\h84283166\AppData\Roaming\eSpace_Desktop\UserData\h84283166\imagefiles\F5B8D882-91B1-4B05-91B5-4114C4B4EC91.JPG">
            <a:extLst>
              <a:ext uri="{FF2B5EF4-FFF2-40B4-BE49-F238E27FC236}">
                <a16:creationId xmlns:a16="http://schemas.microsoft.com/office/drawing/2014/main" id="{0A3D87E1-4440-4347-97B5-6688F4A0CF7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19177" y="2666069"/>
            <a:ext cx="1071548" cy="625070"/>
          </a:xfrm>
          <a:prstGeom prst="rect">
            <a:avLst/>
          </a:prstGeom>
          <a:noFill/>
          <a:extLst>
            <a:ext uri="{909E8E84-426E-40DD-AFC4-6F175D3DCCD1}">
              <a14:hiddenFill xmlns:a14="http://schemas.microsoft.com/office/drawing/2010/main">
                <a:solidFill>
                  <a:srgbClr val="FFFFFF"/>
                </a:solidFill>
              </a14:hiddenFill>
            </a:ext>
          </a:extLst>
        </p:spPr>
      </p:pic>
      <p:sp>
        <p:nvSpPr>
          <p:cNvPr id="41" name="文本框 40">
            <a:extLst>
              <a:ext uri="{FF2B5EF4-FFF2-40B4-BE49-F238E27FC236}">
                <a16:creationId xmlns:a16="http://schemas.microsoft.com/office/drawing/2014/main" id="{571891C5-1E7D-4C7B-831E-CB9CFFFCF29B}"/>
              </a:ext>
            </a:extLst>
          </p:cNvPr>
          <p:cNvSpPr txBox="1"/>
          <p:nvPr/>
        </p:nvSpPr>
        <p:spPr>
          <a:xfrm>
            <a:off x="4566530" y="3972222"/>
            <a:ext cx="716583" cy="199977"/>
          </a:xfrm>
          <a:prstGeom prst="rect">
            <a:avLst/>
          </a:prstGeom>
          <a:noFill/>
        </p:spPr>
        <p:txBody>
          <a:bodyPr wrap="none" rtlCol="0">
            <a:spAutoFit/>
          </a:bodyPr>
          <a:lstStyle/>
          <a:p>
            <a:pPr defTabSz="914034">
              <a:defRPr/>
            </a:pPr>
            <a:r>
              <a:rPr lang="zh-CN" altLang="en-US" sz="700" b="1" dirty="0">
                <a:solidFill>
                  <a:srgbClr val="E7E6E6">
                    <a:lumMod val="25000"/>
                  </a:srgbClr>
                </a:solidFill>
                <a:latin typeface="微软雅黑" panose="020B0503020204020204" pitchFamily="34" charset="-122"/>
                <a:ea typeface="微软雅黑" panose="020B0503020204020204" pitchFamily="34" charset="-122"/>
              </a:rPr>
              <a:t>合肥</a:t>
            </a:r>
            <a:r>
              <a:rPr lang="en-US" altLang="zh-CN" sz="700" b="1" dirty="0">
                <a:solidFill>
                  <a:srgbClr val="E7E6E6">
                    <a:lumMod val="25000"/>
                  </a:srgbClr>
                </a:solidFill>
                <a:latin typeface="微软雅黑" panose="020B0503020204020204" pitchFamily="34" charset="-122"/>
                <a:ea typeface="微软雅黑" panose="020B0503020204020204" pitchFamily="34" charset="-122"/>
              </a:rPr>
              <a:t>Meetup</a:t>
            </a:r>
            <a:endParaRPr lang="zh-CN" altLang="en-US" sz="700" b="1" dirty="0">
              <a:solidFill>
                <a:srgbClr val="E7E6E6">
                  <a:lumMod val="25000"/>
                </a:srgbClr>
              </a:solidFill>
              <a:latin typeface="微软雅黑" panose="020B0503020204020204" pitchFamily="34" charset="-122"/>
              <a:ea typeface="微软雅黑" panose="020B0503020204020204" pitchFamily="34" charset="-122"/>
            </a:endParaRPr>
          </a:p>
        </p:txBody>
      </p:sp>
      <p:sp>
        <p:nvSpPr>
          <p:cNvPr id="42" name="文本框 41">
            <a:extLst>
              <a:ext uri="{FF2B5EF4-FFF2-40B4-BE49-F238E27FC236}">
                <a16:creationId xmlns:a16="http://schemas.microsoft.com/office/drawing/2014/main" id="{05FB8882-486B-4A61-8A74-7E8A0701776C}"/>
              </a:ext>
            </a:extLst>
          </p:cNvPr>
          <p:cNvSpPr txBox="1"/>
          <p:nvPr/>
        </p:nvSpPr>
        <p:spPr>
          <a:xfrm>
            <a:off x="5717209" y="2521874"/>
            <a:ext cx="716583" cy="199977"/>
          </a:xfrm>
          <a:prstGeom prst="rect">
            <a:avLst/>
          </a:prstGeom>
          <a:noFill/>
        </p:spPr>
        <p:txBody>
          <a:bodyPr wrap="none" rtlCol="0">
            <a:spAutoFit/>
          </a:bodyPr>
          <a:lstStyle/>
          <a:p>
            <a:pPr defTabSz="914034">
              <a:defRPr/>
            </a:pPr>
            <a:r>
              <a:rPr lang="zh-CN" altLang="en-US" sz="700" b="1" dirty="0">
                <a:solidFill>
                  <a:srgbClr val="E7E6E6">
                    <a:lumMod val="25000"/>
                  </a:srgbClr>
                </a:solidFill>
                <a:latin typeface="微软雅黑" panose="020B0503020204020204" pitchFamily="34" charset="-122"/>
                <a:ea typeface="微软雅黑" panose="020B0503020204020204" pitchFamily="34" charset="-122"/>
              </a:rPr>
              <a:t>杭州</a:t>
            </a:r>
            <a:r>
              <a:rPr lang="en-US" altLang="zh-CN" sz="700" b="1" dirty="0">
                <a:solidFill>
                  <a:srgbClr val="E7E6E6">
                    <a:lumMod val="25000"/>
                  </a:srgbClr>
                </a:solidFill>
                <a:latin typeface="微软雅黑" panose="020B0503020204020204" pitchFamily="34" charset="-122"/>
                <a:ea typeface="微软雅黑" panose="020B0503020204020204" pitchFamily="34" charset="-122"/>
              </a:rPr>
              <a:t>Meetup</a:t>
            </a:r>
            <a:endParaRPr lang="zh-CN" altLang="en-US" sz="700" b="1" dirty="0">
              <a:solidFill>
                <a:srgbClr val="E7E6E6">
                  <a:lumMod val="25000"/>
                </a:srgbClr>
              </a:solidFill>
              <a:latin typeface="微软雅黑" panose="020B0503020204020204" pitchFamily="34" charset="-122"/>
              <a:ea typeface="微软雅黑" panose="020B0503020204020204" pitchFamily="34" charset="-122"/>
            </a:endParaRPr>
          </a:p>
        </p:txBody>
      </p:sp>
      <p:sp>
        <p:nvSpPr>
          <p:cNvPr id="43" name="文本框 42">
            <a:extLst>
              <a:ext uri="{FF2B5EF4-FFF2-40B4-BE49-F238E27FC236}">
                <a16:creationId xmlns:a16="http://schemas.microsoft.com/office/drawing/2014/main" id="{3C223E1F-1DDE-4210-9F60-32E4694B5165}"/>
              </a:ext>
            </a:extLst>
          </p:cNvPr>
          <p:cNvSpPr txBox="1"/>
          <p:nvPr/>
        </p:nvSpPr>
        <p:spPr>
          <a:xfrm>
            <a:off x="6086107" y="3965857"/>
            <a:ext cx="716583" cy="199977"/>
          </a:xfrm>
          <a:prstGeom prst="rect">
            <a:avLst/>
          </a:prstGeom>
          <a:noFill/>
        </p:spPr>
        <p:txBody>
          <a:bodyPr wrap="none" rtlCol="0">
            <a:spAutoFit/>
          </a:bodyPr>
          <a:lstStyle/>
          <a:p>
            <a:pPr defTabSz="914034">
              <a:defRPr/>
            </a:pPr>
            <a:r>
              <a:rPr lang="zh-CN" altLang="en-US" sz="700" b="1" dirty="0">
                <a:solidFill>
                  <a:srgbClr val="E7E6E6">
                    <a:lumMod val="25000"/>
                  </a:srgbClr>
                </a:solidFill>
                <a:latin typeface="微软雅黑" panose="020B0503020204020204" pitchFamily="34" charset="-122"/>
                <a:ea typeface="微软雅黑" panose="020B0503020204020204" pitchFamily="34" charset="-122"/>
              </a:rPr>
              <a:t>兰州</a:t>
            </a:r>
            <a:r>
              <a:rPr lang="en-US" altLang="zh-CN" sz="700" b="1" dirty="0">
                <a:solidFill>
                  <a:srgbClr val="E7E6E6">
                    <a:lumMod val="25000"/>
                  </a:srgbClr>
                </a:solidFill>
                <a:latin typeface="微软雅黑" panose="020B0503020204020204" pitchFamily="34" charset="-122"/>
                <a:ea typeface="微软雅黑" panose="020B0503020204020204" pitchFamily="34" charset="-122"/>
              </a:rPr>
              <a:t>Meetup</a:t>
            </a:r>
            <a:endParaRPr lang="zh-CN" altLang="en-US" sz="700" b="1" dirty="0">
              <a:solidFill>
                <a:srgbClr val="E7E6E6">
                  <a:lumMod val="25000"/>
                </a:srgbClr>
              </a:solidFill>
              <a:latin typeface="微软雅黑" panose="020B0503020204020204" pitchFamily="34" charset="-122"/>
              <a:ea typeface="微软雅黑" panose="020B0503020204020204" pitchFamily="34" charset="-122"/>
            </a:endParaRPr>
          </a:p>
        </p:txBody>
      </p:sp>
      <p:sp>
        <p:nvSpPr>
          <p:cNvPr id="44" name="文本框 43">
            <a:extLst>
              <a:ext uri="{FF2B5EF4-FFF2-40B4-BE49-F238E27FC236}">
                <a16:creationId xmlns:a16="http://schemas.microsoft.com/office/drawing/2014/main" id="{57ED4627-C414-4EAA-A99B-06E2ABF4DF0F}"/>
              </a:ext>
            </a:extLst>
          </p:cNvPr>
          <p:cNvSpPr txBox="1"/>
          <p:nvPr/>
        </p:nvSpPr>
        <p:spPr>
          <a:xfrm>
            <a:off x="7205291" y="2509828"/>
            <a:ext cx="716583" cy="199977"/>
          </a:xfrm>
          <a:prstGeom prst="rect">
            <a:avLst/>
          </a:prstGeom>
          <a:noFill/>
        </p:spPr>
        <p:txBody>
          <a:bodyPr wrap="none" rtlCol="0">
            <a:spAutoFit/>
          </a:bodyPr>
          <a:lstStyle/>
          <a:p>
            <a:pPr defTabSz="914034">
              <a:defRPr/>
            </a:pPr>
            <a:r>
              <a:rPr lang="zh-CN" altLang="en-US" sz="700" b="1" dirty="0">
                <a:solidFill>
                  <a:srgbClr val="E7E6E6">
                    <a:lumMod val="25000"/>
                  </a:srgbClr>
                </a:solidFill>
                <a:latin typeface="微软雅黑" panose="020B0503020204020204" pitchFamily="34" charset="-122"/>
                <a:ea typeface="微软雅黑" panose="020B0503020204020204" pitchFamily="34" charset="-122"/>
              </a:rPr>
              <a:t>重庆</a:t>
            </a:r>
            <a:r>
              <a:rPr lang="en-US" altLang="zh-CN" sz="700" b="1" dirty="0">
                <a:solidFill>
                  <a:srgbClr val="E7E6E6">
                    <a:lumMod val="25000"/>
                  </a:srgbClr>
                </a:solidFill>
                <a:latin typeface="微软雅黑" panose="020B0503020204020204" pitchFamily="34" charset="-122"/>
                <a:ea typeface="微软雅黑" panose="020B0503020204020204" pitchFamily="34" charset="-122"/>
              </a:rPr>
              <a:t>Meetup</a:t>
            </a:r>
            <a:endParaRPr lang="zh-CN" altLang="en-US" sz="700" b="1" dirty="0">
              <a:solidFill>
                <a:srgbClr val="E7E6E6">
                  <a:lumMod val="25000"/>
                </a:srgbClr>
              </a:solidFill>
              <a:latin typeface="微软雅黑" panose="020B0503020204020204" pitchFamily="34" charset="-122"/>
              <a:ea typeface="微软雅黑" panose="020B0503020204020204" pitchFamily="34" charset="-122"/>
            </a:endParaRPr>
          </a:p>
        </p:txBody>
      </p:sp>
      <p:sp>
        <p:nvSpPr>
          <p:cNvPr id="45" name="文本框 44">
            <a:extLst>
              <a:ext uri="{FF2B5EF4-FFF2-40B4-BE49-F238E27FC236}">
                <a16:creationId xmlns:a16="http://schemas.microsoft.com/office/drawing/2014/main" id="{6FF0DF87-9F74-4F0A-A176-4F0D96E0B4DF}"/>
              </a:ext>
            </a:extLst>
          </p:cNvPr>
          <p:cNvSpPr txBox="1"/>
          <p:nvPr/>
        </p:nvSpPr>
        <p:spPr>
          <a:xfrm>
            <a:off x="7542210" y="3924318"/>
            <a:ext cx="716583" cy="199977"/>
          </a:xfrm>
          <a:prstGeom prst="rect">
            <a:avLst/>
          </a:prstGeom>
          <a:noFill/>
        </p:spPr>
        <p:txBody>
          <a:bodyPr wrap="none" rtlCol="0">
            <a:spAutoFit/>
          </a:bodyPr>
          <a:lstStyle/>
          <a:p>
            <a:pPr defTabSz="914034">
              <a:defRPr/>
            </a:pPr>
            <a:r>
              <a:rPr lang="zh-CN" altLang="en-US" sz="700" b="1" dirty="0">
                <a:solidFill>
                  <a:srgbClr val="E7E6E6">
                    <a:lumMod val="25000"/>
                  </a:srgbClr>
                </a:solidFill>
                <a:latin typeface="微软雅黑" panose="020B0503020204020204" pitchFamily="34" charset="-122"/>
                <a:ea typeface="微软雅黑" panose="020B0503020204020204" pitchFamily="34" charset="-122"/>
              </a:rPr>
              <a:t>成都</a:t>
            </a:r>
            <a:r>
              <a:rPr lang="en-US" altLang="zh-CN" sz="700" b="1" dirty="0">
                <a:solidFill>
                  <a:srgbClr val="E7E6E6">
                    <a:lumMod val="25000"/>
                  </a:srgbClr>
                </a:solidFill>
                <a:latin typeface="微软雅黑" panose="020B0503020204020204" pitchFamily="34" charset="-122"/>
                <a:ea typeface="微软雅黑" panose="020B0503020204020204" pitchFamily="34" charset="-122"/>
              </a:rPr>
              <a:t>Meetup</a:t>
            </a:r>
            <a:endParaRPr lang="zh-CN" altLang="en-US" sz="700" b="1" dirty="0">
              <a:solidFill>
                <a:srgbClr val="E7E6E6">
                  <a:lumMod val="25000"/>
                </a:srgbClr>
              </a:solidFill>
              <a:latin typeface="微软雅黑" panose="020B0503020204020204" pitchFamily="34" charset="-122"/>
              <a:ea typeface="微软雅黑" panose="020B0503020204020204" pitchFamily="34" charset="-122"/>
            </a:endParaRPr>
          </a:p>
        </p:txBody>
      </p:sp>
      <p:sp>
        <p:nvSpPr>
          <p:cNvPr id="46" name="文本框 45">
            <a:extLst>
              <a:ext uri="{FF2B5EF4-FFF2-40B4-BE49-F238E27FC236}">
                <a16:creationId xmlns:a16="http://schemas.microsoft.com/office/drawing/2014/main" id="{D08C7FF8-13FC-4412-B8D9-C39CBF2E158D}"/>
              </a:ext>
            </a:extLst>
          </p:cNvPr>
          <p:cNvSpPr txBox="1"/>
          <p:nvPr/>
        </p:nvSpPr>
        <p:spPr>
          <a:xfrm>
            <a:off x="8572167" y="2480476"/>
            <a:ext cx="716583" cy="199977"/>
          </a:xfrm>
          <a:prstGeom prst="rect">
            <a:avLst/>
          </a:prstGeom>
          <a:noFill/>
        </p:spPr>
        <p:txBody>
          <a:bodyPr wrap="none" rtlCol="0">
            <a:spAutoFit/>
          </a:bodyPr>
          <a:lstStyle/>
          <a:p>
            <a:pPr defTabSz="914034">
              <a:defRPr/>
            </a:pPr>
            <a:r>
              <a:rPr lang="zh-CN" altLang="en-US" sz="700" b="1" dirty="0">
                <a:solidFill>
                  <a:srgbClr val="E7E6E6">
                    <a:lumMod val="25000"/>
                  </a:srgbClr>
                </a:solidFill>
                <a:latin typeface="微软雅黑" panose="020B0503020204020204" pitchFamily="34" charset="-122"/>
                <a:ea typeface="微软雅黑" panose="020B0503020204020204" pitchFamily="34" charset="-122"/>
              </a:rPr>
              <a:t>西安</a:t>
            </a:r>
            <a:r>
              <a:rPr lang="en-US" altLang="zh-CN" sz="700" b="1" dirty="0">
                <a:solidFill>
                  <a:srgbClr val="E7E6E6">
                    <a:lumMod val="25000"/>
                  </a:srgbClr>
                </a:solidFill>
                <a:latin typeface="微软雅黑" panose="020B0503020204020204" pitchFamily="34" charset="-122"/>
                <a:ea typeface="微软雅黑" panose="020B0503020204020204" pitchFamily="34" charset="-122"/>
              </a:rPr>
              <a:t>Meetup</a:t>
            </a:r>
            <a:endParaRPr lang="zh-CN" altLang="en-US" sz="700" b="1" dirty="0">
              <a:solidFill>
                <a:srgbClr val="E7E6E6">
                  <a:lumMod val="25000"/>
                </a:srgbClr>
              </a:solidFill>
              <a:latin typeface="微软雅黑" panose="020B0503020204020204" pitchFamily="34" charset="-122"/>
              <a:ea typeface="微软雅黑" panose="020B0503020204020204" pitchFamily="34" charset="-122"/>
            </a:endParaRPr>
          </a:p>
        </p:txBody>
      </p:sp>
      <p:sp>
        <p:nvSpPr>
          <p:cNvPr id="47" name="文本框 46">
            <a:extLst>
              <a:ext uri="{FF2B5EF4-FFF2-40B4-BE49-F238E27FC236}">
                <a16:creationId xmlns:a16="http://schemas.microsoft.com/office/drawing/2014/main" id="{8C28E56B-738E-4884-9646-1F2583589AB3}"/>
              </a:ext>
            </a:extLst>
          </p:cNvPr>
          <p:cNvSpPr txBox="1"/>
          <p:nvPr/>
        </p:nvSpPr>
        <p:spPr>
          <a:xfrm>
            <a:off x="8975102" y="3945010"/>
            <a:ext cx="716583" cy="199977"/>
          </a:xfrm>
          <a:prstGeom prst="rect">
            <a:avLst/>
          </a:prstGeom>
          <a:noFill/>
        </p:spPr>
        <p:txBody>
          <a:bodyPr wrap="none" rtlCol="0">
            <a:spAutoFit/>
          </a:bodyPr>
          <a:lstStyle/>
          <a:p>
            <a:pPr defTabSz="914034">
              <a:defRPr/>
            </a:pPr>
            <a:r>
              <a:rPr lang="zh-CN" altLang="en-US" sz="700" b="1" dirty="0">
                <a:solidFill>
                  <a:srgbClr val="E7E6E6">
                    <a:lumMod val="25000"/>
                  </a:srgbClr>
                </a:solidFill>
                <a:latin typeface="微软雅黑" panose="020B0503020204020204" pitchFamily="34" charset="-122"/>
                <a:ea typeface="微软雅黑" panose="020B0503020204020204" pitchFamily="34" charset="-122"/>
              </a:rPr>
              <a:t>长沙</a:t>
            </a:r>
            <a:r>
              <a:rPr lang="en-US" altLang="zh-CN" sz="700" b="1" dirty="0">
                <a:solidFill>
                  <a:srgbClr val="E7E6E6">
                    <a:lumMod val="25000"/>
                  </a:srgbClr>
                </a:solidFill>
                <a:latin typeface="微软雅黑" panose="020B0503020204020204" pitchFamily="34" charset="-122"/>
                <a:ea typeface="微软雅黑" panose="020B0503020204020204" pitchFamily="34" charset="-122"/>
              </a:rPr>
              <a:t>Meetup</a:t>
            </a:r>
            <a:endParaRPr lang="zh-CN" altLang="en-US" sz="700" b="1" dirty="0">
              <a:solidFill>
                <a:srgbClr val="E7E6E6">
                  <a:lumMod val="25000"/>
                </a:srgbClr>
              </a:solidFill>
              <a:latin typeface="微软雅黑" panose="020B0503020204020204" pitchFamily="34" charset="-122"/>
              <a:ea typeface="微软雅黑" panose="020B0503020204020204" pitchFamily="34" charset="-122"/>
            </a:endParaRPr>
          </a:p>
        </p:txBody>
      </p:sp>
      <p:pic>
        <p:nvPicPr>
          <p:cNvPr id="48" name="图片 47">
            <a:extLst>
              <a:ext uri="{FF2B5EF4-FFF2-40B4-BE49-F238E27FC236}">
                <a16:creationId xmlns:a16="http://schemas.microsoft.com/office/drawing/2014/main" id="{979A554F-D866-440D-A7E9-C7D68485D6B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972474" y="3354283"/>
            <a:ext cx="1041185" cy="694212"/>
          </a:xfrm>
          <a:prstGeom prst="rect">
            <a:avLst/>
          </a:prstGeom>
        </p:spPr>
      </p:pic>
      <p:sp>
        <p:nvSpPr>
          <p:cNvPr id="49" name="文本框 48">
            <a:extLst>
              <a:ext uri="{FF2B5EF4-FFF2-40B4-BE49-F238E27FC236}">
                <a16:creationId xmlns:a16="http://schemas.microsoft.com/office/drawing/2014/main" id="{100EC254-039E-4380-9A55-5BC022D6EA45}"/>
              </a:ext>
            </a:extLst>
          </p:cNvPr>
          <p:cNvSpPr txBox="1"/>
          <p:nvPr/>
        </p:nvSpPr>
        <p:spPr>
          <a:xfrm>
            <a:off x="10449479" y="3966047"/>
            <a:ext cx="806316" cy="199977"/>
          </a:xfrm>
          <a:prstGeom prst="rect">
            <a:avLst/>
          </a:prstGeom>
          <a:noFill/>
        </p:spPr>
        <p:txBody>
          <a:bodyPr wrap="none" rtlCol="0">
            <a:spAutoFit/>
          </a:bodyPr>
          <a:lstStyle/>
          <a:p>
            <a:pPr defTabSz="914034">
              <a:defRPr/>
            </a:pPr>
            <a:r>
              <a:rPr lang="zh-CN" altLang="en-US" sz="700" b="1" dirty="0">
                <a:solidFill>
                  <a:srgbClr val="E7E6E6">
                    <a:lumMod val="25000"/>
                  </a:srgbClr>
                </a:solidFill>
                <a:latin typeface="微软雅黑" panose="020B0503020204020204" pitchFamily="34" charset="-122"/>
                <a:ea typeface="微软雅黑" panose="020B0503020204020204" pitchFamily="34" charset="-122"/>
              </a:rPr>
              <a:t>哈尔滨</a:t>
            </a:r>
            <a:r>
              <a:rPr lang="en-US" altLang="zh-CN" sz="700" b="1" dirty="0">
                <a:solidFill>
                  <a:srgbClr val="E7E6E6">
                    <a:lumMod val="25000"/>
                  </a:srgbClr>
                </a:solidFill>
                <a:latin typeface="微软雅黑" panose="020B0503020204020204" pitchFamily="34" charset="-122"/>
                <a:ea typeface="微软雅黑" panose="020B0503020204020204" pitchFamily="34" charset="-122"/>
              </a:rPr>
              <a:t>Meetup</a:t>
            </a:r>
            <a:endParaRPr lang="zh-CN" altLang="en-US" sz="700" b="1" dirty="0">
              <a:solidFill>
                <a:srgbClr val="E7E6E6">
                  <a:lumMod val="25000"/>
                </a:srgbClr>
              </a:solidFill>
              <a:latin typeface="微软雅黑" panose="020B0503020204020204" pitchFamily="34" charset="-122"/>
              <a:ea typeface="微软雅黑" panose="020B0503020204020204" pitchFamily="34" charset="-122"/>
            </a:endParaRPr>
          </a:p>
        </p:txBody>
      </p:sp>
      <p:sp>
        <p:nvSpPr>
          <p:cNvPr id="50" name="文本框 49">
            <a:extLst>
              <a:ext uri="{FF2B5EF4-FFF2-40B4-BE49-F238E27FC236}">
                <a16:creationId xmlns:a16="http://schemas.microsoft.com/office/drawing/2014/main" id="{DF08B6D2-5B9B-402A-900A-B8EBCCD8410B}"/>
              </a:ext>
            </a:extLst>
          </p:cNvPr>
          <p:cNvSpPr txBox="1"/>
          <p:nvPr/>
        </p:nvSpPr>
        <p:spPr>
          <a:xfrm>
            <a:off x="9917831" y="2486843"/>
            <a:ext cx="716583" cy="199977"/>
          </a:xfrm>
          <a:prstGeom prst="rect">
            <a:avLst/>
          </a:prstGeom>
          <a:noFill/>
        </p:spPr>
        <p:txBody>
          <a:bodyPr wrap="none" rtlCol="0">
            <a:spAutoFit/>
          </a:bodyPr>
          <a:lstStyle/>
          <a:p>
            <a:pPr defTabSz="914034">
              <a:defRPr/>
            </a:pPr>
            <a:r>
              <a:rPr lang="zh-CN" altLang="en-US" sz="700" b="1" dirty="0">
                <a:solidFill>
                  <a:srgbClr val="E7E6E6">
                    <a:lumMod val="25000"/>
                  </a:srgbClr>
                </a:solidFill>
                <a:latin typeface="微软雅黑" panose="020B0503020204020204" pitchFamily="34" charset="-122"/>
                <a:ea typeface="微软雅黑" panose="020B0503020204020204" pitchFamily="34" charset="-122"/>
              </a:rPr>
              <a:t>天津</a:t>
            </a:r>
            <a:r>
              <a:rPr lang="en-US" altLang="zh-CN" sz="700" b="1" dirty="0">
                <a:solidFill>
                  <a:srgbClr val="E7E6E6">
                    <a:lumMod val="25000"/>
                  </a:srgbClr>
                </a:solidFill>
                <a:latin typeface="微软雅黑" panose="020B0503020204020204" pitchFamily="34" charset="-122"/>
                <a:ea typeface="微软雅黑" panose="020B0503020204020204" pitchFamily="34" charset="-122"/>
              </a:rPr>
              <a:t>Meetup</a:t>
            </a:r>
            <a:endParaRPr lang="zh-CN" altLang="en-US" sz="700" b="1" dirty="0">
              <a:solidFill>
                <a:srgbClr val="E7E6E6">
                  <a:lumMod val="25000"/>
                </a:srgbClr>
              </a:solidFill>
              <a:latin typeface="微软雅黑" panose="020B0503020204020204" pitchFamily="34" charset="-122"/>
              <a:ea typeface="微软雅黑" panose="020B0503020204020204" pitchFamily="34" charset="-122"/>
            </a:endParaRPr>
          </a:p>
        </p:txBody>
      </p:sp>
      <p:sp>
        <p:nvSpPr>
          <p:cNvPr id="51" name="文本框 50">
            <a:extLst>
              <a:ext uri="{FF2B5EF4-FFF2-40B4-BE49-F238E27FC236}">
                <a16:creationId xmlns:a16="http://schemas.microsoft.com/office/drawing/2014/main" id="{14EAD45C-3564-4134-A280-77C943E38EDA}"/>
              </a:ext>
            </a:extLst>
          </p:cNvPr>
          <p:cNvSpPr txBox="1"/>
          <p:nvPr/>
        </p:nvSpPr>
        <p:spPr>
          <a:xfrm>
            <a:off x="533856" y="4926380"/>
            <a:ext cx="500894" cy="415498"/>
          </a:xfrm>
          <a:prstGeom prst="rect">
            <a:avLst/>
          </a:prstGeom>
          <a:noFill/>
        </p:spPr>
        <p:txBody>
          <a:bodyPr wrap="square" rtlCol="0">
            <a:spAutoFit/>
          </a:bodyPr>
          <a:lstStyle/>
          <a:p>
            <a:pPr defTabSz="914034">
              <a:defRPr/>
            </a:pPr>
            <a:r>
              <a:rPr kumimoji="1" lang="zh-CN" altLang="en-US" sz="1050" b="1" spc="200" dirty="0">
                <a:solidFill>
                  <a:srgbClr val="000000"/>
                </a:solidFill>
                <a:latin typeface="微软雅黑" panose="020B0503020204020204" pitchFamily="34" charset="-122"/>
                <a:ea typeface="微软雅黑" panose="020B0503020204020204" pitchFamily="34" charset="-122"/>
              </a:rPr>
              <a:t>技术直播</a:t>
            </a:r>
          </a:p>
        </p:txBody>
      </p:sp>
      <p:cxnSp>
        <p:nvCxnSpPr>
          <p:cNvPr id="52" name="直接连接符 51">
            <a:extLst>
              <a:ext uri="{FF2B5EF4-FFF2-40B4-BE49-F238E27FC236}">
                <a16:creationId xmlns:a16="http://schemas.microsoft.com/office/drawing/2014/main" id="{827B63C0-A38F-4357-BE28-1D0BD0F59883}"/>
              </a:ext>
            </a:extLst>
          </p:cNvPr>
          <p:cNvCxnSpPr>
            <a:endCxn id="6" idx="3"/>
          </p:cNvCxnSpPr>
          <p:nvPr/>
        </p:nvCxnSpPr>
        <p:spPr>
          <a:xfrm flipV="1">
            <a:off x="1184942" y="5092139"/>
            <a:ext cx="10623042" cy="50616"/>
          </a:xfrm>
          <a:prstGeom prst="line">
            <a:avLst/>
          </a:prstGeom>
          <a:noFill/>
          <a:ln w="9525" cap="flat" cmpd="sng" algn="ctr">
            <a:solidFill>
              <a:srgbClr val="7D32EA"/>
            </a:solidFill>
            <a:prstDash val="dash"/>
            <a:round/>
            <a:headEnd type="none" w="med" len="med"/>
            <a:tailEnd type="none" w="med" len="med"/>
          </a:ln>
          <a:effectLst/>
        </p:spPr>
      </p:cxnSp>
      <p:pic>
        <p:nvPicPr>
          <p:cNvPr id="53" name="Picture 6" descr="C:\Users\h84283166\AppData\Roaming\eSpace_Desktop\UserData\h84283166\imagefiles\4011F11E-C1EF-4230-B70D-F0043F44F9C1.png">
            <a:extLst>
              <a:ext uri="{FF2B5EF4-FFF2-40B4-BE49-F238E27FC236}">
                <a16:creationId xmlns:a16="http://schemas.microsoft.com/office/drawing/2014/main" id="{41A2FC5D-632E-4EC9-B097-C88C0849594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47345" y="4513234"/>
            <a:ext cx="5555345" cy="53604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8" descr="C:\Users\h84283166\AppData\Roaming\eSpace_Desktop\UserData\h84283166\imagefiles\5436A3F3-483C-4382-8A70-279E7289502E.png">
            <a:extLst>
              <a:ext uri="{FF2B5EF4-FFF2-40B4-BE49-F238E27FC236}">
                <a16:creationId xmlns:a16="http://schemas.microsoft.com/office/drawing/2014/main" id="{9462C263-984B-4547-989F-0DA86C388CD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11775" y="5178068"/>
            <a:ext cx="6847016" cy="498845"/>
          </a:xfrm>
          <a:prstGeom prst="rect">
            <a:avLst/>
          </a:prstGeom>
          <a:noFill/>
          <a:extLst>
            <a:ext uri="{909E8E84-426E-40DD-AFC4-6F175D3DCCD1}">
              <a14:hiddenFill xmlns:a14="http://schemas.microsoft.com/office/drawing/2010/main">
                <a:solidFill>
                  <a:srgbClr val="FFFFFF"/>
                </a:solidFill>
              </a14:hiddenFill>
            </a:ext>
          </a:extLst>
        </p:spPr>
      </p:pic>
      <p:sp>
        <p:nvSpPr>
          <p:cNvPr id="55" name="文本框 54">
            <a:extLst>
              <a:ext uri="{FF2B5EF4-FFF2-40B4-BE49-F238E27FC236}">
                <a16:creationId xmlns:a16="http://schemas.microsoft.com/office/drawing/2014/main" id="{8D7B9CBF-30D9-4AF6-B342-11A68FFD3AE5}"/>
              </a:ext>
            </a:extLst>
          </p:cNvPr>
          <p:cNvSpPr txBox="1"/>
          <p:nvPr/>
        </p:nvSpPr>
        <p:spPr>
          <a:xfrm>
            <a:off x="3010445" y="4317716"/>
            <a:ext cx="2450355" cy="199977"/>
          </a:xfrm>
          <a:prstGeom prst="rect">
            <a:avLst/>
          </a:prstGeom>
          <a:noFill/>
        </p:spPr>
        <p:txBody>
          <a:bodyPr wrap="none" rtlCol="0">
            <a:spAutoFit/>
          </a:bodyPr>
          <a:lstStyle/>
          <a:p>
            <a:pPr defTabSz="914034">
              <a:defRPr/>
            </a:pPr>
            <a:r>
              <a:rPr lang="en-US" altLang="zh-CN" sz="700" b="1" dirty="0">
                <a:solidFill>
                  <a:srgbClr val="E7E6E6">
                    <a:lumMod val="25000"/>
                  </a:srgbClr>
                </a:solidFill>
                <a:latin typeface="微软雅黑" panose="020B0503020204020204" pitchFamily="34" charset="-122"/>
                <a:ea typeface="微软雅黑" panose="020B0503020204020204" pitchFamily="34" charset="-122"/>
              </a:rPr>
              <a:t>openGauss</a:t>
            </a:r>
            <a:r>
              <a:rPr lang="zh-CN" altLang="en-US" sz="700" b="1" dirty="0">
                <a:solidFill>
                  <a:srgbClr val="E7E6E6">
                    <a:lumMod val="25000"/>
                  </a:srgbClr>
                </a:solidFill>
                <a:latin typeface="微软雅黑" panose="020B0503020204020204" pitchFamily="34" charset="-122"/>
                <a:ea typeface="微软雅黑" panose="020B0503020204020204" pitchFamily="34" charset="-122"/>
              </a:rPr>
              <a:t>特性直播课</a:t>
            </a:r>
            <a:r>
              <a:rPr lang="en-US" altLang="zh-CN" sz="700" b="1" dirty="0">
                <a:solidFill>
                  <a:srgbClr val="E7E6E6">
                    <a:lumMod val="25000"/>
                  </a:srgbClr>
                </a:solidFill>
                <a:latin typeface="微软雅黑" panose="020B0503020204020204" pitchFamily="34" charset="-122"/>
                <a:ea typeface="微软雅黑" panose="020B0503020204020204" pitchFamily="34" charset="-122"/>
              </a:rPr>
              <a:t>-openGauss 5.0.0</a:t>
            </a:r>
            <a:r>
              <a:rPr lang="zh-CN" altLang="en-US" sz="700" b="1" dirty="0">
                <a:solidFill>
                  <a:srgbClr val="E7E6E6">
                    <a:lumMod val="25000"/>
                  </a:srgbClr>
                </a:solidFill>
                <a:latin typeface="微软雅黑" panose="020B0503020204020204" pitchFamily="34" charset="-122"/>
                <a:ea typeface="微软雅黑" panose="020B0503020204020204" pitchFamily="34" charset="-122"/>
              </a:rPr>
              <a:t>系列特性解读</a:t>
            </a:r>
          </a:p>
        </p:txBody>
      </p:sp>
      <p:sp>
        <p:nvSpPr>
          <p:cNvPr id="56" name="文本框 55">
            <a:extLst>
              <a:ext uri="{FF2B5EF4-FFF2-40B4-BE49-F238E27FC236}">
                <a16:creationId xmlns:a16="http://schemas.microsoft.com/office/drawing/2014/main" id="{67DFB62D-C63C-4677-BA4B-44885BCF9591}"/>
              </a:ext>
            </a:extLst>
          </p:cNvPr>
          <p:cNvSpPr txBox="1"/>
          <p:nvPr/>
        </p:nvSpPr>
        <p:spPr>
          <a:xfrm>
            <a:off x="2849436" y="5652189"/>
            <a:ext cx="2450355" cy="199977"/>
          </a:xfrm>
          <a:prstGeom prst="rect">
            <a:avLst/>
          </a:prstGeom>
          <a:noFill/>
        </p:spPr>
        <p:txBody>
          <a:bodyPr wrap="none" rtlCol="0">
            <a:spAutoFit/>
          </a:bodyPr>
          <a:lstStyle/>
          <a:p>
            <a:pPr defTabSz="914034">
              <a:defRPr/>
            </a:pPr>
            <a:r>
              <a:rPr lang="en-US" altLang="zh-CN" sz="700" b="1" dirty="0">
                <a:solidFill>
                  <a:srgbClr val="E7E6E6">
                    <a:lumMod val="25000"/>
                  </a:srgbClr>
                </a:solidFill>
                <a:latin typeface="微软雅黑" panose="020B0503020204020204" pitchFamily="34" charset="-122"/>
                <a:ea typeface="微软雅黑" panose="020B0503020204020204" pitchFamily="34" charset="-122"/>
              </a:rPr>
              <a:t>openGauss</a:t>
            </a:r>
            <a:r>
              <a:rPr lang="zh-CN" altLang="en-US" sz="700" b="1" dirty="0">
                <a:solidFill>
                  <a:srgbClr val="E7E6E6">
                    <a:lumMod val="25000"/>
                  </a:srgbClr>
                </a:solidFill>
                <a:latin typeface="微软雅黑" panose="020B0503020204020204" pitchFamily="34" charset="-122"/>
                <a:ea typeface="微软雅黑" panose="020B0503020204020204" pitchFamily="34" charset="-122"/>
              </a:rPr>
              <a:t>特性直播课</a:t>
            </a:r>
            <a:r>
              <a:rPr lang="en-US" altLang="zh-CN" sz="700" b="1" dirty="0">
                <a:solidFill>
                  <a:srgbClr val="E7E6E6">
                    <a:lumMod val="25000"/>
                  </a:srgbClr>
                </a:solidFill>
                <a:latin typeface="微软雅黑" panose="020B0503020204020204" pitchFamily="34" charset="-122"/>
                <a:ea typeface="微软雅黑" panose="020B0503020204020204" pitchFamily="34" charset="-122"/>
              </a:rPr>
              <a:t>-openGauss 6.0.0</a:t>
            </a:r>
            <a:r>
              <a:rPr lang="zh-CN" altLang="en-US" sz="700" b="1" dirty="0">
                <a:solidFill>
                  <a:srgbClr val="E7E6E6">
                    <a:lumMod val="25000"/>
                  </a:srgbClr>
                </a:solidFill>
                <a:latin typeface="微软雅黑" panose="020B0503020204020204" pitchFamily="34" charset="-122"/>
                <a:ea typeface="微软雅黑" panose="020B0503020204020204" pitchFamily="34" charset="-122"/>
              </a:rPr>
              <a:t>系列特性解读</a:t>
            </a:r>
          </a:p>
        </p:txBody>
      </p:sp>
      <p:pic>
        <p:nvPicPr>
          <p:cNvPr id="57" name="Picture 10" descr="C:\Users\h84283166\AppData\Roaming\eSpace_Desktop\UserData\h84283166\imagefiles\originalImgfiles\A0D3763E-DD06-4BDB-AA86-52848FA2B236.JPG">
            <a:extLst>
              <a:ext uri="{FF2B5EF4-FFF2-40B4-BE49-F238E27FC236}">
                <a16:creationId xmlns:a16="http://schemas.microsoft.com/office/drawing/2014/main" id="{21ACB41F-9D7D-49E6-AC72-3405018DA7E1}"/>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949908" y="2686819"/>
            <a:ext cx="1039725" cy="61900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2" descr="C:\Users\h84283166\AppData\Roaming\eSpace_Desktop\UserData\h84283166\imagefiles\BED52801-406C-481E-BB3F-4E03D9505DF0.png">
            <a:extLst>
              <a:ext uri="{FF2B5EF4-FFF2-40B4-BE49-F238E27FC236}">
                <a16:creationId xmlns:a16="http://schemas.microsoft.com/office/drawing/2014/main" id="{4CBCB082-F5B3-4C76-85A3-E8B3B20D0B32}"/>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360545" y="5171741"/>
            <a:ext cx="3128985" cy="42453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4" descr="C:\Users\h84283166\AppData\Roaming\eSpace_Desktop\UserData\h84283166\imagefiles\8E54F71E-4128-4EF9-970B-D1D3D0ACF3E1.png">
            <a:extLst>
              <a:ext uri="{FF2B5EF4-FFF2-40B4-BE49-F238E27FC236}">
                <a16:creationId xmlns:a16="http://schemas.microsoft.com/office/drawing/2014/main" id="{C11CAD8E-BD17-4540-885B-70F970EE0CC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903435" y="4546499"/>
            <a:ext cx="4754358" cy="469511"/>
          </a:xfrm>
          <a:prstGeom prst="rect">
            <a:avLst/>
          </a:prstGeom>
          <a:noFill/>
          <a:extLst>
            <a:ext uri="{909E8E84-426E-40DD-AFC4-6F175D3DCCD1}">
              <a14:hiddenFill xmlns:a14="http://schemas.microsoft.com/office/drawing/2010/main">
                <a:solidFill>
                  <a:srgbClr val="FFFFFF"/>
                </a:solidFill>
              </a14:hiddenFill>
            </a:ext>
          </a:extLst>
        </p:spPr>
      </p:pic>
      <p:sp>
        <p:nvSpPr>
          <p:cNvPr id="60" name="文本框 59">
            <a:extLst>
              <a:ext uri="{FF2B5EF4-FFF2-40B4-BE49-F238E27FC236}">
                <a16:creationId xmlns:a16="http://schemas.microsoft.com/office/drawing/2014/main" id="{C1EA2248-C531-4046-B305-5F9389FAAC1B}"/>
              </a:ext>
            </a:extLst>
          </p:cNvPr>
          <p:cNvSpPr txBox="1"/>
          <p:nvPr/>
        </p:nvSpPr>
        <p:spPr>
          <a:xfrm>
            <a:off x="8108214" y="4330967"/>
            <a:ext cx="1488928" cy="199977"/>
          </a:xfrm>
          <a:prstGeom prst="rect">
            <a:avLst/>
          </a:prstGeom>
          <a:noFill/>
        </p:spPr>
        <p:txBody>
          <a:bodyPr wrap="none" rtlCol="0">
            <a:spAutoFit/>
          </a:bodyPr>
          <a:lstStyle/>
          <a:p>
            <a:pPr defTabSz="914034">
              <a:defRPr/>
            </a:pPr>
            <a:r>
              <a:rPr lang="en-US" altLang="zh-CN" sz="700" b="1" dirty="0">
                <a:solidFill>
                  <a:srgbClr val="E7E6E6">
                    <a:lumMod val="25000"/>
                  </a:srgbClr>
                </a:solidFill>
                <a:latin typeface="微软雅黑" panose="020B0503020204020204" pitchFamily="34" charset="-122"/>
                <a:ea typeface="微软雅黑" panose="020B0503020204020204" pitchFamily="34" charset="-122"/>
              </a:rPr>
              <a:t>openGauss</a:t>
            </a:r>
            <a:r>
              <a:rPr lang="zh-CN" altLang="en-US" sz="700" b="1" dirty="0">
                <a:solidFill>
                  <a:srgbClr val="E7E6E6">
                    <a:lumMod val="25000"/>
                  </a:srgbClr>
                </a:solidFill>
                <a:latin typeface="微软雅黑" panose="020B0503020204020204" pitchFamily="34" charset="-122"/>
                <a:ea typeface="微软雅黑" panose="020B0503020204020204" pitchFamily="34" charset="-122"/>
              </a:rPr>
              <a:t>优秀开发者直播系列</a:t>
            </a:r>
          </a:p>
        </p:txBody>
      </p:sp>
      <p:sp>
        <p:nvSpPr>
          <p:cNvPr id="61" name="文本框 60">
            <a:extLst>
              <a:ext uri="{FF2B5EF4-FFF2-40B4-BE49-F238E27FC236}">
                <a16:creationId xmlns:a16="http://schemas.microsoft.com/office/drawing/2014/main" id="{CFED6E06-50D6-4BE8-B9A1-8269F0D3B701}"/>
              </a:ext>
            </a:extLst>
          </p:cNvPr>
          <p:cNvSpPr txBox="1"/>
          <p:nvPr/>
        </p:nvSpPr>
        <p:spPr>
          <a:xfrm>
            <a:off x="9311502" y="5612548"/>
            <a:ext cx="1578661" cy="199977"/>
          </a:xfrm>
          <a:prstGeom prst="rect">
            <a:avLst/>
          </a:prstGeom>
          <a:noFill/>
        </p:spPr>
        <p:txBody>
          <a:bodyPr wrap="none" rtlCol="0">
            <a:spAutoFit/>
          </a:bodyPr>
          <a:lstStyle/>
          <a:p>
            <a:pPr defTabSz="914034">
              <a:defRPr/>
            </a:pPr>
            <a:r>
              <a:rPr lang="en-US" altLang="zh-CN" sz="700" b="1" dirty="0">
                <a:solidFill>
                  <a:srgbClr val="E7E6E6">
                    <a:lumMod val="25000"/>
                  </a:srgbClr>
                </a:solidFill>
                <a:latin typeface="微软雅黑" panose="020B0503020204020204" pitchFamily="34" charset="-122"/>
                <a:ea typeface="微软雅黑" panose="020B0503020204020204" pitchFamily="34" charset="-122"/>
              </a:rPr>
              <a:t>openGauss</a:t>
            </a:r>
            <a:r>
              <a:rPr lang="zh-CN" altLang="en-US" sz="700" b="1" dirty="0">
                <a:solidFill>
                  <a:srgbClr val="E7E6E6">
                    <a:lumMod val="25000"/>
                  </a:srgbClr>
                </a:solidFill>
                <a:latin typeface="微软雅黑" panose="020B0503020204020204" pitchFamily="34" charset="-122"/>
                <a:ea typeface="微软雅黑" panose="020B0503020204020204" pitchFamily="34" charset="-122"/>
              </a:rPr>
              <a:t>资源池化系列直播系列</a:t>
            </a:r>
          </a:p>
        </p:txBody>
      </p:sp>
      <p:sp>
        <p:nvSpPr>
          <p:cNvPr id="65" name="矩形 64">
            <a:extLst>
              <a:ext uri="{FF2B5EF4-FFF2-40B4-BE49-F238E27FC236}">
                <a16:creationId xmlns:a16="http://schemas.microsoft.com/office/drawing/2014/main" id="{35EE118A-35A8-4945-8B9D-1AABD0597215}"/>
              </a:ext>
            </a:extLst>
          </p:cNvPr>
          <p:cNvSpPr/>
          <p:nvPr/>
        </p:nvSpPr>
        <p:spPr>
          <a:xfrm>
            <a:off x="1739974" y="849224"/>
            <a:ext cx="6145308" cy="338422"/>
          </a:xfrm>
          <a:prstGeom prst="rect">
            <a:avLst/>
          </a:prstGeom>
        </p:spPr>
        <p:txBody>
          <a:bodyPr wrap="none">
            <a:spAutoFit/>
          </a:bodyPr>
          <a:lstStyle/>
          <a:p>
            <a:pPr defTabSz="914034">
              <a:defRPr/>
            </a:pPr>
            <a:r>
              <a:rPr lang="zh-CN" altLang="en-US" sz="1599" b="1" dirty="0">
                <a:solidFill>
                  <a:prstClr val="black"/>
                </a:solidFill>
                <a:latin typeface="Arial" panose="020B0604020202020204" pitchFamily="34" charset="0"/>
                <a:cs typeface="Arial" panose="020B0604020202020204" pitchFamily="34" charset="0"/>
              </a:rPr>
              <a:t>公众号：</a:t>
            </a:r>
            <a:r>
              <a:rPr lang="en-US" altLang="zh-CN" sz="1599" dirty="0">
                <a:solidFill>
                  <a:prstClr val="black"/>
                </a:solidFill>
                <a:latin typeface="Arial" panose="020B0604020202020204" pitchFamily="34" charset="0"/>
                <a:cs typeface="Arial" panose="020B0604020202020204" pitchFamily="34" charset="0"/>
              </a:rPr>
              <a:t>https://mp.weixin.qq.com/s/dp1I3pGmHzKV04bc-HTwZA</a:t>
            </a:r>
            <a:endParaRPr lang="zh-CN" altLang="en-US" sz="1599" dirty="0">
              <a:solidFill>
                <a:prstClr val="black"/>
              </a:solidFill>
              <a:latin typeface="Arial" panose="020B0604020202020204" pitchFamily="34" charset="0"/>
              <a:cs typeface="Arial" panose="020B0604020202020204" pitchFamily="34" charset="0"/>
            </a:endParaRPr>
          </a:p>
        </p:txBody>
      </p:sp>
      <p:pic>
        <p:nvPicPr>
          <p:cNvPr id="1028" name="Picture 4">
            <a:extLst>
              <a:ext uri="{FF2B5EF4-FFF2-40B4-BE49-F238E27FC236}">
                <a16:creationId xmlns:a16="http://schemas.microsoft.com/office/drawing/2014/main" id="{6743D063-3CF1-4A3F-B4F1-91ADF6F823D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297836" y="1642391"/>
            <a:ext cx="1071023" cy="596132"/>
          </a:xfrm>
          <a:prstGeom prst="rect">
            <a:avLst/>
          </a:prstGeom>
          <a:noFill/>
          <a:extLst>
            <a:ext uri="{909E8E84-426E-40DD-AFC4-6F175D3DCCD1}">
              <a14:hiddenFill xmlns:a14="http://schemas.microsoft.com/office/drawing/2010/main">
                <a:solidFill>
                  <a:srgbClr val="FFFFFF"/>
                </a:solidFill>
              </a14:hiddenFill>
            </a:ext>
          </a:extLst>
        </p:spPr>
      </p:pic>
      <p:sp>
        <p:nvSpPr>
          <p:cNvPr id="69" name="文本框 68">
            <a:extLst>
              <a:ext uri="{FF2B5EF4-FFF2-40B4-BE49-F238E27FC236}">
                <a16:creationId xmlns:a16="http://schemas.microsoft.com/office/drawing/2014/main" id="{75BF0E2B-84AD-4051-AB4E-69AA5B37AB05}"/>
              </a:ext>
            </a:extLst>
          </p:cNvPr>
          <p:cNvSpPr txBox="1"/>
          <p:nvPr/>
        </p:nvSpPr>
        <p:spPr>
          <a:xfrm>
            <a:off x="3909940" y="1417794"/>
            <a:ext cx="1313180" cy="200055"/>
          </a:xfrm>
          <a:prstGeom prst="rect">
            <a:avLst/>
          </a:prstGeom>
          <a:noFill/>
        </p:spPr>
        <p:txBody>
          <a:bodyPr wrap="none" rtlCol="0">
            <a:spAutoFit/>
          </a:bodyPr>
          <a:lstStyle/>
          <a:p>
            <a:pPr defTabSz="914034">
              <a:defRPr/>
            </a:pPr>
            <a:r>
              <a:rPr lang="en-US" altLang="zh-CN" sz="700" b="1" dirty="0">
                <a:solidFill>
                  <a:srgbClr val="E7E6E6">
                    <a:lumMod val="25000"/>
                  </a:srgbClr>
                </a:solidFill>
                <a:latin typeface="微软雅黑" panose="020B0503020204020204" pitchFamily="34" charset="-122"/>
                <a:ea typeface="微软雅黑" panose="020B0503020204020204" pitchFamily="34" charset="-122"/>
              </a:rPr>
              <a:t>openGauss Summit 2024</a:t>
            </a:r>
            <a:endParaRPr lang="zh-CN" altLang="en-US" sz="700" b="1" dirty="0">
              <a:solidFill>
                <a:srgbClr val="E7E6E6">
                  <a:lumMod val="25000"/>
                </a:srgbClr>
              </a:solidFill>
              <a:latin typeface="微软雅黑" panose="020B0503020204020204" pitchFamily="34" charset="-122"/>
              <a:ea typeface="微软雅黑" panose="020B0503020204020204" pitchFamily="34" charset="-122"/>
            </a:endParaRPr>
          </a:p>
        </p:txBody>
      </p:sp>
      <p:sp>
        <p:nvSpPr>
          <p:cNvPr id="70" name="文本框 69">
            <a:extLst>
              <a:ext uri="{FF2B5EF4-FFF2-40B4-BE49-F238E27FC236}">
                <a16:creationId xmlns:a16="http://schemas.microsoft.com/office/drawing/2014/main" id="{9F17ED4A-C83A-46CE-81E1-4588262CAC40}"/>
              </a:ext>
            </a:extLst>
          </p:cNvPr>
          <p:cNvSpPr txBox="1"/>
          <p:nvPr/>
        </p:nvSpPr>
        <p:spPr>
          <a:xfrm>
            <a:off x="5180132" y="1401142"/>
            <a:ext cx="1597891" cy="199977"/>
          </a:xfrm>
          <a:prstGeom prst="rect">
            <a:avLst/>
          </a:prstGeom>
          <a:noFill/>
        </p:spPr>
        <p:txBody>
          <a:bodyPr wrap="none" rtlCol="0">
            <a:spAutoFit/>
          </a:bodyPr>
          <a:lstStyle/>
          <a:p>
            <a:pPr defTabSz="914034">
              <a:defRPr/>
            </a:pPr>
            <a:r>
              <a:rPr lang="en-US" altLang="zh-CN" sz="700" b="1" dirty="0">
                <a:solidFill>
                  <a:srgbClr val="E7E6E6">
                    <a:lumMod val="25000"/>
                  </a:srgbClr>
                </a:solidFill>
                <a:latin typeface="微软雅黑" panose="020B0503020204020204" pitchFamily="34" charset="-122"/>
                <a:ea typeface="微软雅黑" panose="020B0503020204020204" pitchFamily="34" charset="-122"/>
              </a:rPr>
              <a:t>openGauss Developer Day2024</a:t>
            </a:r>
            <a:endParaRPr lang="zh-CN" altLang="en-US" sz="700" b="1" dirty="0">
              <a:solidFill>
                <a:srgbClr val="E7E6E6">
                  <a:lumMod val="25000"/>
                </a:srgbClr>
              </a:solidFill>
              <a:latin typeface="微软雅黑" panose="020B0503020204020204" pitchFamily="34" charset="-122"/>
              <a:ea typeface="微软雅黑" panose="020B0503020204020204" pitchFamily="34" charset="-122"/>
            </a:endParaRPr>
          </a:p>
        </p:txBody>
      </p:sp>
      <p:pic>
        <p:nvPicPr>
          <p:cNvPr id="72" name="Picture 4" descr="https://pb.plusx.cn/plus/immediate/54956350/20240621182052536/B74A9153.JPG~tplv-9lv23dm2t1-exif-rotate-wm-size:0:watermark/1/image/dG9zLWNuLWktOWx2MjNkbTJ0MS9wbHVzL21lZGlhLzMwNDgwNS8xNzE4ODA0MDk5NDAzL2xvZ28ucG5n/dissolve/100/gravity/NorthWest/dx/45/dy/40/ws/0.3/wst/2%7Cwatermark/1/image/dG9zLWNuLWktOWx2MjNkbTJ0MS9wbHVzL21lZGlhLzMwNDgwNS8xNzE4ODAyNjUyNjQyL3BsdXMucG5n/dissolve/100/gravity/SouthEast/dx/112/dy/50/ws/0.3/wst/2:9436741.JPG?sign=1719197760-Kf5xoMgH-imagex-2def51fcdf2dea5445bba2309b34c1ab">
            <a:extLst>
              <a:ext uri="{FF2B5EF4-FFF2-40B4-BE49-F238E27FC236}">
                <a16:creationId xmlns:a16="http://schemas.microsoft.com/office/drawing/2014/main" id="{C2423821-29A8-4F3F-B9E0-305B2F4A371F}"/>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321961" y="1638082"/>
            <a:ext cx="1274536" cy="583376"/>
          </a:xfrm>
          <a:prstGeom prst="rect">
            <a:avLst/>
          </a:prstGeom>
          <a:noFill/>
          <a:extLst>
            <a:ext uri="{909E8E84-426E-40DD-AFC4-6F175D3DCCD1}">
              <a14:hiddenFill xmlns:a14="http://schemas.microsoft.com/office/drawing/2010/main">
                <a:solidFill>
                  <a:srgbClr val="FFFFFF"/>
                </a:solidFill>
              </a14:hiddenFill>
            </a:ext>
          </a:extLst>
        </p:spPr>
      </p:pic>
      <p:pic>
        <p:nvPicPr>
          <p:cNvPr id="74" name="图片 73">
            <a:extLst>
              <a:ext uri="{FF2B5EF4-FFF2-40B4-BE49-F238E27FC236}">
                <a16:creationId xmlns:a16="http://schemas.microsoft.com/office/drawing/2014/main" id="{AC0EBABC-F6DC-4F42-A7B1-AFB681472E33}"/>
              </a:ext>
            </a:extLst>
          </p:cNvPr>
          <p:cNvPicPr>
            <a:picLocks noChangeAspect="1"/>
          </p:cNvPicPr>
          <p:nvPr/>
        </p:nvPicPr>
        <p:blipFill>
          <a:blip r:embed="rId23"/>
          <a:stretch>
            <a:fillRect/>
          </a:stretch>
        </p:blipFill>
        <p:spPr>
          <a:xfrm>
            <a:off x="8263195" y="1620847"/>
            <a:ext cx="1313179" cy="591044"/>
          </a:xfrm>
          <a:prstGeom prst="rect">
            <a:avLst/>
          </a:prstGeom>
        </p:spPr>
      </p:pic>
      <p:pic>
        <p:nvPicPr>
          <p:cNvPr id="75" name="Picture 2" descr="C:\Users\h84283166\AppData\Roaming\eSpace_Desktop\UserData\h84283166\imagefiles\9B92C099-EDEE-41E6-AAA0-5C7F5AFCA9FE.JPG">
            <a:extLst>
              <a:ext uri="{FF2B5EF4-FFF2-40B4-BE49-F238E27FC236}">
                <a16:creationId xmlns:a16="http://schemas.microsoft.com/office/drawing/2014/main" id="{763D4A40-3980-427E-8A64-1387EE777064}"/>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855669" y="1627514"/>
            <a:ext cx="1184477" cy="603585"/>
          </a:xfrm>
          <a:prstGeom prst="rect">
            <a:avLst/>
          </a:prstGeom>
          <a:noFill/>
          <a:extLst>
            <a:ext uri="{909E8E84-426E-40DD-AFC4-6F175D3DCCD1}">
              <a14:hiddenFill xmlns:a14="http://schemas.microsoft.com/office/drawing/2010/main">
                <a:solidFill>
                  <a:srgbClr val="FFFFFF"/>
                </a:solidFill>
              </a14:hiddenFill>
            </a:ext>
          </a:extLst>
        </p:spPr>
      </p:pic>
      <p:sp>
        <p:nvSpPr>
          <p:cNvPr id="76" name="文本框 75">
            <a:extLst>
              <a:ext uri="{FF2B5EF4-FFF2-40B4-BE49-F238E27FC236}">
                <a16:creationId xmlns:a16="http://schemas.microsoft.com/office/drawing/2014/main" id="{DC5C8A23-821F-4EAF-B9A6-5A205CFF1ECE}"/>
              </a:ext>
            </a:extLst>
          </p:cNvPr>
          <p:cNvSpPr txBox="1"/>
          <p:nvPr/>
        </p:nvSpPr>
        <p:spPr>
          <a:xfrm>
            <a:off x="11218302" y="1781654"/>
            <a:ext cx="271228" cy="200055"/>
          </a:xfrm>
          <a:prstGeom prst="rect">
            <a:avLst/>
          </a:prstGeom>
          <a:noFill/>
        </p:spPr>
        <p:txBody>
          <a:bodyPr wrap="none" rtlCol="0">
            <a:spAutoFit/>
          </a:bodyPr>
          <a:lstStyle/>
          <a:p>
            <a:pPr defTabSz="914034">
              <a:defRPr/>
            </a:pPr>
            <a:r>
              <a:rPr lang="en-US" altLang="zh-CN" sz="700" b="1" dirty="0">
                <a:solidFill>
                  <a:srgbClr val="E7E6E6">
                    <a:lumMod val="25000"/>
                  </a:srgbClr>
                </a:solidFill>
                <a:latin typeface="微软雅黑" panose="020B0503020204020204" pitchFamily="34" charset="-122"/>
                <a:ea typeface="微软雅黑" panose="020B0503020204020204" pitchFamily="34" charset="-122"/>
              </a:rPr>
              <a:t>…</a:t>
            </a:r>
            <a:endParaRPr lang="zh-CN" altLang="en-US" sz="700" b="1" dirty="0">
              <a:solidFill>
                <a:srgbClr val="E7E6E6">
                  <a:lumMod val="25000"/>
                </a:srgbClr>
              </a:solidFill>
              <a:latin typeface="微软雅黑" panose="020B0503020204020204" pitchFamily="34" charset="-122"/>
              <a:ea typeface="微软雅黑" panose="020B0503020204020204" pitchFamily="34" charset="-122"/>
            </a:endParaRPr>
          </a:p>
        </p:txBody>
      </p:sp>
      <p:pic>
        <p:nvPicPr>
          <p:cNvPr id="67" name="图片 66">
            <a:extLst>
              <a:ext uri="{FF2B5EF4-FFF2-40B4-BE49-F238E27FC236}">
                <a16:creationId xmlns:a16="http://schemas.microsoft.com/office/drawing/2014/main" id="{B8EC62DA-F266-4825-8E22-1E452AC0DFED}"/>
              </a:ext>
            </a:extLst>
          </p:cNvPr>
          <p:cNvPicPr>
            <a:picLocks noChangeAspect="1"/>
          </p:cNvPicPr>
          <p:nvPr/>
        </p:nvPicPr>
        <p:blipFill>
          <a:blip r:embed="rId25"/>
          <a:stretch>
            <a:fillRect/>
          </a:stretch>
        </p:blipFill>
        <p:spPr>
          <a:xfrm>
            <a:off x="3982549" y="1632205"/>
            <a:ext cx="1210148" cy="598894"/>
          </a:xfrm>
          <a:prstGeom prst="rect">
            <a:avLst/>
          </a:prstGeom>
        </p:spPr>
      </p:pic>
      <p:pic>
        <p:nvPicPr>
          <p:cNvPr id="1030" name="Picture 6">
            <a:extLst>
              <a:ext uri="{FF2B5EF4-FFF2-40B4-BE49-F238E27FC236}">
                <a16:creationId xmlns:a16="http://schemas.microsoft.com/office/drawing/2014/main" id="{67AD84EA-A8FC-482A-9F6E-9CAF22D9E6A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516475" y="1634682"/>
            <a:ext cx="1415435" cy="596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626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文本框 1"/>
          <p:cNvSpPr txBox="1"/>
          <p:nvPr/>
        </p:nvSpPr>
        <p:spPr>
          <a:xfrm>
            <a:off x="365101" y="456142"/>
            <a:ext cx="10979524"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0" marR="0" lvl="0" indent="0" algn="ctr" defTabSz="774497" rtl="0" eaLnBrk="1" fontAlgn="auto" latinLnBrk="0" hangingPunct="1">
              <a:lnSpc>
                <a:spcPct val="100000"/>
              </a:lnSpc>
              <a:spcBef>
                <a:spcPts val="0"/>
              </a:spcBef>
              <a:spcAft>
                <a:spcPts val="0"/>
              </a:spcAft>
              <a:buClrTx/>
              <a:buSzTx/>
              <a:buFontTx/>
              <a:buNone/>
              <a:tabLst/>
              <a:defRPr sz="7200" b="1">
                <a:solidFill>
                  <a:srgbClr val="FFFFFF"/>
                </a:solidFill>
                <a:latin typeface="HarmonyHeiTi"/>
                <a:ea typeface="HarmonyHeiTi"/>
                <a:cs typeface="HarmonyHeiTi"/>
                <a:sym typeface="HarmonyHeiTi"/>
              </a:defRPr>
            </a:pPr>
            <a:r>
              <a:rPr kumimoji="0" sz="2800" b="1" i="0" u="none" strike="noStrike" kern="1200" cap="none" spc="0" normalizeH="0" baseline="0" noProof="0" dirty="0" err="1">
                <a:ln>
                  <a:noFill/>
                </a:ln>
                <a:solidFill>
                  <a:srgbClr val="000000"/>
                </a:solidFill>
                <a:effectLst/>
                <a:uLnTx/>
                <a:uFillTx/>
                <a:cs typeface="+mn-ea"/>
                <a:sym typeface="+mn-lt"/>
              </a:rPr>
              <a:t>汇聚全球英才，共筑openGauss人才生态</a:t>
            </a:r>
            <a:endParaRPr kumimoji="0" sz="2800" b="1" i="0" u="none" strike="noStrike" kern="1200" cap="none" spc="0" normalizeH="0" baseline="0" noProof="0" dirty="0">
              <a:ln>
                <a:noFill/>
              </a:ln>
              <a:solidFill>
                <a:srgbClr val="000000"/>
              </a:solidFill>
              <a:effectLst/>
              <a:uLnTx/>
              <a:uFillTx/>
              <a:cs typeface="+mn-ea"/>
              <a:sym typeface="+mn-lt"/>
            </a:endParaRPr>
          </a:p>
        </p:txBody>
      </p:sp>
      <p:sp>
        <p:nvSpPr>
          <p:cNvPr id="683" name="矩形"/>
          <p:cNvSpPr/>
          <p:nvPr/>
        </p:nvSpPr>
        <p:spPr>
          <a:xfrm>
            <a:off x="3375887" y="1141071"/>
            <a:ext cx="4957480" cy="5107866"/>
          </a:xfrm>
          <a:prstGeom prst="rect">
            <a:avLst/>
          </a:prstGeom>
          <a:ln w="12700">
            <a:solidFill>
              <a:srgbClr val="FFFFFF">
                <a:alpha val="30000"/>
              </a:srgbClr>
            </a:solidFill>
            <a:miter lim="400000"/>
          </a:ln>
        </p:spPr>
        <p:txBody>
          <a:bodyPr lIns="19363" rIns="19363" anchor="ctr"/>
          <a:lstStyle/>
          <a:p>
            <a:pPr marL="0" marR="0" lvl="0" indent="0" algn="l" defTabSz="388444" rtl="0" eaLnBrk="1" fontAlgn="auto" latinLnBrk="0" hangingPunct="1">
              <a:lnSpc>
                <a:spcPct val="100000"/>
              </a:lnSpc>
              <a:spcBef>
                <a:spcPts val="0"/>
              </a:spcBef>
              <a:spcAft>
                <a:spcPts val="0"/>
              </a:spcAft>
              <a:buClrTx/>
              <a:buSzTx/>
              <a:buFontTx/>
              <a:buNone/>
              <a:tabLst/>
              <a:defRPr sz="3400"/>
            </a:pPr>
            <a:endParaRPr kumimoji="0" sz="1440" b="0" i="0" u="none" strike="noStrike" kern="1200" cap="none" spc="0" normalizeH="0" baseline="0" noProof="0">
              <a:ln>
                <a:noFill/>
              </a:ln>
              <a:solidFill>
                <a:srgbClr val="FFFFFF"/>
              </a:solidFill>
              <a:effectLst/>
              <a:uLnTx/>
              <a:uFillTx/>
              <a:cs typeface="+mn-ea"/>
              <a:sym typeface="+mn-lt"/>
            </a:endParaRPr>
          </a:p>
        </p:txBody>
      </p:sp>
      <p:sp>
        <p:nvSpPr>
          <p:cNvPr id="684" name="矩形"/>
          <p:cNvSpPr/>
          <p:nvPr/>
        </p:nvSpPr>
        <p:spPr>
          <a:xfrm>
            <a:off x="8461722" y="1141071"/>
            <a:ext cx="3215045" cy="5107866"/>
          </a:xfrm>
          <a:prstGeom prst="rect">
            <a:avLst/>
          </a:prstGeom>
          <a:ln w="12700">
            <a:solidFill>
              <a:srgbClr val="FFFFFF">
                <a:alpha val="30000"/>
              </a:srgbClr>
            </a:solidFill>
            <a:miter lim="400000"/>
          </a:ln>
        </p:spPr>
        <p:txBody>
          <a:bodyPr lIns="19363" rIns="19363" anchor="ctr"/>
          <a:lstStyle/>
          <a:p>
            <a:pPr marL="0" marR="0" lvl="0" indent="0" algn="l" defTabSz="388444" rtl="0" eaLnBrk="1" fontAlgn="auto" latinLnBrk="0" hangingPunct="1">
              <a:lnSpc>
                <a:spcPct val="100000"/>
              </a:lnSpc>
              <a:spcBef>
                <a:spcPts val="0"/>
              </a:spcBef>
              <a:spcAft>
                <a:spcPts val="0"/>
              </a:spcAft>
              <a:buClrTx/>
              <a:buSzTx/>
              <a:buFontTx/>
              <a:buNone/>
              <a:tabLst/>
              <a:defRPr sz="3400"/>
            </a:pPr>
            <a:endParaRPr kumimoji="0" sz="1440" b="0" i="0" u="none" strike="noStrike" kern="1200" cap="none" spc="0" normalizeH="0" baseline="0" noProof="0">
              <a:ln>
                <a:noFill/>
              </a:ln>
              <a:solidFill>
                <a:srgbClr val="FFFFFF"/>
              </a:solidFill>
              <a:effectLst/>
              <a:uLnTx/>
              <a:uFillTx/>
              <a:cs typeface="+mn-ea"/>
              <a:sym typeface="+mn-lt"/>
            </a:endParaRPr>
          </a:p>
        </p:txBody>
      </p:sp>
      <p:sp>
        <p:nvSpPr>
          <p:cNvPr id="685" name="矩形"/>
          <p:cNvSpPr/>
          <p:nvPr/>
        </p:nvSpPr>
        <p:spPr>
          <a:xfrm>
            <a:off x="697243" y="1141071"/>
            <a:ext cx="2553746" cy="5107866"/>
          </a:xfrm>
          <a:prstGeom prst="rect">
            <a:avLst/>
          </a:prstGeom>
          <a:ln w="12700">
            <a:solidFill>
              <a:srgbClr val="FFFFFF">
                <a:alpha val="30000"/>
              </a:srgbClr>
            </a:solidFill>
            <a:miter lim="400000"/>
          </a:ln>
        </p:spPr>
        <p:txBody>
          <a:bodyPr lIns="19363" rIns="19363" anchor="ctr"/>
          <a:lstStyle/>
          <a:p>
            <a:pPr marL="0" marR="0" lvl="0" indent="0" algn="l" defTabSz="388444" rtl="0" eaLnBrk="1" fontAlgn="auto" latinLnBrk="0" hangingPunct="1">
              <a:lnSpc>
                <a:spcPct val="100000"/>
              </a:lnSpc>
              <a:spcBef>
                <a:spcPts val="0"/>
              </a:spcBef>
              <a:spcAft>
                <a:spcPts val="0"/>
              </a:spcAft>
              <a:buClrTx/>
              <a:buSzTx/>
              <a:buFontTx/>
              <a:buNone/>
              <a:tabLst/>
              <a:defRPr sz="3400"/>
            </a:pPr>
            <a:endParaRPr kumimoji="0" sz="1440" b="0" i="0" u="none" strike="noStrike" kern="1200" cap="none" spc="0" normalizeH="0" baseline="0" noProof="0">
              <a:ln>
                <a:noFill/>
              </a:ln>
              <a:solidFill>
                <a:srgbClr val="FFFFFF"/>
              </a:solidFill>
              <a:effectLst/>
              <a:uLnTx/>
              <a:uFillTx/>
              <a:cs typeface="+mn-ea"/>
              <a:sym typeface="+mn-lt"/>
            </a:endParaRPr>
          </a:p>
        </p:txBody>
      </p:sp>
      <p:sp>
        <p:nvSpPr>
          <p:cNvPr id="686" name="文本框 7"/>
          <p:cNvSpPr txBox="1"/>
          <p:nvPr/>
        </p:nvSpPr>
        <p:spPr>
          <a:xfrm>
            <a:off x="1271165" y="1217932"/>
            <a:ext cx="1405902" cy="2332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771" tIns="5771" rIns="5771" bIns="5771">
            <a:spAutoFit/>
          </a:bodyPr>
          <a:lstStyle>
            <a:lvl1pPr algn="ctr" defTabSz="695056">
              <a:defRPr sz="3400" b="1">
                <a:solidFill>
                  <a:srgbClr val="FFFFFF"/>
                </a:solidFill>
                <a:latin typeface="HarmonyHeiTi"/>
                <a:ea typeface="HarmonyHeiTi"/>
                <a:cs typeface="HarmonyHeiTi"/>
                <a:sym typeface="HarmonyHeiTi"/>
              </a:defRPr>
            </a:lvl1pPr>
          </a:lstStyle>
          <a:p>
            <a:pPr marL="0" marR="0" lvl="0" indent="0" algn="ctr" defTabSz="695056" rtl="0" eaLnBrk="1" fontAlgn="auto" latinLnBrk="0" hangingPunct="1">
              <a:lnSpc>
                <a:spcPct val="100000"/>
              </a:lnSpc>
              <a:spcBef>
                <a:spcPts val="0"/>
              </a:spcBef>
              <a:spcAft>
                <a:spcPts val="0"/>
              </a:spcAft>
              <a:buClrTx/>
              <a:buSzTx/>
              <a:buFontTx/>
              <a:buNone/>
              <a:tabLst/>
              <a:defRPr/>
            </a:pPr>
            <a:r>
              <a:rPr kumimoji="0" sz="1440" b="1" i="0" u="none" strike="noStrike" kern="1200" cap="none" spc="0" normalizeH="0" baseline="0" noProof="0" dirty="0" err="1">
                <a:ln>
                  <a:noFill/>
                </a:ln>
                <a:solidFill>
                  <a:srgbClr val="000000"/>
                </a:solidFill>
                <a:effectLst/>
                <a:uLnTx/>
                <a:uFillTx/>
                <a:latin typeface="+mn-lt"/>
                <a:ea typeface="+mn-ea"/>
                <a:cs typeface="+mn-ea"/>
                <a:sym typeface="+mn-lt"/>
              </a:rPr>
              <a:t>海外人才布局</a:t>
            </a:r>
            <a:endParaRPr kumimoji="0" sz="1440" b="1" i="0" u="none" strike="noStrike" kern="1200" cap="none" spc="0" normalizeH="0" baseline="0" noProof="0" dirty="0">
              <a:ln>
                <a:noFill/>
              </a:ln>
              <a:solidFill>
                <a:srgbClr val="000000"/>
              </a:solidFill>
              <a:effectLst/>
              <a:uLnTx/>
              <a:uFillTx/>
              <a:latin typeface="+mn-lt"/>
              <a:ea typeface="+mn-ea"/>
              <a:cs typeface="+mn-ea"/>
              <a:sym typeface="+mn-lt"/>
            </a:endParaRPr>
          </a:p>
        </p:txBody>
      </p:sp>
      <p:sp>
        <p:nvSpPr>
          <p:cNvPr id="687" name="矩形"/>
          <p:cNvSpPr/>
          <p:nvPr/>
        </p:nvSpPr>
        <p:spPr>
          <a:xfrm>
            <a:off x="783378" y="1596555"/>
            <a:ext cx="2381474" cy="1436413"/>
          </a:xfrm>
          <a:prstGeom prst="rect">
            <a:avLst/>
          </a:prstGeom>
          <a:gradFill>
            <a:gsLst>
              <a:gs pos="100000">
                <a:srgbClr val="666666">
                  <a:lumMod val="60000"/>
                  <a:lumOff val="40000"/>
                  <a:alpha val="20000"/>
                </a:srgbClr>
              </a:gs>
              <a:gs pos="0">
                <a:srgbClr val="666666">
                  <a:lumMod val="60000"/>
                  <a:lumOff val="40000"/>
                  <a:alpha val="0"/>
                </a:srgbClr>
              </a:gs>
            </a:gsLst>
            <a:lin ang="16200000" scaled="1"/>
          </a:gradFill>
          <a:ln w="12700" cap="flat" cmpd="sng" algn="ctr">
            <a:noFill/>
            <a:prstDash val="solid"/>
            <a:miter lim="800000"/>
          </a:ln>
          <a:effectLst/>
        </p:spPr>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marL="0" marR="0" lvl="0" indent="0" algn="ctr" defTabSz="914034"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5E5E5E">
                  <a:lumMod val="50000"/>
                </a:srgbClr>
              </a:solidFill>
              <a:effectLst/>
              <a:uLnTx/>
              <a:uFillTx/>
              <a:cs typeface="+mn-ea"/>
              <a:sym typeface="+mn-lt"/>
            </a:endParaRPr>
          </a:p>
        </p:txBody>
      </p:sp>
      <p:sp>
        <p:nvSpPr>
          <p:cNvPr id="688" name="矩形"/>
          <p:cNvSpPr/>
          <p:nvPr/>
        </p:nvSpPr>
        <p:spPr>
          <a:xfrm>
            <a:off x="783378" y="3108362"/>
            <a:ext cx="2381474" cy="1436413"/>
          </a:xfrm>
          <a:prstGeom prst="rect">
            <a:avLst/>
          </a:prstGeom>
          <a:gradFill>
            <a:gsLst>
              <a:gs pos="100000">
                <a:srgbClr val="666666">
                  <a:lumMod val="60000"/>
                  <a:lumOff val="40000"/>
                  <a:alpha val="20000"/>
                </a:srgbClr>
              </a:gs>
              <a:gs pos="0">
                <a:srgbClr val="666666">
                  <a:lumMod val="60000"/>
                  <a:lumOff val="40000"/>
                  <a:alpha val="0"/>
                </a:srgbClr>
              </a:gs>
            </a:gsLst>
            <a:lin ang="16200000" scaled="1"/>
          </a:gradFill>
          <a:ln w="12700" cap="flat" cmpd="sng" algn="ctr">
            <a:noFill/>
            <a:prstDash val="solid"/>
            <a:miter lim="800000"/>
          </a:ln>
          <a:effectLst/>
        </p:spPr>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algn="ctr" defTabSz="914034"/>
            <a:endParaRPr sz="1400" kern="0">
              <a:solidFill>
                <a:srgbClr val="5E5E5E">
                  <a:lumMod val="50000"/>
                </a:srgbClr>
              </a:solidFill>
              <a:cs typeface="+mn-ea"/>
              <a:sym typeface="+mn-lt"/>
            </a:endParaRPr>
          </a:p>
        </p:txBody>
      </p:sp>
      <p:sp>
        <p:nvSpPr>
          <p:cNvPr id="689" name="矩形"/>
          <p:cNvSpPr/>
          <p:nvPr/>
        </p:nvSpPr>
        <p:spPr>
          <a:xfrm>
            <a:off x="783378" y="4620169"/>
            <a:ext cx="2381474" cy="1436413"/>
          </a:xfrm>
          <a:prstGeom prst="rect">
            <a:avLst/>
          </a:prstGeom>
          <a:gradFill>
            <a:gsLst>
              <a:gs pos="100000">
                <a:srgbClr val="666666">
                  <a:lumMod val="60000"/>
                  <a:lumOff val="40000"/>
                  <a:alpha val="20000"/>
                </a:srgbClr>
              </a:gs>
              <a:gs pos="0">
                <a:srgbClr val="666666">
                  <a:lumMod val="60000"/>
                  <a:lumOff val="40000"/>
                  <a:alpha val="0"/>
                </a:srgbClr>
              </a:gs>
            </a:gsLst>
            <a:lin ang="16200000" scaled="1"/>
          </a:gradFill>
          <a:ln w="12700" cap="flat" cmpd="sng" algn="ctr">
            <a:noFill/>
            <a:prstDash val="solid"/>
            <a:miter lim="800000"/>
          </a:ln>
          <a:effectLst/>
        </p:spPr>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algn="ctr" defTabSz="914034"/>
            <a:endParaRPr sz="1400" kern="0">
              <a:solidFill>
                <a:srgbClr val="5E5E5E">
                  <a:lumMod val="50000"/>
                </a:srgbClr>
              </a:solidFill>
              <a:cs typeface="+mn-ea"/>
              <a:sym typeface="+mn-lt"/>
            </a:endParaRPr>
          </a:p>
        </p:txBody>
      </p:sp>
      <p:sp>
        <p:nvSpPr>
          <p:cNvPr id="690" name="文本框 233"/>
          <p:cNvSpPr txBox="1"/>
          <p:nvPr/>
        </p:nvSpPr>
        <p:spPr>
          <a:xfrm>
            <a:off x="871280" y="3200694"/>
            <a:ext cx="2240235" cy="385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127" tIns="15127" rIns="15127" bIns="15127">
            <a:spAutoFit/>
          </a:bodyPr>
          <a:lstStyle/>
          <a:p>
            <a:pPr marL="0" marR="0" lvl="0" indent="0" algn="ctr" defTabSz="151268" rtl="0" eaLnBrk="1" fontAlgn="auto" latinLnBrk="0" hangingPunct="1">
              <a:lnSpc>
                <a:spcPct val="130000"/>
              </a:lnSpc>
              <a:spcBef>
                <a:spcPts val="0"/>
              </a:spcBef>
              <a:spcAft>
                <a:spcPts val="0"/>
              </a:spcAft>
              <a:buClrTx/>
              <a:buSzTx/>
              <a:buFontTx/>
              <a:buNone/>
              <a:tabLst/>
              <a:defRPr sz="2200">
                <a:solidFill>
                  <a:srgbClr val="FFFFFF"/>
                </a:solidFill>
                <a:latin typeface="HarmonyHeiTi"/>
                <a:ea typeface="HarmonyHeiTi"/>
                <a:cs typeface="HarmonyHeiTi"/>
                <a:sym typeface="HarmonyHeiTi"/>
              </a:defRPr>
            </a:pPr>
            <a:r>
              <a:rPr kumimoji="0" sz="932" b="0" i="0" u="none" strike="noStrike" kern="1200" cap="none" spc="0" normalizeH="0" baseline="0" noProof="0" dirty="0">
                <a:ln>
                  <a:noFill/>
                </a:ln>
                <a:solidFill>
                  <a:srgbClr val="000000"/>
                </a:solidFill>
                <a:effectLst/>
                <a:uLnTx/>
                <a:uFillTx/>
                <a:cs typeface="+mn-ea"/>
                <a:sym typeface="+mn-lt"/>
              </a:rPr>
              <a:t>“从1到N”拓展，培养海外金种子教师</a:t>
            </a:r>
          </a:p>
          <a:p>
            <a:pPr marL="0" marR="0" lvl="0" indent="0" algn="ctr" defTabSz="151268" rtl="0" eaLnBrk="1" fontAlgn="auto" latinLnBrk="0" hangingPunct="1">
              <a:lnSpc>
                <a:spcPct val="130000"/>
              </a:lnSpc>
              <a:spcBef>
                <a:spcPts val="0"/>
              </a:spcBef>
              <a:spcAft>
                <a:spcPts val="0"/>
              </a:spcAft>
              <a:buClrTx/>
              <a:buSzTx/>
              <a:buFontTx/>
              <a:buNone/>
              <a:tabLst/>
              <a:defRPr sz="2200">
                <a:solidFill>
                  <a:srgbClr val="FFFFFF"/>
                </a:solidFill>
                <a:latin typeface="HarmonyHeiTi"/>
                <a:ea typeface="HarmonyHeiTi"/>
                <a:cs typeface="HarmonyHeiTi"/>
                <a:sym typeface="HarmonyHeiTi"/>
              </a:defRPr>
            </a:pPr>
            <a:r>
              <a:rPr kumimoji="0" sz="932" b="0" i="0" u="none" strike="noStrike" kern="1200" cap="none" spc="0" normalizeH="0" baseline="0" noProof="0" dirty="0" err="1">
                <a:ln>
                  <a:noFill/>
                </a:ln>
                <a:solidFill>
                  <a:srgbClr val="000000"/>
                </a:solidFill>
                <a:effectLst/>
                <a:uLnTx/>
                <a:uFillTx/>
                <a:cs typeface="+mn-ea"/>
                <a:sym typeface="+mn-lt"/>
              </a:rPr>
              <a:t>繁荣海外高校人才生态</a:t>
            </a:r>
            <a:endParaRPr kumimoji="0" sz="932" b="0" i="0" u="none" strike="noStrike" kern="1200" cap="none" spc="0" normalizeH="0" baseline="0" noProof="0" dirty="0">
              <a:ln>
                <a:noFill/>
              </a:ln>
              <a:solidFill>
                <a:srgbClr val="000000"/>
              </a:solidFill>
              <a:effectLst/>
              <a:uLnTx/>
              <a:uFillTx/>
              <a:cs typeface="+mn-ea"/>
              <a:sym typeface="+mn-lt"/>
            </a:endParaRPr>
          </a:p>
        </p:txBody>
      </p:sp>
      <p:grpSp>
        <p:nvGrpSpPr>
          <p:cNvPr id="697" name="成组"/>
          <p:cNvGrpSpPr/>
          <p:nvPr/>
        </p:nvGrpSpPr>
        <p:grpSpPr>
          <a:xfrm>
            <a:off x="993455" y="3696905"/>
            <a:ext cx="2013876" cy="581471"/>
            <a:chOff x="-1" y="0"/>
            <a:chExt cx="4754984" cy="1372917"/>
          </a:xfrm>
        </p:grpSpPr>
        <p:grpSp>
          <p:nvGrpSpPr>
            <p:cNvPr id="693" name="组织培训…"/>
            <p:cNvGrpSpPr/>
            <p:nvPr/>
          </p:nvGrpSpPr>
          <p:grpSpPr>
            <a:xfrm>
              <a:off x="-1" y="361"/>
              <a:ext cx="2226282" cy="1372556"/>
              <a:chOff x="-1" y="0"/>
              <a:chExt cx="2226281" cy="1372554"/>
            </a:xfrm>
          </p:grpSpPr>
          <p:sp>
            <p:nvSpPr>
              <p:cNvPr id="691" name="矩形"/>
              <p:cNvSpPr/>
              <p:nvPr/>
            </p:nvSpPr>
            <p:spPr>
              <a:xfrm>
                <a:off x="0" y="0"/>
                <a:ext cx="2226280" cy="1372554"/>
              </a:xfrm>
              <a:prstGeom prst="roundRect">
                <a:avLst>
                  <a:gd name="adj" fmla="val 0"/>
                </a:avLst>
              </a:prstGeom>
              <a:gradFill flip="none" rotWithShape="1">
                <a:gsLst>
                  <a:gs pos="0">
                    <a:srgbClr val="B8B9FF"/>
                  </a:gs>
                  <a:gs pos="100000">
                    <a:srgbClr val="B6EBFF"/>
                  </a:gs>
                </a:gsLst>
                <a:lin ang="15600000" scaled="0"/>
              </a:gradFill>
              <a:ln w="12700" cap="flat">
                <a:noFill/>
                <a:miter lim="400000"/>
              </a:ln>
              <a:effectLst/>
            </p:spPr>
            <p:txBody>
              <a:bodyPr wrap="square" lIns="19363" tIns="19363" rIns="19363" bIns="19363" numCol="1" anchor="ctr">
                <a:noAutofit/>
              </a:bodyPr>
              <a:lstStyle/>
              <a:p>
                <a:pPr marL="0" marR="0" lvl="0" indent="0" algn="ctr" defTabSz="925765" rtl="0" eaLnBrk="1" fontAlgn="auto" latinLnBrk="0" hangingPunct="1">
                  <a:lnSpc>
                    <a:spcPct val="100000"/>
                  </a:lnSpc>
                  <a:spcBef>
                    <a:spcPts val="0"/>
                  </a:spcBef>
                  <a:spcAft>
                    <a:spcPts val="0"/>
                  </a:spcAft>
                  <a:buClrTx/>
                  <a:buSzTx/>
                  <a:buFontTx/>
                  <a:buNone/>
                  <a:tabLst/>
                  <a:defRPr sz="2200">
                    <a:latin typeface="HarmonyHeiTi"/>
                    <a:ea typeface="HarmonyHeiTi"/>
                    <a:cs typeface="HarmonyHeiTi"/>
                    <a:sym typeface="HarmonyHeiTi"/>
                  </a:defRPr>
                </a:pPr>
                <a:endParaRPr kumimoji="0" sz="932" b="0" i="0" u="none" strike="noStrike" kern="1200" cap="none" spc="0" normalizeH="0" baseline="0" noProof="0">
                  <a:ln>
                    <a:noFill/>
                  </a:ln>
                  <a:solidFill>
                    <a:srgbClr val="000000"/>
                  </a:solidFill>
                  <a:effectLst/>
                  <a:uLnTx/>
                  <a:uFillTx/>
                  <a:cs typeface="+mn-ea"/>
                  <a:sym typeface="+mn-lt"/>
                </a:endParaRPr>
              </a:p>
            </p:txBody>
          </p:sp>
          <p:sp>
            <p:nvSpPr>
              <p:cNvPr id="692" name="组织培训…"/>
              <p:cNvSpPr txBox="1"/>
              <p:nvPr/>
            </p:nvSpPr>
            <p:spPr>
              <a:xfrm>
                <a:off x="-1" y="290614"/>
                <a:ext cx="2226281" cy="7913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3905" tIns="23905" rIns="23905" bIns="23905" numCol="1" anchor="ctr">
                <a:spAutoFit/>
              </a:bodyPr>
              <a:lstStyle/>
              <a:p>
                <a:pPr marL="0" marR="0" lvl="0" indent="0" algn="ctr" defTabSz="925765" rtl="0" eaLnBrk="1" fontAlgn="auto" latinLnBrk="0" hangingPunct="1">
                  <a:lnSpc>
                    <a:spcPct val="100000"/>
                  </a:lnSpc>
                  <a:spcBef>
                    <a:spcPts val="0"/>
                  </a:spcBef>
                  <a:spcAft>
                    <a:spcPts val="0"/>
                  </a:spcAft>
                  <a:buClrTx/>
                  <a:buSzTx/>
                  <a:buFontTx/>
                  <a:buNone/>
                  <a:tabLst/>
                  <a:defRPr sz="2200">
                    <a:latin typeface="HarmonyHeiTi"/>
                    <a:ea typeface="HarmonyHeiTi"/>
                    <a:cs typeface="HarmonyHeiTi"/>
                    <a:sym typeface="HarmonyHeiTi"/>
                  </a:defRPr>
                </a:pPr>
                <a:r>
                  <a:rPr kumimoji="0" sz="932" b="0" i="0" u="none" strike="noStrike" kern="1200" cap="none" spc="0" normalizeH="0" baseline="0" noProof="0">
                    <a:ln>
                      <a:noFill/>
                    </a:ln>
                    <a:solidFill>
                      <a:srgbClr val="000000"/>
                    </a:solidFill>
                    <a:effectLst/>
                    <a:uLnTx/>
                    <a:uFillTx/>
                    <a:cs typeface="+mn-ea"/>
                    <a:sym typeface="+mn-lt"/>
                  </a:rPr>
                  <a:t>组织培训</a:t>
                </a:r>
              </a:p>
              <a:p>
                <a:pPr marL="0" marR="0" lvl="0" indent="0" algn="ctr" defTabSz="925765" rtl="0" eaLnBrk="1" fontAlgn="auto" latinLnBrk="0" hangingPunct="1">
                  <a:lnSpc>
                    <a:spcPct val="100000"/>
                  </a:lnSpc>
                  <a:spcBef>
                    <a:spcPts val="0"/>
                  </a:spcBef>
                  <a:spcAft>
                    <a:spcPts val="0"/>
                  </a:spcAft>
                  <a:buClrTx/>
                  <a:buSzTx/>
                  <a:buFontTx/>
                  <a:buNone/>
                  <a:tabLst/>
                  <a:defRPr sz="2200">
                    <a:latin typeface="HarmonyHeiTi"/>
                    <a:ea typeface="HarmonyHeiTi"/>
                    <a:cs typeface="HarmonyHeiTi"/>
                    <a:sym typeface="HarmonyHeiTi"/>
                  </a:defRPr>
                </a:pPr>
                <a:r>
                  <a:rPr kumimoji="0" sz="932" b="0" i="0" u="none" strike="noStrike" kern="1200" cap="none" spc="0" normalizeH="0" baseline="0" noProof="0">
                    <a:ln>
                      <a:noFill/>
                    </a:ln>
                    <a:solidFill>
                      <a:srgbClr val="000000"/>
                    </a:solidFill>
                    <a:effectLst/>
                    <a:uLnTx/>
                    <a:uFillTx/>
                    <a:cs typeface="+mn-ea"/>
                    <a:sym typeface="+mn-lt"/>
                  </a:rPr>
                  <a:t>20+场</a:t>
                </a:r>
              </a:p>
            </p:txBody>
          </p:sp>
        </p:grpSp>
        <p:grpSp>
          <p:nvGrpSpPr>
            <p:cNvPr id="696" name="培养教师…"/>
            <p:cNvGrpSpPr/>
            <p:nvPr/>
          </p:nvGrpSpPr>
          <p:grpSpPr>
            <a:xfrm>
              <a:off x="2532481" y="0"/>
              <a:ext cx="2222502" cy="1372917"/>
              <a:chOff x="-1" y="0"/>
              <a:chExt cx="2222500" cy="1372916"/>
            </a:xfrm>
          </p:grpSpPr>
          <p:sp>
            <p:nvSpPr>
              <p:cNvPr id="694" name="矩形"/>
              <p:cNvSpPr/>
              <p:nvPr/>
            </p:nvSpPr>
            <p:spPr>
              <a:xfrm>
                <a:off x="0" y="0"/>
                <a:ext cx="2222499" cy="1372916"/>
              </a:xfrm>
              <a:prstGeom prst="roundRect">
                <a:avLst>
                  <a:gd name="adj" fmla="val 0"/>
                </a:avLst>
              </a:prstGeom>
              <a:gradFill flip="none" rotWithShape="1">
                <a:gsLst>
                  <a:gs pos="0">
                    <a:srgbClr val="B8B9FF"/>
                  </a:gs>
                  <a:gs pos="100000">
                    <a:srgbClr val="B6EBFF"/>
                  </a:gs>
                </a:gsLst>
                <a:lin ang="15600000" scaled="0"/>
              </a:gradFill>
              <a:ln w="12700" cap="flat">
                <a:noFill/>
                <a:miter lim="400000"/>
              </a:ln>
              <a:effectLst/>
            </p:spPr>
            <p:txBody>
              <a:bodyPr wrap="square" lIns="19363" tIns="19363" rIns="19363" bIns="19363" numCol="1" anchor="ctr">
                <a:noAutofit/>
              </a:bodyPr>
              <a:lstStyle/>
              <a:p>
                <a:pPr marL="0" marR="0" lvl="0" indent="0" algn="ctr" defTabSz="925765" rtl="0" eaLnBrk="1" fontAlgn="auto" latinLnBrk="0" hangingPunct="1">
                  <a:lnSpc>
                    <a:spcPct val="100000"/>
                  </a:lnSpc>
                  <a:spcBef>
                    <a:spcPts val="0"/>
                  </a:spcBef>
                  <a:spcAft>
                    <a:spcPts val="0"/>
                  </a:spcAft>
                  <a:buClrTx/>
                  <a:buSzTx/>
                  <a:buFontTx/>
                  <a:buNone/>
                  <a:tabLst/>
                  <a:defRPr sz="2200">
                    <a:latin typeface="HarmonyHeiTi"/>
                    <a:ea typeface="HarmonyHeiTi"/>
                    <a:cs typeface="HarmonyHeiTi"/>
                    <a:sym typeface="HarmonyHeiTi"/>
                  </a:defRPr>
                </a:pPr>
                <a:endParaRPr kumimoji="0" sz="932" b="0" i="0" u="none" strike="noStrike" kern="1200" cap="none" spc="0" normalizeH="0" baseline="0" noProof="0">
                  <a:ln>
                    <a:noFill/>
                  </a:ln>
                  <a:solidFill>
                    <a:srgbClr val="000000"/>
                  </a:solidFill>
                  <a:effectLst/>
                  <a:uLnTx/>
                  <a:uFillTx/>
                  <a:cs typeface="+mn-ea"/>
                  <a:sym typeface="+mn-lt"/>
                </a:endParaRPr>
              </a:p>
            </p:txBody>
          </p:sp>
          <p:sp>
            <p:nvSpPr>
              <p:cNvPr id="695" name="培养教师…"/>
              <p:cNvSpPr txBox="1"/>
              <p:nvPr/>
            </p:nvSpPr>
            <p:spPr>
              <a:xfrm>
                <a:off x="-1" y="290796"/>
                <a:ext cx="2222500" cy="7913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3905" tIns="23905" rIns="23905" bIns="23905" numCol="1" anchor="ctr">
                <a:spAutoFit/>
              </a:bodyPr>
              <a:lstStyle/>
              <a:p>
                <a:pPr marL="0" marR="0" lvl="0" indent="0" algn="ctr" defTabSz="925765" rtl="0" eaLnBrk="1" fontAlgn="auto" latinLnBrk="0" hangingPunct="1">
                  <a:lnSpc>
                    <a:spcPct val="100000"/>
                  </a:lnSpc>
                  <a:spcBef>
                    <a:spcPts val="0"/>
                  </a:spcBef>
                  <a:spcAft>
                    <a:spcPts val="0"/>
                  </a:spcAft>
                  <a:buClrTx/>
                  <a:buSzTx/>
                  <a:buFontTx/>
                  <a:buNone/>
                  <a:tabLst/>
                  <a:defRPr sz="2200">
                    <a:latin typeface="HarmonyHeiTi"/>
                    <a:ea typeface="HarmonyHeiTi"/>
                    <a:cs typeface="HarmonyHeiTi"/>
                    <a:sym typeface="HarmonyHeiTi"/>
                  </a:defRPr>
                </a:pPr>
                <a:r>
                  <a:rPr kumimoji="0" sz="932" b="0" i="0" u="none" strike="noStrike" kern="1200" cap="none" spc="0" normalizeH="0" baseline="0" noProof="0">
                    <a:ln>
                      <a:noFill/>
                    </a:ln>
                    <a:solidFill>
                      <a:srgbClr val="000000"/>
                    </a:solidFill>
                    <a:effectLst/>
                    <a:uLnTx/>
                    <a:uFillTx/>
                    <a:cs typeface="+mn-ea"/>
                    <a:sym typeface="+mn-lt"/>
                  </a:rPr>
                  <a:t>培养教师</a:t>
                </a:r>
              </a:p>
              <a:p>
                <a:pPr marL="0" marR="0" lvl="0" indent="0" algn="ctr" defTabSz="925765" rtl="0" eaLnBrk="1" fontAlgn="auto" latinLnBrk="0" hangingPunct="1">
                  <a:lnSpc>
                    <a:spcPct val="100000"/>
                  </a:lnSpc>
                  <a:spcBef>
                    <a:spcPts val="0"/>
                  </a:spcBef>
                  <a:spcAft>
                    <a:spcPts val="0"/>
                  </a:spcAft>
                  <a:buClrTx/>
                  <a:buSzTx/>
                  <a:buFontTx/>
                  <a:buNone/>
                  <a:tabLst/>
                  <a:defRPr sz="2200">
                    <a:latin typeface="HarmonyHeiTi"/>
                    <a:ea typeface="HarmonyHeiTi"/>
                    <a:cs typeface="HarmonyHeiTi"/>
                    <a:sym typeface="HarmonyHeiTi"/>
                  </a:defRPr>
                </a:pPr>
                <a:r>
                  <a:rPr kumimoji="0" sz="932" b="0" i="0" u="none" strike="noStrike" kern="1200" cap="none" spc="0" normalizeH="0" baseline="0" noProof="0">
                    <a:ln>
                      <a:noFill/>
                    </a:ln>
                    <a:solidFill>
                      <a:srgbClr val="000000"/>
                    </a:solidFill>
                    <a:effectLst/>
                    <a:uLnTx/>
                    <a:uFillTx/>
                    <a:cs typeface="+mn-ea"/>
                    <a:sym typeface="+mn-lt"/>
                  </a:rPr>
                  <a:t>100+人</a:t>
                </a:r>
              </a:p>
            </p:txBody>
          </p:sp>
        </p:grpSp>
      </p:grpSp>
      <p:sp>
        <p:nvSpPr>
          <p:cNvPr id="698" name="文本框 233"/>
          <p:cNvSpPr txBox="1"/>
          <p:nvPr/>
        </p:nvSpPr>
        <p:spPr>
          <a:xfrm>
            <a:off x="921254" y="1657889"/>
            <a:ext cx="2105723" cy="385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5127" tIns="15127" rIns="15127" bIns="15127">
            <a:spAutoFit/>
          </a:bodyPr>
          <a:lstStyle/>
          <a:p>
            <a:pPr marL="0" marR="0" lvl="0" indent="0" algn="ctr" defTabSz="151268" rtl="0" eaLnBrk="1" fontAlgn="auto" latinLnBrk="0" hangingPunct="1">
              <a:lnSpc>
                <a:spcPct val="130000"/>
              </a:lnSpc>
              <a:spcBef>
                <a:spcPts val="0"/>
              </a:spcBef>
              <a:spcAft>
                <a:spcPts val="0"/>
              </a:spcAft>
              <a:buClrTx/>
              <a:buSzTx/>
              <a:buFontTx/>
              <a:buNone/>
              <a:tabLst/>
              <a:defRPr sz="2200">
                <a:solidFill>
                  <a:srgbClr val="FFFFFF"/>
                </a:solidFill>
                <a:latin typeface="HarmonyHeiTi"/>
                <a:ea typeface="HarmonyHeiTi"/>
                <a:cs typeface="HarmonyHeiTi"/>
                <a:sym typeface="HarmonyHeiTi"/>
              </a:defRPr>
            </a:pPr>
            <a:r>
              <a:rPr kumimoji="0" sz="932" b="0" i="0" u="none" strike="noStrike" kern="1200" cap="none" spc="0" normalizeH="0" baseline="0" noProof="0">
                <a:ln>
                  <a:noFill/>
                </a:ln>
                <a:solidFill>
                  <a:srgbClr val="000000"/>
                </a:solidFill>
                <a:effectLst/>
                <a:uLnTx/>
                <a:uFillTx/>
                <a:cs typeface="+mn-ea"/>
                <a:sym typeface="+mn-lt"/>
              </a:rPr>
              <a:t>openGauss A-P-E金字塔结构</a:t>
            </a:r>
          </a:p>
          <a:p>
            <a:pPr marL="0" marR="0" lvl="0" indent="0" algn="ctr" defTabSz="151268" rtl="0" eaLnBrk="1" fontAlgn="auto" latinLnBrk="0" hangingPunct="1">
              <a:lnSpc>
                <a:spcPct val="130000"/>
              </a:lnSpc>
              <a:spcBef>
                <a:spcPts val="0"/>
              </a:spcBef>
              <a:spcAft>
                <a:spcPts val="0"/>
              </a:spcAft>
              <a:buClrTx/>
              <a:buSzTx/>
              <a:buFontTx/>
              <a:buNone/>
              <a:tabLst/>
              <a:defRPr sz="2200">
                <a:solidFill>
                  <a:srgbClr val="FFFFFF"/>
                </a:solidFill>
                <a:latin typeface="HarmonyHeiTi"/>
                <a:ea typeface="HarmonyHeiTi"/>
                <a:cs typeface="HarmonyHeiTi"/>
                <a:sym typeface="HarmonyHeiTi"/>
              </a:defRPr>
            </a:pPr>
            <a:r>
              <a:rPr kumimoji="0" sz="932" b="0" i="0" u="none" strike="noStrike" kern="1200" cap="none" spc="0" normalizeH="0" baseline="0" noProof="0">
                <a:ln>
                  <a:noFill/>
                </a:ln>
                <a:solidFill>
                  <a:srgbClr val="000000"/>
                </a:solidFill>
                <a:effectLst/>
                <a:uLnTx/>
                <a:uFillTx/>
                <a:cs typeface="+mn-ea"/>
                <a:sym typeface="+mn-lt"/>
              </a:rPr>
              <a:t>英文课程构建完整</a:t>
            </a:r>
          </a:p>
        </p:txBody>
      </p:sp>
      <p:grpSp>
        <p:nvGrpSpPr>
          <p:cNvPr id="710" name="组合 240"/>
          <p:cNvGrpSpPr/>
          <p:nvPr/>
        </p:nvGrpSpPr>
        <p:grpSpPr>
          <a:xfrm>
            <a:off x="1111722" y="2254901"/>
            <a:ext cx="1724787" cy="448678"/>
            <a:chOff x="-1" y="0"/>
            <a:chExt cx="4072413" cy="1059377"/>
          </a:xfrm>
        </p:grpSpPr>
        <p:grpSp>
          <p:nvGrpSpPr>
            <p:cNvPr id="701" name="组合 248"/>
            <p:cNvGrpSpPr/>
            <p:nvPr/>
          </p:nvGrpSpPr>
          <p:grpSpPr>
            <a:xfrm>
              <a:off x="-2" y="-1"/>
              <a:ext cx="1059379" cy="1059378"/>
              <a:chOff x="-1" y="-1"/>
              <a:chExt cx="1059377" cy="1059377"/>
            </a:xfrm>
          </p:grpSpPr>
          <p:sp>
            <p:nvSpPr>
              <p:cNvPr id="699" name="椭圆 257"/>
              <p:cNvSpPr/>
              <p:nvPr/>
            </p:nvSpPr>
            <p:spPr>
              <a:xfrm>
                <a:off x="-2" y="-2"/>
                <a:ext cx="1059379" cy="1059379"/>
              </a:xfrm>
              <a:prstGeom prst="ellipse">
                <a:avLst/>
              </a:prstGeom>
              <a:solidFill>
                <a:srgbClr val="FFFFFF"/>
              </a:solidFill>
              <a:ln w="12700" cap="flat">
                <a:noFill/>
                <a:miter lim="400000"/>
              </a:ln>
              <a:effectLst/>
            </p:spPr>
            <p:txBody>
              <a:bodyPr wrap="square" lIns="19363" tIns="19363" rIns="19363" bIns="19363" numCol="1" anchor="ctr">
                <a:noAutofit/>
              </a:bodyPr>
              <a:lstStyle/>
              <a:p>
                <a:pPr marL="0" marR="0" lvl="0" indent="0" algn="l" defTabSz="151268" rtl="0" eaLnBrk="1" fontAlgn="auto" latinLnBrk="0" hangingPunct="1">
                  <a:lnSpc>
                    <a:spcPct val="100000"/>
                  </a:lnSpc>
                  <a:spcBef>
                    <a:spcPts val="0"/>
                  </a:spcBef>
                  <a:spcAft>
                    <a:spcPts val="0"/>
                  </a:spcAft>
                  <a:buClrTx/>
                  <a:buSzTx/>
                  <a:buFontTx/>
                  <a:buNone/>
                  <a:tabLst/>
                  <a:defRPr>
                    <a:solidFill>
                      <a:srgbClr val="FFFFFF"/>
                    </a:solidFill>
                    <a:latin typeface="HarmonyOSHans"/>
                    <a:ea typeface="HarmonyOSHans"/>
                    <a:cs typeface="HarmonyOSHans"/>
                    <a:sym typeface="HarmonyOSHans"/>
                  </a:defRPr>
                </a:pPr>
                <a:endParaRPr kumimoji="0" sz="762" b="0" i="0" u="none" strike="noStrike" kern="1200" cap="none" spc="0" normalizeH="0" baseline="0" noProof="0">
                  <a:ln>
                    <a:noFill/>
                  </a:ln>
                  <a:solidFill>
                    <a:srgbClr val="FFFFFF"/>
                  </a:solidFill>
                  <a:effectLst/>
                  <a:uLnTx/>
                  <a:uFillTx/>
                  <a:cs typeface="+mn-ea"/>
                  <a:sym typeface="+mn-lt"/>
                </a:endParaRPr>
              </a:p>
            </p:txBody>
          </p:sp>
          <p:pic>
            <p:nvPicPr>
              <p:cNvPr id="700" name="图片 258" descr="图片 258"/>
              <p:cNvPicPr>
                <a:picLocks noChangeAspect="1"/>
              </p:cNvPicPr>
              <p:nvPr/>
            </p:nvPicPr>
            <p:blipFill>
              <a:blip r:embed="rId3"/>
              <a:stretch>
                <a:fillRect/>
              </a:stretch>
            </p:blipFill>
            <p:spPr>
              <a:xfrm>
                <a:off x="0" y="0"/>
                <a:ext cx="1059377" cy="1059377"/>
              </a:xfrm>
              <a:prstGeom prst="rect">
                <a:avLst/>
              </a:prstGeom>
              <a:ln w="12700" cap="flat">
                <a:noFill/>
                <a:miter lim="400000"/>
              </a:ln>
              <a:effectLst/>
            </p:spPr>
          </p:pic>
        </p:grpSp>
        <p:grpSp>
          <p:nvGrpSpPr>
            <p:cNvPr id="704" name="组合 249"/>
            <p:cNvGrpSpPr/>
            <p:nvPr/>
          </p:nvGrpSpPr>
          <p:grpSpPr>
            <a:xfrm>
              <a:off x="1506516" y="-1"/>
              <a:ext cx="1059377" cy="1059378"/>
              <a:chOff x="-1" y="-1"/>
              <a:chExt cx="1059376" cy="1059377"/>
            </a:xfrm>
          </p:grpSpPr>
          <p:sp>
            <p:nvSpPr>
              <p:cNvPr id="702" name="椭圆 255"/>
              <p:cNvSpPr/>
              <p:nvPr/>
            </p:nvSpPr>
            <p:spPr>
              <a:xfrm>
                <a:off x="-2" y="-2"/>
                <a:ext cx="1059377" cy="1059379"/>
              </a:xfrm>
              <a:prstGeom prst="ellipse">
                <a:avLst/>
              </a:prstGeom>
              <a:solidFill>
                <a:srgbClr val="FFFFFF"/>
              </a:solidFill>
              <a:ln w="12700" cap="flat">
                <a:noFill/>
                <a:miter lim="400000"/>
              </a:ln>
              <a:effectLst/>
            </p:spPr>
            <p:txBody>
              <a:bodyPr wrap="square" lIns="19363" tIns="19363" rIns="19363" bIns="19363" numCol="1" anchor="ctr">
                <a:noAutofit/>
              </a:bodyPr>
              <a:lstStyle/>
              <a:p>
                <a:pPr marL="0" marR="0" lvl="0" indent="0" algn="l" defTabSz="151268" rtl="0" eaLnBrk="1" fontAlgn="auto" latinLnBrk="0" hangingPunct="1">
                  <a:lnSpc>
                    <a:spcPct val="100000"/>
                  </a:lnSpc>
                  <a:spcBef>
                    <a:spcPts val="0"/>
                  </a:spcBef>
                  <a:spcAft>
                    <a:spcPts val="0"/>
                  </a:spcAft>
                  <a:buClrTx/>
                  <a:buSzTx/>
                  <a:buFontTx/>
                  <a:buNone/>
                  <a:tabLst/>
                  <a:defRPr>
                    <a:solidFill>
                      <a:srgbClr val="FFFFFF"/>
                    </a:solidFill>
                    <a:latin typeface="HarmonyOSHans"/>
                    <a:ea typeface="HarmonyOSHans"/>
                    <a:cs typeface="HarmonyOSHans"/>
                    <a:sym typeface="HarmonyOSHans"/>
                  </a:defRPr>
                </a:pPr>
                <a:endParaRPr kumimoji="0" sz="762" b="0" i="0" u="none" strike="noStrike" kern="1200" cap="none" spc="0" normalizeH="0" baseline="0" noProof="0">
                  <a:ln>
                    <a:noFill/>
                  </a:ln>
                  <a:solidFill>
                    <a:srgbClr val="FFFFFF"/>
                  </a:solidFill>
                  <a:effectLst/>
                  <a:uLnTx/>
                  <a:uFillTx/>
                  <a:cs typeface="+mn-ea"/>
                  <a:sym typeface="+mn-lt"/>
                </a:endParaRPr>
              </a:p>
            </p:txBody>
          </p:sp>
          <p:pic>
            <p:nvPicPr>
              <p:cNvPr id="703" name="图片 256" descr="图片 256"/>
              <p:cNvPicPr>
                <a:picLocks noChangeAspect="1"/>
              </p:cNvPicPr>
              <p:nvPr/>
            </p:nvPicPr>
            <p:blipFill>
              <a:blip r:embed="rId4"/>
              <a:stretch>
                <a:fillRect/>
              </a:stretch>
            </p:blipFill>
            <p:spPr>
              <a:xfrm>
                <a:off x="0" y="0"/>
                <a:ext cx="1059376" cy="1059377"/>
              </a:xfrm>
              <a:prstGeom prst="rect">
                <a:avLst/>
              </a:prstGeom>
              <a:ln w="12700" cap="flat">
                <a:noFill/>
                <a:miter lim="400000"/>
              </a:ln>
              <a:effectLst/>
            </p:spPr>
          </p:pic>
        </p:grpSp>
        <p:grpSp>
          <p:nvGrpSpPr>
            <p:cNvPr id="707" name="组合 250"/>
            <p:cNvGrpSpPr/>
            <p:nvPr/>
          </p:nvGrpSpPr>
          <p:grpSpPr>
            <a:xfrm>
              <a:off x="3013035" y="-1"/>
              <a:ext cx="1059377" cy="1059378"/>
              <a:chOff x="-1" y="-1"/>
              <a:chExt cx="1059376" cy="1059377"/>
            </a:xfrm>
          </p:grpSpPr>
          <p:sp>
            <p:nvSpPr>
              <p:cNvPr id="705" name="椭圆 253"/>
              <p:cNvSpPr/>
              <p:nvPr/>
            </p:nvSpPr>
            <p:spPr>
              <a:xfrm>
                <a:off x="-2" y="-2"/>
                <a:ext cx="1059377" cy="1059379"/>
              </a:xfrm>
              <a:prstGeom prst="ellipse">
                <a:avLst/>
              </a:prstGeom>
              <a:solidFill>
                <a:srgbClr val="FFFFFF"/>
              </a:solidFill>
              <a:ln w="12700" cap="flat">
                <a:noFill/>
                <a:miter lim="400000"/>
              </a:ln>
              <a:effectLst/>
            </p:spPr>
            <p:txBody>
              <a:bodyPr wrap="square" lIns="19363" tIns="19363" rIns="19363" bIns="19363" numCol="1" anchor="ctr">
                <a:noAutofit/>
              </a:bodyPr>
              <a:lstStyle/>
              <a:p>
                <a:pPr marL="0" marR="0" lvl="0" indent="0" algn="l" defTabSz="151268" rtl="0" eaLnBrk="1" fontAlgn="auto" latinLnBrk="0" hangingPunct="1">
                  <a:lnSpc>
                    <a:spcPct val="100000"/>
                  </a:lnSpc>
                  <a:spcBef>
                    <a:spcPts val="0"/>
                  </a:spcBef>
                  <a:spcAft>
                    <a:spcPts val="0"/>
                  </a:spcAft>
                  <a:buClrTx/>
                  <a:buSzTx/>
                  <a:buFontTx/>
                  <a:buNone/>
                  <a:tabLst/>
                  <a:defRPr>
                    <a:solidFill>
                      <a:srgbClr val="FFFFFF"/>
                    </a:solidFill>
                    <a:latin typeface="HarmonyOSHans"/>
                    <a:ea typeface="HarmonyOSHans"/>
                    <a:cs typeface="HarmonyOSHans"/>
                    <a:sym typeface="HarmonyOSHans"/>
                  </a:defRPr>
                </a:pPr>
                <a:endParaRPr kumimoji="0" sz="762" b="0" i="0" u="none" strike="noStrike" kern="1200" cap="none" spc="0" normalizeH="0" baseline="0" noProof="0">
                  <a:ln>
                    <a:noFill/>
                  </a:ln>
                  <a:solidFill>
                    <a:srgbClr val="FFFFFF"/>
                  </a:solidFill>
                  <a:effectLst/>
                  <a:uLnTx/>
                  <a:uFillTx/>
                  <a:cs typeface="+mn-ea"/>
                  <a:sym typeface="+mn-lt"/>
                </a:endParaRPr>
              </a:p>
            </p:txBody>
          </p:sp>
          <p:pic>
            <p:nvPicPr>
              <p:cNvPr id="706" name="图片 254" descr="图片 254"/>
              <p:cNvPicPr>
                <a:picLocks noChangeAspect="1"/>
              </p:cNvPicPr>
              <p:nvPr/>
            </p:nvPicPr>
            <p:blipFill>
              <a:blip r:embed="rId5"/>
              <a:stretch>
                <a:fillRect/>
              </a:stretch>
            </p:blipFill>
            <p:spPr>
              <a:xfrm>
                <a:off x="0" y="5028"/>
                <a:ext cx="1059376" cy="1049321"/>
              </a:xfrm>
              <a:prstGeom prst="rect">
                <a:avLst/>
              </a:prstGeom>
              <a:ln w="12700" cap="flat">
                <a:noFill/>
                <a:miter lim="400000"/>
              </a:ln>
              <a:effectLst/>
            </p:spPr>
          </p:pic>
        </p:grpSp>
        <p:pic>
          <p:nvPicPr>
            <p:cNvPr id="708" name="图形 251" descr="图形 251"/>
            <p:cNvPicPr>
              <a:picLocks noChangeAspect="1"/>
            </p:cNvPicPr>
            <p:nvPr/>
          </p:nvPicPr>
          <p:blipFill>
            <a:blip r:embed="rId6">
              <a:duotone>
                <a:prstClr val="black"/>
                <a:schemeClr val="tx2">
                  <a:tint val="45000"/>
                  <a:satMod val="400000"/>
                </a:schemeClr>
              </a:duotone>
              <a:extLst>
                <a:ext uri="{BEBA8EAE-BF5A-486C-A8C5-ECC9F3942E4B}">
                  <a14:imgProps xmlns:a14="http://schemas.microsoft.com/office/drawing/2010/main">
                    <a14:imgLayer r:embed="rId7">
                      <a14:imgEffect>
                        <a14:brightnessContrast contrast="-100000"/>
                      </a14:imgEffect>
                    </a14:imgLayer>
                  </a14:imgProps>
                </a:ext>
              </a:extLst>
            </a:blip>
            <a:stretch>
              <a:fillRect/>
            </a:stretch>
          </p:blipFill>
          <p:spPr>
            <a:xfrm flipH="1">
              <a:off x="1081886" y="367618"/>
              <a:ext cx="402119" cy="426073"/>
            </a:xfrm>
            <a:prstGeom prst="rect">
              <a:avLst/>
            </a:prstGeom>
            <a:ln w="12700" cap="flat">
              <a:noFill/>
              <a:miter lim="400000"/>
            </a:ln>
            <a:effectLst/>
          </p:spPr>
        </p:pic>
        <p:pic>
          <p:nvPicPr>
            <p:cNvPr id="709" name="图形 252" descr="图形 252"/>
            <p:cNvPicPr>
              <a:picLocks noChangeAspect="1"/>
            </p:cNvPicPr>
            <p:nvPr/>
          </p:nvPicPr>
          <p:blipFill>
            <a:blip r:embed="rId6">
              <a:duotone>
                <a:prstClr val="black"/>
                <a:schemeClr val="tx2">
                  <a:tint val="45000"/>
                  <a:satMod val="400000"/>
                </a:schemeClr>
              </a:duotone>
              <a:extLst>
                <a:ext uri="{BEBA8EAE-BF5A-486C-A8C5-ECC9F3942E4B}">
                  <a14:imgProps xmlns:a14="http://schemas.microsoft.com/office/drawing/2010/main">
                    <a14:imgLayer r:embed="rId7">
                      <a14:imgEffect>
                        <a14:brightnessContrast contrast="-100000"/>
                      </a14:imgEffect>
                    </a14:imgLayer>
                  </a14:imgProps>
                </a:ext>
              </a:extLst>
            </a:blip>
            <a:stretch>
              <a:fillRect/>
            </a:stretch>
          </p:blipFill>
          <p:spPr>
            <a:xfrm flipH="1">
              <a:off x="2588404" y="367618"/>
              <a:ext cx="402119" cy="426073"/>
            </a:xfrm>
            <a:prstGeom prst="rect">
              <a:avLst/>
            </a:prstGeom>
            <a:ln w="12700" cap="flat">
              <a:noFill/>
              <a:miter lim="400000"/>
            </a:ln>
            <a:effectLst/>
          </p:spPr>
        </p:pic>
      </p:grpSp>
      <p:sp>
        <p:nvSpPr>
          <p:cNvPr id="711" name="文本框 233"/>
          <p:cNvSpPr txBox="1"/>
          <p:nvPr/>
        </p:nvSpPr>
        <p:spPr>
          <a:xfrm>
            <a:off x="924617" y="4679848"/>
            <a:ext cx="2099625" cy="385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5127" tIns="15127" rIns="15127" bIns="15127">
            <a:spAutoFit/>
          </a:bodyPr>
          <a:lstStyle/>
          <a:p>
            <a:pPr marL="0" marR="0" lvl="0" indent="0" algn="ctr" defTabSz="151268" rtl="0" eaLnBrk="1" fontAlgn="auto" latinLnBrk="0" hangingPunct="1">
              <a:lnSpc>
                <a:spcPct val="130000"/>
              </a:lnSpc>
              <a:spcBef>
                <a:spcPts val="0"/>
              </a:spcBef>
              <a:spcAft>
                <a:spcPts val="0"/>
              </a:spcAft>
              <a:buClrTx/>
              <a:buSzTx/>
              <a:buFontTx/>
              <a:buNone/>
              <a:tabLst/>
              <a:defRPr sz="2200">
                <a:solidFill>
                  <a:srgbClr val="FFFFFF"/>
                </a:solidFill>
                <a:latin typeface="HarmonyHeiTi"/>
                <a:ea typeface="HarmonyHeiTi"/>
                <a:cs typeface="HarmonyHeiTi"/>
                <a:sym typeface="HarmonyHeiTi"/>
              </a:defRPr>
            </a:pPr>
            <a:r>
              <a:rPr kumimoji="0" sz="932" b="0" i="0" u="none" strike="noStrike" kern="1200" cap="none" spc="0" normalizeH="0" baseline="0" noProof="0" dirty="0">
                <a:ln>
                  <a:noFill/>
                </a:ln>
                <a:solidFill>
                  <a:srgbClr val="000000"/>
                </a:solidFill>
                <a:effectLst/>
                <a:uLnTx/>
                <a:uFillTx/>
                <a:cs typeface="+mn-ea"/>
                <a:sym typeface="+mn-lt"/>
              </a:rPr>
              <a:t>“</a:t>
            </a:r>
            <a:r>
              <a:rPr kumimoji="0" sz="932" b="0" i="0" u="none" strike="noStrike" kern="1200" cap="none" spc="0" normalizeH="0" baseline="0" noProof="0" dirty="0" err="1">
                <a:ln>
                  <a:noFill/>
                </a:ln>
                <a:solidFill>
                  <a:srgbClr val="000000"/>
                </a:solidFill>
                <a:effectLst/>
                <a:uLnTx/>
                <a:uFillTx/>
                <a:cs typeface="+mn-ea"/>
                <a:sym typeface="+mn-lt"/>
              </a:rPr>
              <a:t>以赛代培、以赛促教</a:t>
            </a:r>
            <a:r>
              <a:rPr kumimoji="0" sz="932" b="0" i="0" u="none" strike="noStrike" kern="1200" cap="none" spc="0" normalizeH="0" baseline="0" noProof="0" dirty="0">
                <a:ln>
                  <a:noFill/>
                </a:ln>
                <a:solidFill>
                  <a:srgbClr val="000000"/>
                </a:solidFill>
                <a:effectLst/>
                <a:uLnTx/>
                <a:uFillTx/>
                <a:cs typeface="+mn-ea"/>
                <a:sym typeface="+mn-lt"/>
              </a:rPr>
              <a:t>”，</a:t>
            </a:r>
            <a:r>
              <a:rPr kumimoji="0" sz="932" b="0" i="0" u="none" strike="noStrike" kern="1200" cap="none" spc="0" normalizeH="0" baseline="0" noProof="0" dirty="0" err="1">
                <a:ln>
                  <a:noFill/>
                </a:ln>
                <a:solidFill>
                  <a:srgbClr val="000000"/>
                </a:solidFill>
                <a:effectLst/>
                <a:uLnTx/>
                <a:uFillTx/>
                <a:cs typeface="+mn-ea"/>
                <a:sym typeface="+mn-lt"/>
              </a:rPr>
              <a:t>驱动全球openGauss人才发展的新趋势</a:t>
            </a:r>
            <a:endParaRPr kumimoji="0" sz="932" b="0" i="0" u="none" strike="noStrike" kern="1200" cap="none" spc="0" normalizeH="0" baseline="0" noProof="0" dirty="0">
              <a:ln>
                <a:noFill/>
              </a:ln>
              <a:solidFill>
                <a:srgbClr val="000000"/>
              </a:solidFill>
              <a:effectLst/>
              <a:uLnTx/>
              <a:uFillTx/>
              <a:cs typeface="+mn-ea"/>
              <a:sym typeface="+mn-lt"/>
            </a:endParaRPr>
          </a:p>
        </p:txBody>
      </p:sp>
      <p:grpSp>
        <p:nvGrpSpPr>
          <p:cNvPr id="714" name="Freeform 4"/>
          <p:cNvGrpSpPr/>
          <p:nvPr/>
        </p:nvGrpSpPr>
        <p:grpSpPr>
          <a:xfrm>
            <a:off x="1188257" y="5247623"/>
            <a:ext cx="579418" cy="235292"/>
            <a:chOff x="-1" y="-7"/>
            <a:chExt cx="1368068" cy="555550"/>
          </a:xfrm>
        </p:grpSpPr>
        <p:sp>
          <p:nvSpPr>
            <p:cNvPr id="712" name="形状"/>
            <p:cNvSpPr/>
            <p:nvPr/>
          </p:nvSpPr>
          <p:spPr>
            <a:xfrm>
              <a:off x="-1" y="-7"/>
              <a:ext cx="1368068" cy="555550"/>
            </a:xfrm>
            <a:custGeom>
              <a:avLst/>
              <a:gdLst/>
              <a:ahLst/>
              <a:cxnLst>
                <a:cxn ang="0">
                  <a:pos x="wd2" y="hd2"/>
                </a:cxn>
                <a:cxn ang="5400000">
                  <a:pos x="wd2" y="hd2"/>
                </a:cxn>
                <a:cxn ang="10800000">
                  <a:pos x="wd2" y="hd2"/>
                </a:cxn>
                <a:cxn ang="16200000">
                  <a:pos x="wd2" y="hd2"/>
                </a:cxn>
              </a:cxnLst>
              <a:rect l="0" t="0" r="r" b="b"/>
              <a:pathLst>
                <a:path w="21600" h="21407" extrusionOk="0">
                  <a:moveTo>
                    <a:pt x="1277" y="4492"/>
                  </a:moveTo>
                  <a:cubicBezTo>
                    <a:pt x="4034" y="3085"/>
                    <a:pt x="6740" y="1679"/>
                    <a:pt x="9498" y="272"/>
                  </a:cubicBezTo>
                  <a:cubicBezTo>
                    <a:pt x="10315" y="-91"/>
                    <a:pt x="11285" y="-91"/>
                    <a:pt x="12102" y="272"/>
                  </a:cubicBezTo>
                  <a:cubicBezTo>
                    <a:pt x="14809" y="1679"/>
                    <a:pt x="17566" y="3085"/>
                    <a:pt x="20272" y="4492"/>
                  </a:cubicBezTo>
                  <a:cubicBezTo>
                    <a:pt x="21089" y="4901"/>
                    <a:pt x="21549" y="5672"/>
                    <a:pt x="21600" y="6489"/>
                  </a:cubicBezTo>
                  <a:cubicBezTo>
                    <a:pt x="21600" y="14929"/>
                    <a:pt x="21600" y="14929"/>
                    <a:pt x="21600" y="14929"/>
                  </a:cubicBezTo>
                  <a:cubicBezTo>
                    <a:pt x="21549" y="15701"/>
                    <a:pt x="21089" y="16472"/>
                    <a:pt x="20323" y="16926"/>
                  </a:cubicBezTo>
                  <a:cubicBezTo>
                    <a:pt x="12102" y="21101"/>
                    <a:pt x="12102" y="21101"/>
                    <a:pt x="12102" y="21101"/>
                  </a:cubicBezTo>
                  <a:cubicBezTo>
                    <a:pt x="11285" y="21509"/>
                    <a:pt x="10264" y="21509"/>
                    <a:pt x="9498" y="21101"/>
                  </a:cubicBezTo>
                  <a:cubicBezTo>
                    <a:pt x="5362" y="19013"/>
                    <a:pt x="5362" y="19013"/>
                    <a:pt x="5362" y="19013"/>
                  </a:cubicBezTo>
                  <a:cubicBezTo>
                    <a:pt x="1277" y="16926"/>
                    <a:pt x="1277" y="16926"/>
                    <a:pt x="1277" y="16926"/>
                  </a:cubicBezTo>
                  <a:cubicBezTo>
                    <a:pt x="511" y="16472"/>
                    <a:pt x="0" y="15701"/>
                    <a:pt x="0" y="14884"/>
                  </a:cubicBezTo>
                  <a:cubicBezTo>
                    <a:pt x="0" y="6489"/>
                    <a:pt x="0" y="6489"/>
                    <a:pt x="0" y="6489"/>
                  </a:cubicBezTo>
                  <a:cubicBezTo>
                    <a:pt x="0" y="5672"/>
                    <a:pt x="511" y="4901"/>
                    <a:pt x="1277" y="4492"/>
                  </a:cubicBezTo>
                  <a:close/>
                </a:path>
              </a:pathLst>
            </a:custGeom>
            <a:gradFill flip="none" rotWithShape="1">
              <a:gsLst>
                <a:gs pos="0">
                  <a:srgbClr val="B8B9FF"/>
                </a:gs>
                <a:gs pos="100000">
                  <a:srgbClr val="B6EBFF"/>
                </a:gs>
              </a:gsLst>
              <a:lin ang="15600000" scaled="0"/>
            </a:gradFill>
            <a:ln w="12700" cap="flat">
              <a:noFill/>
              <a:miter lim="400000"/>
            </a:ln>
            <a:effectLst/>
          </p:spPr>
          <p:txBody>
            <a:bodyPr wrap="square" lIns="19363" tIns="19363" rIns="19363" bIns="19363" numCol="1" anchor="ctr">
              <a:noAutofit/>
            </a:bodyPr>
            <a:lstStyle/>
            <a:p>
              <a:pPr marL="0" marR="0" lvl="0" indent="0" algn="ctr" defTabSz="925765" rtl="0" eaLnBrk="1" fontAlgn="auto" latinLnBrk="0" hangingPunct="1">
                <a:lnSpc>
                  <a:spcPct val="100000"/>
                </a:lnSpc>
                <a:spcBef>
                  <a:spcPts val="0"/>
                </a:spcBef>
                <a:spcAft>
                  <a:spcPts val="0"/>
                </a:spcAft>
                <a:buClrTx/>
                <a:buSzTx/>
                <a:buFontTx/>
                <a:buNone/>
                <a:tabLst/>
                <a:defRPr sz="2200">
                  <a:latin typeface="HarmonyHeiTi"/>
                  <a:ea typeface="HarmonyHeiTi"/>
                  <a:cs typeface="HarmonyHeiTi"/>
                  <a:sym typeface="HarmonyHeiTi"/>
                </a:defRPr>
              </a:pPr>
              <a:endParaRPr kumimoji="0" sz="932" b="0" i="0" u="none" strike="noStrike" kern="1200" cap="none" spc="0" normalizeH="0" baseline="0" noProof="0">
                <a:ln>
                  <a:noFill/>
                </a:ln>
                <a:solidFill>
                  <a:srgbClr val="000000"/>
                </a:solidFill>
                <a:effectLst/>
                <a:uLnTx/>
                <a:uFillTx/>
                <a:cs typeface="+mn-ea"/>
                <a:sym typeface="+mn-lt"/>
              </a:endParaRPr>
            </a:p>
          </p:txBody>
        </p:sp>
        <p:sp>
          <p:nvSpPr>
            <p:cNvPr id="713" name="广度"/>
            <p:cNvSpPr txBox="1"/>
            <p:nvPr/>
          </p:nvSpPr>
          <p:spPr>
            <a:xfrm>
              <a:off x="-1" y="51444"/>
              <a:ext cx="1368068" cy="4526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3905" tIns="23905" rIns="23905" bIns="23905" numCol="1" anchor="ctr">
              <a:spAutoFit/>
            </a:bodyPr>
            <a:lstStyle>
              <a:lvl1pPr algn="ctr" defTabSz="2185986">
                <a:defRPr sz="2200">
                  <a:latin typeface="HarmonyHeiTi"/>
                  <a:ea typeface="HarmonyHeiTi"/>
                  <a:cs typeface="HarmonyHeiTi"/>
                  <a:sym typeface="HarmonyHeiTi"/>
                </a:defRPr>
              </a:lvl1pPr>
            </a:lstStyle>
            <a:p>
              <a:pPr marL="0" marR="0" lvl="0" indent="0" algn="ctr" defTabSz="2185986" rtl="0" eaLnBrk="1" fontAlgn="auto" latinLnBrk="0" hangingPunct="1">
                <a:lnSpc>
                  <a:spcPct val="100000"/>
                </a:lnSpc>
                <a:spcBef>
                  <a:spcPts val="0"/>
                </a:spcBef>
                <a:spcAft>
                  <a:spcPts val="0"/>
                </a:spcAft>
                <a:buClrTx/>
                <a:buSzTx/>
                <a:buFontTx/>
                <a:buNone/>
                <a:tabLst/>
                <a:defRPr/>
              </a:pPr>
              <a:r>
                <a:rPr kumimoji="0" sz="932" b="0" i="0" u="none" strike="noStrike" kern="1200" cap="none" spc="0" normalizeH="0" baseline="0" noProof="0" dirty="0" err="1">
                  <a:ln>
                    <a:noFill/>
                  </a:ln>
                  <a:solidFill>
                    <a:srgbClr val="000000"/>
                  </a:solidFill>
                  <a:effectLst/>
                  <a:uLnTx/>
                  <a:uFillTx/>
                  <a:latin typeface="+mn-lt"/>
                  <a:ea typeface="+mn-ea"/>
                  <a:cs typeface="+mn-ea"/>
                  <a:sym typeface="+mn-lt"/>
                </a:rPr>
                <a:t>广度</a:t>
              </a:r>
              <a:endParaRPr kumimoji="0" sz="932" b="0" i="0" u="none" strike="noStrike" kern="1200" cap="none" spc="0" normalizeH="0" baseline="0" noProof="0" dirty="0">
                <a:ln>
                  <a:noFill/>
                </a:ln>
                <a:solidFill>
                  <a:srgbClr val="000000"/>
                </a:solidFill>
                <a:effectLst/>
                <a:uLnTx/>
                <a:uFillTx/>
                <a:latin typeface="+mn-lt"/>
                <a:ea typeface="+mn-ea"/>
                <a:cs typeface="+mn-ea"/>
                <a:sym typeface="+mn-lt"/>
              </a:endParaRPr>
            </a:p>
          </p:txBody>
        </p:sp>
      </p:grpSp>
      <p:grpSp>
        <p:nvGrpSpPr>
          <p:cNvPr id="717" name="Freeform 4"/>
          <p:cNvGrpSpPr/>
          <p:nvPr/>
        </p:nvGrpSpPr>
        <p:grpSpPr>
          <a:xfrm>
            <a:off x="2180556" y="5247623"/>
            <a:ext cx="579418" cy="235292"/>
            <a:chOff x="-1" y="-7"/>
            <a:chExt cx="1368070" cy="555550"/>
          </a:xfrm>
        </p:grpSpPr>
        <p:sp>
          <p:nvSpPr>
            <p:cNvPr id="715" name="形状"/>
            <p:cNvSpPr/>
            <p:nvPr/>
          </p:nvSpPr>
          <p:spPr>
            <a:xfrm>
              <a:off x="-1" y="-7"/>
              <a:ext cx="1368070" cy="555550"/>
            </a:xfrm>
            <a:custGeom>
              <a:avLst/>
              <a:gdLst/>
              <a:ahLst/>
              <a:cxnLst>
                <a:cxn ang="0">
                  <a:pos x="wd2" y="hd2"/>
                </a:cxn>
                <a:cxn ang="5400000">
                  <a:pos x="wd2" y="hd2"/>
                </a:cxn>
                <a:cxn ang="10800000">
                  <a:pos x="wd2" y="hd2"/>
                </a:cxn>
                <a:cxn ang="16200000">
                  <a:pos x="wd2" y="hd2"/>
                </a:cxn>
              </a:cxnLst>
              <a:rect l="0" t="0" r="r" b="b"/>
              <a:pathLst>
                <a:path w="21600" h="21407" extrusionOk="0">
                  <a:moveTo>
                    <a:pt x="1277" y="4492"/>
                  </a:moveTo>
                  <a:cubicBezTo>
                    <a:pt x="4034" y="3085"/>
                    <a:pt x="6740" y="1679"/>
                    <a:pt x="9498" y="272"/>
                  </a:cubicBezTo>
                  <a:cubicBezTo>
                    <a:pt x="10315" y="-91"/>
                    <a:pt x="11285" y="-91"/>
                    <a:pt x="12102" y="272"/>
                  </a:cubicBezTo>
                  <a:cubicBezTo>
                    <a:pt x="14809" y="1679"/>
                    <a:pt x="17566" y="3085"/>
                    <a:pt x="20272" y="4492"/>
                  </a:cubicBezTo>
                  <a:cubicBezTo>
                    <a:pt x="21089" y="4901"/>
                    <a:pt x="21549" y="5672"/>
                    <a:pt x="21600" y="6489"/>
                  </a:cubicBezTo>
                  <a:cubicBezTo>
                    <a:pt x="21600" y="14929"/>
                    <a:pt x="21600" y="14929"/>
                    <a:pt x="21600" y="14929"/>
                  </a:cubicBezTo>
                  <a:cubicBezTo>
                    <a:pt x="21549" y="15701"/>
                    <a:pt x="21089" y="16472"/>
                    <a:pt x="20323" y="16926"/>
                  </a:cubicBezTo>
                  <a:cubicBezTo>
                    <a:pt x="12102" y="21101"/>
                    <a:pt x="12102" y="21101"/>
                    <a:pt x="12102" y="21101"/>
                  </a:cubicBezTo>
                  <a:cubicBezTo>
                    <a:pt x="11285" y="21509"/>
                    <a:pt x="10264" y="21509"/>
                    <a:pt x="9498" y="21101"/>
                  </a:cubicBezTo>
                  <a:cubicBezTo>
                    <a:pt x="5362" y="19013"/>
                    <a:pt x="5362" y="19013"/>
                    <a:pt x="5362" y="19013"/>
                  </a:cubicBezTo>
                  <a:cubicBezTo>
                    <a:pt x="1277" y="16926"/>
                    <a:pt x="1277" y="16926"/>
                    <a:pt x="1277" y="16926"/>
                  </a:cubicBezTo>
                  <a:cubicBezTo>
                    <a:pt x="511" y="16472"/>
                    <a:pt x="0" y="15701"/>
                    <a:pt x="0" y="14884"/>
                  </a:cubicBezTo>
                  <a:cubicBezTo>
                    <a:pt x="0" y="6489"/>
                    <a:pt x="0" y="6489"/>
                    <a:pt x="0" y="6489"/>
                  </a:cubicBezTo>
                  <a:cubicBezTo>
                    <a:pt x="0" y="5672"/>
                    <a:pt x="511" y="4901"/>
                    <a:pt x="1277" y="4492"/>
                  </a:cubicBezTo>
                  <a:close/>
                </a:path>
              </a:pathLst>
            </a:custGeom>
            <a:gradFill flip="none" rotWithShape="1">
              <a:gsLst>
                <a:gs pos="0">
                  <a:srgbClr val="B8B9FF"/>
                </a:gs>
                <a:gs pos="100000">
                  <a:srgbClr val="B6EBFF"/>
                </a:gs>
              </a:gsLst>
              <a:lin ang="15600000" scaled="0"/>
            </a:gradFill>
            <a:ln w="12700" cap="flat">
              <a:noFill/>
              <a:miter lim="400000"/>
            </a:ln>
            <a:effectLst/>
          </p:spPr>
          <p:txBody>
            <a:bodyPr wrap="square" lIns="19363" tIns="19363" rIns="19363" bIns="19363" numCol="1" anchor="ctr">
              <a:noAutofit/>
            </a:bodyPr>
            <a:lstStyle/>
            <a:p>
              <a:pPr marL="0" marR="0" lvl="0" indent="0" algn="ctr" defTabSz="925765" rtl="0" eaLnBrk="1" fontAlgn="auto" latinLnBrk="0" hangingPunct="1">
                <a:lnSpc>
                  <a:spcPct val="100000"/>
                </a:lnSpc>
                <a:spcBef>
                  <a:spcPts val="0"/>
                </a:spcBef>
                <a:spcAft>
                  <a:spcPts val="0"/>
                </a:spcAft>
                <a:buClrTx/>
                <a:buSzTx/>
                <a:buFontTx/>
                <a:buNone/>
                <a:tabLst/>
                <a:defRPr sz="2200">
                  <a:latin typeface="HarmonyHeiTi"/>
                  <a:ea typeface="HarmonyHeiTi"/>
                  <a:cs typeface="HarmonyHeiTi"/>
                  <a:sym typeface="HarmonyHeiTi"/>
                </a:defRPr>
              </a:pPr>
              <a:endParaRPr kumimoji="0" sz="932" b="0" i="0" u="none" strike="noStrike" kern="1200" cap="none" spc="0" normalizeH="0" baseline="0" noProof="0">
                <a:ln>
                  <a:noFill/>
                </a:ln>
                <a:solidFill>
                  <a:srgbClr val="000000"/>
                </a:solidFill>
                <a:effectLst/>
                <a:uLnTx/>
                <a:uFillTx/>
                <a:cs typeface="+mn-ea"/>
                <a:sym typeface="+mn-lt"/>
              </a:endParaRPr>
            </a:p>
          </p:txBody>
        </p:sp>
        <p:sp>
          <p:nvSpPr>
            <p:cNvPr id="716" name="深度"/>
            <p:cNvSpPr txBox="1"/>
            <p:nvPr/>
          </p:nvSpPr>
          <p:spPr>
            <a:xfrm>
              <a:off x="-1" y="51444"/>
              <a:ext cx="1368070" cy="4526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3905" tIns="23905" rIns="23905" bIns="23905" numCol="1" anchor="ctr">
              <a:spAutoFit/>
            </a:bodyPr>
            <a:lstStyle>
              <a:lvl1pPr algn="ctr" defTabSz="2185986">
                <a:defRPr sz="2200">
                  <a:latin typeface="HarmonyHeiTi"/>
                  <a:ea typeface="HarmonyHeiTi"/>
                  <a:cs typeface="HarmonyHeiTi"/>
                  <a:sym typeface="HarmonyHeiTi"/>
                </a:defRPr>
              </a:lvl1pPr>
            </a:lstStyle>
            <a:p>
              <a:pPr marL="0" marR="0" lvl="0" indent="0" algn="ctr" defTabSz="2185986" rtl="0" eaLnBrk="1" fontAlgn="auto" latinLnBrk="0" hangingPunct="1">
                <a:lnSpc>
                  <a:spcPct val="100000"/>
                </a:lnSpc>
                <a:spcBef>
                  <a:spcPts val="0"/>
                </a:spcBef>
                <a:spcAft>
                  <a:spcPts val="0"/>
                </a:spcAft>
                <a:buClrTx/>
                <a:buSzTx/>
                <a:buFontTx/>
                <a:buNone/>
                <a:tabLst/>
                <a:defRPr/>
              </a:pPr>
              <a:r>
                <a:rPr kumimoji="0" sz="932" b="0" i="0" u="none" strike="noStrike" kern="1200" cap="none" spc="0" normalizeH="0" baseline="0" noProof="0">
                  <a:ln>
                    <a:noFill/>
                  </a:ln>
                  <a:solidFill>
                    <a:srgbClr val="000000"/>
                  </a:solidFill>
                  <a:effectLst/>
                  <a:uLnTx/>
                  <a:uFillTx/>
                  <a:latin typeface="+mn-lt"/>
                  <a:ea typeface="+mn-ea"/>
                  <a:cs typeface="+mn-ea"/>
                  <a:sym typeface="+mn-lt"/>
                </a:rPr>
                <a:t>深度</a:t>
              </a:r>
            </a:p>
          </p:txBody>
        </p:sp>
      </p:grpSp>
      <p:pic>
        <p:nvPicPr>
          <p:cNvPr id="718" name="图形 252" descr="图形 252"/>
          <p:cNvPicPr>
            <a:picLocks noChangeAspect="1"/>
          </p:cNvPicPr>
          <p:nvPr/>
        </p:nvPicPr>
        <p:blipFill>
          <a:blip r:embed="rId6">
            <a:grayscl/>
            <a:extLst>
              <a:ext uri="{BEBA8EAE-BF5A-486C-A8C5-ECC9F3942E4B}">
                <a14:imgProps xmlns:a14="http://schemas.microsoft.com/office/drawing/2010/main">
                  <a14:imgLayer r:embed="rId7">
                    <a14:imgEffect>
                      <a14:brightnessContrast contrast="-100000"/>
                    </a14:imgEffect>
                  </a14:imgLayer>
                </a14:imgProps>
              </a:ext>
            </a:extLst>
          </a:blip>
          <a:stretch>
            <a:fillRect/>
          </a:stretch>
        </p:blipFill>
        <p:spPr>
          <a:xfrm flipH="1">
            <a:off x="1888961" y="5275042"/>
            <a:ext cx="170309" cy="180455"/>
          </a:xfrm>
          <a:prstGeom prst="rect">
            <a:avLst/>
          </a:prstGeom>
          <a:ln w="12700">
            <a:miter lim="400000"/>
          </a:ln>
        </p:spPr>
      </p:pic>
      <p:sp>
        <p:nvSpPr>
          <p:cNvPr id="719" name="矩形"/>
          <p:cNvSpPr/>
          <p:nvPr/>
        </p:nvSpPr>
        <p:spPr>
          <a:xfrm>
            <a:off x="3465827" y="1596556"/>
            <a:ext cx="2350966" cy="2193954"/>
          </a:xfrm>
          <a:prstGeom prst="rect">
            <a:avLst/>
          </a:prstGeom>
          <a:gradFill>
            <a:gsLst>
              <a:gs pos="100000">
                <a:srgbClr val="666666">
                  <a:lumMod val="60000"/>
                  <a:lumOff val="40000"/>
                  <a:alpha val="20000"/>
                </a:srgbClr>
              </a:gs>
              <a:gs pos="0">
                <a:srgbClr val="666666">
                  <a:lumMod val="60000"/>
                  <a:lumOff val="40000"/>
                  <a:alpha val="0"/>
                </a:srgbClr>
              </a:gs>
            </a:gsLst>
            <a:lin ang="16200000" scaled="1"/>
          </a:gradFill>
          <a:ln w="12700" cap="flat" cmpd="sng" algn="ctr">
            <a:noFill/>
            <a:prstDash val="solid"/>
            <a:miter lim="800000"/>
          </a:ln>
          <a:effectLst/>
        </p:spPr>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algn="ctr" defTabSz="914034"/>
            <a:endParaRPr sz="1400" kern="0">
              <a:solidFill>
                <a:srgbClr val="5E5E5E">
                  <a:lumMod val="50000"/>
                </a:srgbClr>
              </a:solidFill>
              <a:cs typeface="+mn-ea"/>
              <a:sym typeface="+mn-lt"/>
            </a:endParaRPr>
          </a:p>
        </p:txBody>
      </p:sp>
      <p:sp>
        <p:nvSpPr>
          <p:cNvPr id="720" name="矩形"/>
          <p:cNvSpPr/>
          <p:nvPr/>
        </p:nvSpPr>
        <p:spPr>
          <a:xfrm>
            <a:off x="5892459" y="1596556"/>
            <a:ext cx="2350966" cy="2193954"/>
          </a:xfrm>
          <a:prstGeom prst="rect">
            <a:avLst/>
          </a:prstGeom>
          <a:gradFill>
            <a:gsLst>
              <a:gs pos="100000">
                <a:srgbClr val="666666">
                  <a:lumMod val="60000"/>
                  <a:lumOff val="40000"/>
                  <a:alpha val="20000"/>
                </a:srgbClr>
              </a:gs>
              <a:gs pos="0">
                <a:srgbClr val="666666">
                  <a:lumMod val="60000"/>
                  <a:lumOff val="40000"/>
                  <a:alpha val="0"/>
                </a:srgbClr>
              </a:gs>
            </a:gsLst>
            <a:lin ang="16200000" scaled="1"/>
          </a:gradFill>
          <a:ln w="12700" cap="flat" cmpd="sng" algn="ctr">
            <a:noFill/>
            <a:prstDash val="solid"/>
            <a:miter lim="800000"/>
          </a:ln>
          <a:effectLst/>
        </p:spPr>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algn="ctr" defTabSz="914034"/>
            <a:endParaRPr sz="1400" kern="0">
              <a:solidFill>
                <a:srgbClr val="5E5E5E">
                  <a:lumMod val="50000"/>
                </a:srgbClr>
              </a:solidFill>
              <a:cs typeface="+mn-ea"/>
              <a:sym typeface="+mn-lt"/>
            </a:endParaRPr>
          </a:p>
        </p:txBody>
      </p:sp>
      <p:sp>
        <p:nvSpPr>
          <p:cNvPr id="723" name="文本框 7"/>
          <p:cNvSpPr txBox="1"/>
          <p:nvPr/>
        </p:nvSpPr>
        <p:spPr>
          <a:xfrm>
            <a:off x="3967094" y="1217932"/>
            <a:ext cx="3775064" cy="2332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771" tIns="5771" rIns="5771" bIns="5771">
            <a:spAutoFit/>
          </a:bodyPr>
          <a:lstStyle/>
          <a:p>
            <a:pPr marL="0" marR="0" lvl="0" indent="0" algn="ctr" defTabSz="294356" rtl="0" eaLnBrk="1" fontAlgn="auto" latinLnBrk="0" hangingPunct="1">
              <a:lnSpc>
                <a:spcPct val="100000"/>
              </a:lnSpc>
              <a:spcBef>
                <a:spcPts val="0"/>
              </a:spcBef>
              <a:spcAft>
                <a:spcPts val="0"/>
              </a:spcAft>
              <a:buClrTx/>
              <a:buSzTx/>
              <a:buFontTx/>
              <a:buNone/>
              <a:tabLst/>
              <a:defRPr sz="3400" b="1">
                <a:solidFill>
                  <a:srgbClr val="FFFFFF"/>
                </a:solidFill>
                <a:latin typeface="HarmonyHeiTi"/>
                <a:ea typeface="HarmonyHeiTi"/>
                <a:cs typeface="HarmonyHeiTi"/>
                <a:sym typeface="HarmonyHeiTi"/>
              </a:defRPr>
            </a:pPr>
            <a:r>
              <a:rPr kumimoji="0" sz="1440" b="1" i="0" u="none" strike="noStrike" kern="1200" cap="none" spc="0" normalizeH="0" baseline="0" noProof="0">
                <a:ln>
                  <a:noFill/>
                </a:ln>
                <a:solidFill>
                  <a:srgbClr val="000000"/>
                </a:solidFill>
                <a:effectLst/>
                <a:uLnTx/>
                <a:uFillTx/>
                <a:cs typeface="+mn-ea"/>
                <a:sym typeface="+mn-lt"/>
              </a:rPr>
              <a:t>openGauss人才培养架构&amp;核心成果</a:t>
            </a:r>
          </a:p>
        </p:txBody>
      </p:sp>
      <p:sp>
        <p:nvSpPr>
          <p:cNvPr id="724" name="文本框 7"/>
          <p:cNvSpPr txBox="1"/>
          <p:nvPr/>
        </p:nvSpPr>
        <p:spPr>
          <a:xfrm>
            <a:off x="9366292" y="1217932"/>
            <a:ext cx="1405902" cy="2332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771" tIns="5771" rIns="5771" bIns="5771">
            <a:spAutoFit/>
          </a:bodyPr>
          <a:lstStyle>
            <a:lvl1pPr algn="ctr" defTabSz="695056">
              <a:defRPr sz="3400" b="1">
                <a:solidFill>
                  <a:srgbClr val="FFFFFF"/>
                </a:solidFill>
                <a:latin typeface="HarmonyHeiTi"/>
                <a:ea typeface="HarmonyHeiTi"/>
                <a:cs typeface="HarmonyHeiTi"/>
                <a:sym typeface="HarmonyHeiTi"/>
              </a:defRPr>
            </a:lvl1pPr>
          </a:lstStyle>
          <a:p>
            <a:pPr marL="0" marR="0" lvl="0" indent="0" algn="ctr" defTabSz="695056" rtl="0" eaLnBrk="1" fontAlgn="auto" latinLnBrk="0" hangingPunct="1">
              <a:lnSpc>
                <a:spcPct val="100000"/>
              </a:lnSpc>
              <a:spcBef>
                <a:spcPts val="0"/>
              </a:spcBef>
              <a:spcAft>
                <a:spcPts val="0"/>
              </a:spcAft>
              <a:buClrTx/>
              <a:buSzTx/>
              <a:buFontTx/>
              <a:buNone/>
              <a:tabLst/>
              <a:defRPr/>
            </a:pPr>
            <a:r>
              <a:rPr kumimoji="0" sz="1440" b="1" i="0" u="none" strike="noStrike" kern="1200" cap="none" spc="0" normalizeH="0" baseline="0" noProof="0">
                <a:ln>
                  <a:noFill/>
                </a:ln>
                <a:solidFill>
                  <a:srgbClr val="000000"/>
                </a:solidFill>
                <a:effectLst/>
                <a:uLnTx/>
                <a:uFillTx/>
                <a:latin typeface="+mn-lt"/>
                <a:ea typeface="+mn-ea"/>
                <a:cs typeface="+mn-ea"/>
                <a:sym typeface="+mn-lt"/>
              </a:rPr>
              <a:t>社区人才建设</a:t>
            </a:r>
          </a:p>
        </p:txBody>
      </p:sp>
      <p:sp>
        <p:nvSpPr>
          <p:cNvPr id="725" name="TextBox 56"/>
          <p:cNvSpPr txBox="1"/>
          <p:nvPr/>
        </p:nvSpPr>
        <p:spPr>
          <a:xfrm>
            <a:off x="1082509" y="5626276"/>
            <a:ext cx="790913" cy="326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363" rIns="19363">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HarmonyHeiTi"/>
                <a:ea typeface="HarmonyHeiTi"/>
                <a:cs typeface="HarmonyHeiTi"/>
                <a:sym typeface="HarmonyHeiTi"/>
              </a:defRPr>
            </a:pPr>
            <a:r>
              <a:rPr kumimoji="0" sz="762" b="0" i="0" u="none" strike="noStrike" kern="1200" cap="none" spc="0" normalizeH="0" baseline="0" noProof="0" dirty="0">
                <a:ln>
                  <a:noFill/>
                </a:ln>
                <a:solidFill>
                  <a:srgbClr val="000000"/>
                </a:solidFill>
                <a:effectLst/>
                <a:uLnTx/>
                <a:uFillTx/>
                <a:cs typeface="+mn-ea"/>
                <a:sym typeface="+mn-lt"/>
              </a:rPr>
              <a:t>覆盖国家100+ </a:t>
            </a:r>
          </a:p>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HarmonyHeiTi"/>
                <a:ea typeface="HarmonyHeiTi"/>
                <a:cs typeface="HarmonyHeiTi"/>
                <a:sym typeface="HarmonyHeiTi"/>
              </a:defRPr>
            </a:pPr>
            <a:r>
              <a:rPr kumimoji="0" sz="762" b="0" i="0" u="none" strike="noStrike" kern="1200" cap="none" spc="0" normalizeH="0" baseline="0" noProof="0" dirty="0" err="1">
                <a:ln>
                  <a:noFill/>
                </a:ln>
                <a:solidFill>
                  <a:srgbClr val="000000"/>
                </a:solidFill>
                <a:effectLst/>
                <a:uLnTx/>
                <a:uFillTx/>
                <a:cs typeface="+mn-ea"/>
                <a:sym typeface="+mn-lt"/>
              </a:rPr>
              <a:t>累计</a:t>
            </a:r>
            <a:r>
              <a:rPr kumimoji="0" lang="zh-CN" altLang="en-US" sz="762" b="0" i="0" u="none" strike="noStrike" kern="1200" cap="none" spc="0" normalizeH="0" baseline="0" noProof="0" dirty="0">
                <a:ln>
                  <a:noFill/>
                </a:ln>
                <a:solidFill>
                  <a:srgbClr val="000000"/>
                </a:solidFill>
                <a:effectLst/>
                <a:uLnTx/>
                <a:uFillTx/>
                <a:cs typeface="+mn-ea"/>
                <a:sym typeface="+mn-lt"/>
              </a:rPr>
              <a:t>培养</a:t>
            </a:r>
            <a:r>
              <a:rPr kumimoji="0" sz="762" b="0" i="0" u="none" strike="noStrike" kern="1200" cap="none" spc="0" normalizeH="0" baseline="0" noProof="0" dirty="0">
                <a:ln>
                  <a:noFill/>
                </a:ln>
                <a:solidFill>
                  <a:srgbClr val="000000"/>
                </a:solidFill>
                <a:effectLst/>
                <a:uLnTx/>
                <a:uFillTx/>
                <a:cs typeface="+mn-ea"/>
                <a:sym typeface="+mn-lt"/>
              </a:rPr>
              <a:t>30000+</a:t>
            </a:r>
          </a:p>
        </p:txBody>
      </p:sp>
      <p:sp>
        <p:nvSpPr>
          <p:cNvPr id="726" name="TextBox 57"/>
          <p:cNvSpPr txBox="1"/>
          <p:nvPr/>
        </p:nvSpPr>
        <p:spPr>
          <a:xfrm>
            <a:off x="2142937" y="5626276"/>
            <a:ext cx="654657" cy="326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363" rIns="19363">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HarmonyHeiTi"/>
                <a:ea typeface="HarmonyHeiTi"/>
                <a:cs typeface="HarmonyHeiTi"/>
                <a:sym typeface="HarmonyHeiTi"/>
              </a:defRPr>
            </a:pPr>
            <a:r>
              <a:rPr kumimoji="0" sz="762" b="0" i="0" u="none" strike="noStrike" kern="1200" cap="none" spc="0" normalizeH="0" baseline="0" noProof="0">
                <a:ln>
                  <a:noFill/>
                </a:ln>
                <a:solidFill>
                  <a:srgbClr val="000000"/>
                </a:solidFill>
                <a:effectLst/>
                <a:uLnTx/>
                <a:uFillTx/>
                <a:cs typeface="+mn-ea"/>
                <a:sym typeface="+mn-lt"/>
              </a:rPr>
              <a:t>培养HCIE级别</a:t>
            </a:r>
          </a:p>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HarmonyHeiTi"/>
                <a:ea typeface="HarmonyHeiTi"/>
                <a:cs typeface="HarmonyHeiTi"/>
                <a:sym typeface="HarmonyHeiTi"/>
              </a:defRPr>
            </a:pPr>
            <a:r>
              <a:rPr kumimoji="0" sz="762" b="0" i="0" u="none" strike="noStrike" kern="1200" cap="none" spc="0" normalizeH="0" baseline="0" noProof="0">
                <a:ln>
                  <a:noFill/>
                </a:ln>
                <a:solidFill>
                  <a:srgbClr val="000000"/>
                </a:solidFill>
                <a:effectLst/>
                <a:uLnTx/>
                <a:uFillTx/>
                <a:cs typeface="+mn-ea"/>
                <a:sym typeface="+mn-lt"/>
              </a:rPr>
              <a:t>顶尖人才20+</a:t>
            </a:r>
          </a:p>
        </p:txBody>
      </p:sp>
      <p:grpSp>
        <p:nvGrpSpPr>
          <p:cNvPr id="729" name="组合 30"/>
          <p:cNvGrpSpPr/>
          <p:nvPr/>
        </p:nvGrpSpPr>
        <p:grpSpPr>
          <a:xfrm>
            <a:off x="3465826" y="1596555"/>
            <a:ext cx="369139" cy="305550"/>
            <a:chOff x="-1" y="-1"/>
            <a:chExt cx="871577" cy="721437"/>
          </a:xfrm>
        </p:grpSpPr>
        <p:sp>
          <p:nvSpPr>
            <p:cNvPr id="727" name="形状"/>
            <p:cNvSpPr/>
            <p:nvPr/>
          </p:nvSpPr>
          <p:spPr>
            <a:xfrm>
              <a:off x="-1" y="-1"/>
              <a:ext cx="871577" cy="721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6615"/>
                  </a:lnTo>
                  <a:lnTo>
                    <a:pt x="10800" y="21600"/>
                  </a:lnTo>
                  <a:lnTo>
                    <a:pt x="0" y="16615"/>
                  </a:lnTo>
                  <a:lnTo>
                    <a:pt x="0" y="0"/>
                  </a:lnTo>
                  <a:close/>
                </a:path>
              </a:pathLst>
            </a:custGeom>
            <a:gradFill flip="none" rotWithShape="1">
              <a:gsLst>
                <a:gs pos="0">
                  <a:srgbClr val="D0BBFF"/>
                </a:gs>
                <a:gs pos="100000">
                  <a:srgbClr val="A8C4FF"/>
                </a:gs>
              </a:gsLst>
              <a:lin ang="15582167" scaled="0"/>
            </a:gradFill>
            <a:ln w="12700" cap="flat">
              <a:noFill/>
              <a:miter lim="400000"/>
            </a:ln>
            <a:effectLst/>
          </p:spPr>
          <p:txBody>
            <a:bodyPr wrap="square" lIns="19363" tIns="19363" rIns="19363" bIns="19363" numCol="1" anchor="ctr">
              <a:noAutofit/>
            </a:bodyPr>
            <a:lstStyle/>
            <a:p>
              <a:pPr marL="0" marR="0" lvl="0" indent="0" algn="ctr" defTabSz="216292" rtl="0" eaLnBrk="1" fontAlgn="auto" latinLnBrk="0" hangingPunct="1">
                <a:lnSpc>
                  <a:spcPct val="100000"/>
                </a:lnSpc>
                <a:spcBef>
                  <a:spcPts val="0"/>
                </a:spcBef>
                <a:spcAft>
                  <a:spcPts val="0"/>
                </a:spcAft>
                <a:buClrTx/>
                <a:buSzTx/>
                <a:buFontTx/>
                <a:buNone/>
                <a:tabLst/>
                <a:defRPr>
                  <a:solidFill>
                    <a:srgbClr val="666666"/>
                  </a:solidFill>
                </a:defRPr>
              </a:pPr>
              <a:endParaRPr kumimoji="0" sz="762" b="0" i="0" u="none" strike="noStrike" kern="1200" cap="none" spc="0" normalizeH="0" baseline="0" noProof="0">
                <a:ln>
                  <a:noFill/>
                </a:ln>
                <a:solidFill>
                  <a:srgbClr val="000000"/>
                </a:solidFill>
                <a:effectLst/>
                <a:uLnTx/>
                <a:uFillTx/>
                <a:cs typeface="+mn-ea"/>
                <a:sym typeface="+mn-lt"/>
              </a:endParaRPr>
            </a:p>
          </p:txBody>
        </p:sp>
        <p:sp>
          <p:nvSpPr>
            <p:cNvPr id="728" name="文本框 33"/>
            <p:cNvSpPr txBox="1"/>
            <p:nvPr/>
          </p:nvSpPr>
          <p:spPr>
            <a:xfrm>
              <a:off x="-1" y="45150"/>
              <a:ext cx="871577" cy="5648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1630" tIns="21630" rIns="21630" bIns="21630" numCol="1" anchor="ctr">
              <a:spAutoFit/>
            </a:bodyPr>
            <a:lstStyle>
              <a:lvl1pPr algn="ctr" defTabSz="3189715">
                <a:defRPr sz="3000">
                  <a:solidFill>
                    <a:srgbClr val="FFFFFF"/>
                  </a:solidFill>
                  <a:latin typeface="HarmonyHeiTi"/>
                  <a:ea typeface="HarmonyHeiTi"/>
                  <a:cs typeface="HarmonyHeiTi"/>
                  <a:sym typeface="HarmonyHeiTi"/>
                </a:defRPr>
              </a:lvl1pPr>
            </a:lstStyle>
            <a:p>
              <a:pPr marL="0" marR="0" lvl="0" indent="0" algn="ctr" defTabSz="3189715" rtl="0" eaLnBrk="1" fontAlgn="auto" latinLnBrk="0" hangingPunct="1">
                <a:lnSpc>
                  <a:spcPct val="100000"/>
                </a:lnSpc>
                <a:spcBef>
                  <a:spcPts val="0"/>
                </a:spcBef>
                <a:spcAft>
                  <a:spcPts val="0"/>
                </a:spcAft>
                <a:buClrTx/>
                <a:buSzTx/>
                <a:buFontTx/>
                <a:buNone/>
                <a:tabLst/>
                <a:defRPr/>
              </a:pPr>
              <a:r>
                <a:rPr kumimoji="0" sz="1271" b="0" i="0" u="none" strike="noStrike" kern="1200" cap="none" spc="0" normalizeH="0" baseline="0" noProof="0" dirty="0">
                  <a:ln>
                    <a:noFill/>
                  </a:ln>
                  <a:solidFill>
                    <a:srgbClr val="000000"/>
                  </a:solidFill>
                  <a:effectLst/>
                  <a:uLnTx/>
                  <a:uFillTx/>
                  <a:latin typeface="+mn-lt"/>
                  <a:ea typeface="+mn-ea"/>
                  <a:cs typeface="+mn-ea"/>
                  <a:sym typeface="+mn-lt"/>
                </a:rPr>
                <a:t>课</a:t>
              </a:r>
            </a:p>
          </p:txBody>
        </p:sp>
      </p:grpSp>
      <p:grpSp>
        <p:nvGrpSpPr>
          <p:cNvPr id="732" name="组合 30"/>
          <p:cNvGrpSpPr/>
          <p:nvPr/>
        </p:nvGrpSpPr>
        <p:grpSpPr>
          <a:xfrm>
            <a:off x="5892458" y="1596852"/>
            <a:ext cx="369139" cy="305550"/>
            <a:chOff x="-1" y="-1"/>
            <a:chExt cx="871578" cy="721437"/>
          </a:xfrm>
        </p:grpSpPr>
        <p:sp>
          <p:nvSpPr>
            <p:cNvPr id="730" name="形状"/>
            <p:cNvSpPr/>
            <p:nvPr/>
          </p:nvSpPr>
          <p:spPr>
            <a:xfrm>
              <a:off x="-1" y="-1"/>
              <a:ext cx="871578" cy="721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6615"/>
                  </a:lnTo>
                  <a:lnTo>
                    <a:pt x="10800" y="21600"/>
                  </a:lnTo>
                  <a:lnTo>
                    <a:pt x="0" y="16615"/>
                  </a:lnTo>
                  <a:lnTo>
                    <a:pt x="0" y="0"/>
                  </a:lnTo>
                  <a:close/>
                </a:path>
              </a:pathLst>
            </a:custGeom>
            <a:gradFill flip="none" rotWithShape="1">
              <a:gsLst>
                <a:gs pos="0">
                  <a:srgbClr val="D0BBFF"/>
                </a:gs>
                <a:gs pos="100000">
                  <a:srgbClr val="A8C4FF"/>
                </a:gs>
              </a:gsLst>
              <a:lin ang="15582167" scaled="0"/>
            </a:gradFill>
            <a:ln w="12700" cap="flat">
              <a:noFill/>
              <a:miter lim="400000"/>
            </a:ln>
            <a:effectLst/>
          </p:spPr>
          <p:txBody>
            <a:bodyPr wrap="square" lIns="19363" tIns="19363" rIns="19363" bIns="19363" numCol="1" anchor="ctr">
              <a:noAutofit/>
            </a:bodyPr>
            <a:lstStyle/>
            <a:p>
              <a:pPr marL="0" marR="0" lvl="0" indent="0" algn="ctr" defTabSz="216292" rtl="0" eaLnBrk="1" fontAlgn="auto" latinLnBrk="0" hangingPunct="1">
                <a:lnSpc>
                  <a:spcPct val="100000"/>
                </a:lnSpc>
                <a:spcBef>
                  <a:spcPts val="0"/>
                </a:spcBef>
                <a:spcAft>
                  <a:spcPts val="0"/>
                </a:spcAft>
                <a:buClrTx/>
                <a:buSzTx/>
                <a:buFontTx/>
                <a:buNone/>
                <a:tabLst/>
                <a:defRPr>
                  <a:solidFill>
                    <a:srgbClr val="666666"/>
                  </a:solidFill>
                </a:defRPr>
              </a:pPr>
              <a:endParaRPr kumimoji="0" sz="762" b="0" i="0" u="none" strike="noStrike" kern="1200" cap="none" spc="0" normalizeH="0" baseline="0" noProof="0">
                <a:ln>
                  <a:noFill/>
                </a:ln>
                <a:solidFill>
                  <a:srgbClr val="000000"/>
                </a:solidFill>
                <a:effectLst/>
                <a:uLnTx/>
                <a:uFillTx/>
                <a:cs typeface="+mn-ea"/>
                <a:sym typeface="+mn-lt"/>
              </a:endParaRPr>
            </a:p>
          </p:txBody>
        </p:sp>
        <p:sp>
          <p:nvSpPr>
            <p:cNvPr id="731" name="文本框 33"/>
            <p:cNvSpPr txBox="1"/>
            <p:nvPr/>
          </p:nvSpPr>
          <p:spPr>
            <a:xfrm>
              <a:off x="-1" y="45150"/>
              <a:ext cx="871576" cy="5648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1630" tIns="21630" rIns="21630" bIns="21630" numCol="1" anchor="ctr">
              <a:spAutoFit/>
            </a:bodyPr>
            <a:lstStyle>
              <a:lvl1pPr algn="ctr" defTabSz="3189715">
                <a:defRPr sz="3000">
                  <a:solidFill>
                    <a:srgbClr val="FFFFFF"/>
                  </a:solidFill>
                  <a:latin typeface="HarmonyHeiTi"/>
                  <a:ea typeface="HarmonyHeiTi"/>
                  <a:cs typeface="HarmonyHeiTi"/>
                  <a:sym typeface="HarmonyHeiTi"/>
                </a:defRPr>
              </a:lvl1pPr>
            </a:lstStyle>
            <a:p>
              <a:pPr marL="0" marR="0" lvl="0" indent="0" algn="ctr" defTabSz="3189715" rtl="0" eaLnBrk="1" fontAlgn="auto" latinLnBrk="0" hangingPunct="1">
                <a:lnSpc>
                  <a:spcPct val="100000"/>
                </a:lnSpc>
                <a:spcBef>
                  <a:spcPts val="0"/>
                </a:spcBef>
                <a:spcAft>
                  <a:spcPts val="0"/>
                </a:spcAft>
                <a:buClrTx/>
                <a:buSzTx/>
                <a:buFontTx/>
                <a:buNone/>
                <a:tabLst/>
                <a:defRPr/>
              </a:pPr>
              <a:r>
                <a:rPr kumimoji="0" sz="1271" b="0" i="0" u="none" strike="noStrike" kern="1200" cap="none" spc="0" normalizeH="0" baseline="0" noProof="0">
                  <a:ln>
                    <a:noFill/>
                  </a:ln>
                  <a:solidFill>
                    <a:srgbClr val="000000"/>
                  </a:solidFill>
                  <a:effectLst/>
                  <a:uLnTx/>
                  <a:uFillTx/>
                  <a:latin typeface="+mn-lt"/>
                  <a:ea typeface="+mn-ea"/>
                  <a:cs typeface="+mn-ea"/>
                  <a:sym typeface="+mn-lt"/>
                </a:rPr>
                <a:t>训</a:t>
              </a:r>
            </a:p>
          </p:txBody>
        </p:sp>
      </p:grpSp>
      <p:sp>
        <p:nvSpPr>
          <p:cNvPr id="739" name="文本框 31"/>
          <p:cNvSpPr txBox="1"/>
          <p:nvPr/>
        </p:nvSpPr>
        <p:spPr>
          <a:xfrm>
            <a:off x="4185905" y="1720299"/>
            <a:ext cx="881237" cy="247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defTabSz="807416">
              <a:defRPr sz="3800" b="1">
                <a:gradFill flip="none" rotWithShape="1">
                  <a:gsLst>
                    <a:gs pos="0">
                      <a:srgbClr val="FFE68D"/>
                    </a:gs>
                    <a:gs pos="100000">
                      <a:srgbClr val="FFC156"/>
                    </a:gs>
                  </a:gsLst>
                  <a:lin ang="3600000" scaled="0"/>
                </a:gradFill>
                <a:latin typeface="HarmonyHeiTi"/>
                <a:ea typeface="HarmonyHeiTi"/>
                <a:cs typeface="HarmonyHeiTi"/>
                <a:sym typeface="HarmonyHeiTi"/>
              </a:defRPr>
            </a:lvl1pPr>
          </a:lstStyle>
          <a:p>
            <a:pPr marL="0" marR="0" lvl="0" indent="0" algn="ctr" defTabSz="807416" rtl="0" eaLnBrk="1" fontAlgn="auto" latinLnBrk="0" hangingPunct="1">
              <a:lnSpc>
                <a:spcPct val="100000"/>
              </a:lnSpc>
              <a:spcBef>
                <a:spcPts val="0"/>
              </a:spcBef>
              <a:spcAft>
                <a:spcPts val="0"/>
              </a:spcAft>
              <a:buClrTx/>
              <a:buSzTx/>
              <a:buFontTx/>
              <a:buNone/>
              <a:tabLst/>
              <a:defRPr/>
            </a:pPr>
            <a:r>
              <a:rPr kumimoji="0" sz="1609" b="1" i="0" u="none" strike="noStrike" kern="1200" cap="none" spc="0" normalizeH="0" baseline="0" noProof="0" dirty="0" err="1">
                <a:ln>
                  <a:noFill/>
                </a:ln>
                <a:solidFill>
                  <a:srgbClr val="000000"/>
                </a:solidFill>
                <a:effectLst/>
                <a:uLnTx/>
                <a:uFillTx/>
                <a:latin typeface="+mn-lt"/>
                <a:ea typeface="+mn-ea"/>
                <a:cs typeface="+mn-ea"/>
                <a:sym typeface="+mn-lt"/>
              </a:rPr>
              <a:t>高校教材</a:t>
            </a:r>
            <a:r>
              <a:rPr kumimoji="0" sz="1609" b="1" i="0" u="none" strike="noStrike" kern="1200" cap="none" spc="0" normalizeH="0" baseline="0" noProof="0" dirty="0">
                <a:ln>
                  <a:noFill/>
                </a:ln>
                <a:solidFill>
                  <a:srgbClr val="000000"/>
                </a:solidFill>
                <a:effectLst/>
                <a:uLnTx/>
                <a:uFillTx/>
                <a:latin typeface="+mn-lt"/>
                <a:ea typeface="+mn-ea"/>
                <a:cs typeface="+mn-ea"/>
                <a:sym typeface="+mn-lt"/>
              </a:rPr>
              <a:t> </a:t>
            </a:r>
          </a:p>
        </p:txBody>
      </p:sp>
      <p:sp>
        <p:nvSpPr>
          <p:cNvPr id="740" name="文本框 31"/>
          <p:cNvSpPr txBox="1"/>
          <p:nvPr/>
        </p:nvSpPr>
        <p:spPr>
          <a:xfrm>
            <a:off x="6643299" y="1727531"/>
            <a:ext cx="825566" cy="247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defTabSz="807416">
              <a:defRPr sz="3800" b="1">
                <a:gradFill flip="none" rotWithShape="1">
                  <a:gsLst>
                    <a:gs pos="0">
                      <a:srgbClr val="FFE68D"/>
                    </a:gs>
                    <a:gs pos="100000">
                      <a:srgbClr val="FFC156"/>
                    </a:gs>
                  </a:gsLst>
                  <a:lin ang="3600000" scaled="0"/>
                </a:gradFill>
                <a:latin typeface="HarmonyHeiTi"/>
                <a:ea typeface="HarmonyHeiTi"/>
                <a:cs typeface="HarmonyHeiTi"/>
                <a:sym typeface="HarmonyHeiTi"/>
              </a:defRPr>
            </a:lvl1pPr>
          </a:lstStyle>
          <a:p>
            <a:pPr marL="0" marR="0" lvl="0" indent="0" algn="ctr" defTabSz="807416" rtl="0" eaLnBrk="1" fontAlgn="auto" latinLnBrk="0" hangingPunct="1">
              <a:lnSpc>
                <a:spcPct val="100000"/>
              </a:lnSpc>
              <a:spcBef>
                <a:spcPts val="0"/>
              </a:spcBef>
              <a:spcAft>
                <a:spcPts val="0"/>
              </a:spcAft>
              <a:buClrTx/>
              <a:buSzTx/>
              <a:buFontTx/>
              <a:buNone/>
              <a:tabLst/>
              <a:defRPr/>
            </a:pPr>
            <a:r>
              <a:rPr kumimoji="0" sz="1609" b="1" i="0" u="none" strike="noStrike" kern="1200" cap="none" spc="0" normalizeH="0" baseline="0" noProof="0" dirty="0" err="1">
                <a:ln>
                  <a:noFill/>
                </a:ln>
                <a:solidFill>
                  <a:srgbClr val="000000"/>
                </a:solidFill>
                <a:effectLst/>
                <a:uLnTx/>
                <a:uFillTx/>
                <a:latin typeface="+mn-lt"/>
                <a:ea typeface="+mn-ea"/>
                <a:cs typeface="+mn-ea"/>
                <a:sym typeface="+mn-lt"/>
              </a:rPr>
              <a:t>师资建设</a:t>
            </a:r>
            <a:endParaRPr kumimoji="0" sz="1609" b="1" i="0" u="none" strike="noStrike" kern="1200" cap="none" spc="0" normalizeH="0" baseline="0" noProof="0" dirty="0">
              <a:ln>
                <a:noFill/>
              </a:ln>
              <a:solidFill>
                <a:srgbClr val="000000"/>
              </a:solidFill>
              <a:effectLst/>
              <a:uLnTx/>
              <a:uFillTx/>
              <a:latin typeface="+mn-lt"/>
              <a:ea typeface="+mn-ea"/>
              <a:cs typeface="+mn-ea"/>
              <a:sym typeface="+mn-lt"/>
            </a:endParaRPr>
          </a:p>
        </p:txBody>
      </p:sp>
      <p:grpSp>
        <p:nvGrpSpPr>
          <p:cNvPr id="749" name="成组"/>
          <p:cNvGrpSpPr/>
          <p:nvPr/>
        </p:nvGrpSpPr>
        <p:grpSpPr>
          <a:xfrm>
            <a:off x="3905208" y="2073550"/>
            <a:ext cx="1472203" cy="1571419"/>
            <a:chOff x="0" y="0"/>
            <a:chExt cx="3476035" cy="3710293"/>
          </a:xfrm>
        </p:grpSpPr>
        <p:pic>
          <p:nvPicPr>
            <p:cNvPr id="743" name="图像" descr="图像"/>
            <p:cNvPicPr>
              <a:picLocks noChangeAspect="1"/>
            </p:cNvPicPr>
            <p:nvPr/>
          </p:nvPicPr>
          <p:blipFill>
            <a:blip r:embed="rId8"/>
            <a:srcRect b="50000"/>
            <a:stretch>
              <a:fillRect/>
            </a:stretch>
          </p:blipFill>
          <p:spPr>
            <a:xfrm>
              <a:off x="6209" y="0"/>
              <a:ext cx="1596611" cy="1701342"/>
            </a:xfrm>
            <a:prstGeom prst="rect">
              <a:avLst/>
            </a:prstGeom>
            <a:ln w="12700" cap="flat">
              <a:noFill/>
              <a:miter lim="400000"/>
            </a:ln>
            <a:effectLst/>
          </p:spPr>
        </p:pic>
        <p:pic>
          <p:nvPicPr>
            <p:cNvPr id="744" name="Picture 8" descr="Picture 8"/>
            <p:cNvPicPr>
              <a:picLocks noChangeAspect="1"/>
            </p:cNvPicPr>
            <p:nvPr/>
          </p:nvPicPr>
          <p:blipFill>
            <a:blip r:embed="rId9"/>
            <a:stretch>
              <a:fillRect/>
            </a:stretch>
          </p:blipFill>
          <p:spPr>
            <a:xfrm>
              <a:off x="1812077" y="1839820"/>
              <a:ext cx="1663959" cy="1857139"/>
            </a:xfrm>
            <a:prstGeom prst="rect">
              <a:avLst/>
            </a:prstGeom>
            <a:ln w="12700" cap="flat">
              <a:noFill/>
              <a:miter lim="400000"/>
            </a:ln>
            <a:effectLst/>
          </p:spPr>
        </p:pic>
        <p:pic>
          <p:nvPicPr>
            <p:cNvPr id="745" name="Picture 2" descr="Picture 2"/>
            <p:cNvPicPr>
              <a:picLocks noChangeAspect="1"/>
            </p:cNvPicPr>
            <p:nvPr/>
          </p:nvPicPr>
          <p:blipFill>
            <a:blip r:embed="rId10"/>
            <a:stretch>
              <a:fillRect/>
            </a:stretch>
          </p:blipFill>
          <p:spPr>
            <a:xfrm>
              <a:off x="1812077" y="955"/>
              <a:ext cx="1663959" cy="1700389"/>
            </a:xfrm>
            <a:prstGeom prst="rect">
              <a:avLst/>
            </a:prstGeom>
            <a:ln w="12700" cap="flat">
              <a:noFill/>
              <a:miter lim="400000"/>
            </a:ln>
            <a:effectLst/>
          </p:spPr>
        </p:pic>
        <p:grpSp>
          <p:nvGrpSpPr>
            <p:cNvPr id="748" name="成组"/>
            <p:cNvGrpSpPr/>
            <p:nvPr/>
          </p:nvGrpSpPr>
          <p:grpSpPr>
            <a:xfrm>
              <a:off x="0" y="1839821"/>
              <a:ext cx="1603026" cy="1870473"/>
              <a:chOff x="0" y="0"/>
              <a:chExt cx="1603025" cy="1870471"/>
            </a:xfrm>
          </p:grpSpPr>
          <p:sp>
            <p:nvSpPr>
              <p:cNvPr id="746" name="矩形"/>
              <p:cNvSpPr/>
              <p:nvPr/>
            </p:nvSpPr>
            <p:spPr>
              <a:xfrm>
                <a:off x="-1" y="5379"/>
                <a:ext cx="1603027" cy="1859793"/>
              </a:xfrm>
              <a:prstGeom prst="rect">
                <a:avLst/>
              </a:prstGeom>
              <a:solidFill>
                <a:srgbClr val="FFFFFF"/>
              </a:solidFill>
              <a:ln w="12700" cap="flat">
                <a:noFill/>
                <a:miter lim="400000"/>
              </a:ln>
              <a:effectLst/>
            </p:spPr>
            <p:txBody>
              <a:bodyPr wrap="square" lIns="19363" tIns="19363" rIns="19363" bIns="19363"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62" b="0" i="0" u="none" strike="noStrike" kern="1200" cap="none" spc="0" normalizeH="0" baseline="0" noProof="0">
                  <a:ln>
                    <a:noFill/>
                  </a:ln>
                  <a:solidFill>
                    <a:srgbClr val="FFFFFF"/>
                  </a:solidFill>
                  <a:effectLst/>
                  <a:uLnTx/>
                  <a:uFillTx/>
                  <a:cs typeface="+mn-ea"/>
                  <a:sym typeface="+mn-lt"/>
                </a:endParaRPr>
              </a:p>
            </p:txBody>
          </p:sp>
          <p:pic>
            <p:nvPicPr>
              <p:cNvPr id="747" name="image23.png" descr="image23.png"/>
              <p:cNvPicPr>
                <a:picLocks noChangeAspect="1"/>
              </p:cNvPicPr>
              <p:nvPr/>
            </p:nvPicPr>
            <p:blipFill>
              <a:blip r:embed="rId11"/>
              <a:srcRect t="3015" r="834" b="3012"/>
              <a:stretch>
                <a:fillRect/>
              </a:stretch>
            </p:blipFill>
            <p:spPr>
              <a:xfrm>
                <a:off x="10483" y="-1"/>
                <a:ext cx="1581945" cy="1870473"/>
              </a:xfrm>
              <a:custGeom>
                <a:avLst/>
                <a:gdLst/>
                <a:ahLst/>
                <a:cxnLst>
                  <a:cxn ang="0">
                    <a:pos x="wd2" y="hd2"/>
                  </a:cxn>
                  <a:cxn ang="5400000">
                    <a:pos x="wd2" y="hd2"/>
                  </a:cxn>
                  <a:cxn ang="10800000">
                    <a:pos x="wd2" y="hd2"/>
                  </a:cxn>
                  <a:cxn ang="16200000">
                    <a:pos x="wd2" y="hd2"/>
                  </a:cxn>
                </a:cxnLst>
                <a:rect l="0" t="0" r="r" b="b"/>
                <a:pathLst>
                  <a:path w="21600" h="21600" extrusionOk="0">
                    <a:moveTo>
                      <a:pt x="1859" y="0"/>
                    </a:moveTo>
                    <a:cubicBezTo>
                      <a:pt x="834" y="0"/>
                      <a:pt x="0" y="667"/>
                      <a:pt x="0" y="1489"/>
                    </a:cubicBezTo>
                    <a:lnTo>
                      <a:pt x="0" y="20111"/>
                    </a:lnTo>
                    <a:cubicBezTo>
                      <a:pt x="0" y="20933"/>
                      <a:pt x="834" y="21600"/>
                      <a:pt x="1859" y="21600"/>
                    </a:cubicBezTo>
                    <a:lnTo>
                      <a:pt x="19747" y="21600"/>
                    </a:lnTo>
                    <a:cubicBezTo>
                      <a:pt x="20772" y="21600"/>
                      <a:pt x="21600" y="20933"/>
                      <a:pt x="21600" y="20111"/>
                    </a:cubicBezTo>
                    <a:lnTo>
                      <a:pt x="21600" y="1489"/>
                    </a:lnTo>
                    <a:cubicBezTo>
                      <a:pt x="21600" y="667"/>
                      <a:pt x="20772" y="0"/>
                      <a:pt x="19747" y="0"/>
                    </a:cubicBezTo>
                    <a:lnTo>
                      <a:pt x="1859" y="0"/>
                    </a:lnTo>
                    <a:close/>
                  </a:path>
                </a:pathLst>
              </a:custGeom>
              <a:ln w="12700" cap="flat">
                <a:noFill/>
                <a:miter lim="400000"/>
              </a:ln>
              <a:effectLst/>
            </p:spPr>
          </p:pic>
        </p:grpSp>
      </p:grpSp>
      <p:pic>
        <p:nvPicPr>
          <p:cNvPr id="750" name="图形 20" descr="图形 20"/>
          <p:cNvPicPr>
            <a:picLocks noChangeAspect="1"/>
          </p:cNvPicPr>
          <p:nvPr/>
        </p:nvPicPr>
        <p:blipFill>
          <a:blip r:embed="rId12">
            <a:duotone>
              <a:prstClr val="black"/>
              <a:schemeClr val="accent1">
                <a:tint val="45000"/>
                <a:satMod val="400000"/>
              </a:schemeClr>
            </a:duotone>
          </a:blip>
          <a:srcRect l="6976"/>
          <a:stretch>
            <a:fillRect/>
          </a:stretch>
        </p:blipFill>
        <p:spPr>
          <a:xfrm>
            <a:off x="6310716" y="2148067"/>
            <a:ext cx="570652" cy="514307"/>
          </a:xfrm>
          <a:prstGeom prst="rect">
            <a:avLst/>
          </a:prstGeom>
          <a:ln w="12700">
            <a:miter lim="400000"/>
          </a:ln>
        </p:spPr>
      </p:pic>
      <p:grpSp>
        <p:nvGrpSpPr>
          <p:cNvPr id="753" name="成组"/>
          <p:cNvGrpSpPr/>
          <p:nvPr/>
        </p:nvGrpSpPr>
        <p:grpSpPr>
          <a:xfrm>
            <a:off x="7077106" y="2195965"/>
            <a:ext cx="940637" cy="486553"/>
            <a:chOff x="0" y="23124"/>
            <a:chExt cx="2220947" cy="1148801"/>
          </a:xfrm>
        </p:grpSpPr>
        <p:sp>
          <p:nvSpPr>
            <p:cNvPr id="751" name="文本框 29"/>
            <p:cNvSpPr/>
            <p:nvPr/>
          </p:nvSpPr>
          <p:spPr>
            <a:xfrm>
              <a:off x="19843" y="23124"/>
              <a:ext cx="2162975" cy="46175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defTabSz="2746187">
                <a:defRPr sz="3000" b="1">
                  <a:gradFill flip="none" rotWithShape="1">
                    <a:gsLst>
                      <a:gs pos="0">
                        <a:srgbClr val="B6EBFF"/>
                      </a:gs>
                      <a:gs pos="100000">
                        <a:srgbClr val="B8B9FF"/>
                      </a:gs>
                    </a:gsLst>
                    <a:lin ang="3600000" scaled="0"/>
                  </a:gradFill>
                  <a:latin typeface="HarmonyHeiTi"/>
                  <a:ea typeface="HarmonyHeiTi"/>
                  <a:cs typeface="HarmonyHeiTi"/>
                  <a:sym typeface="HarmonyHeiTi"/>
                </a:defRPr>
              </a:lvl1pPr>
            </a:lstStyle>
            <a:p>
              <a:pPr marL="0" marR="0" lvl="0" indent="0" algn="l" defTabSz="2746187" rtl="0" eaLnBrk="1" fontAlgn="auto" latinLnBrk="0" hangingPunct="1">
                <a:lnSpc>
                  <a:spcPct val="100000"/>
                </a:lnSpc>
                <a:spcBef>
                  <a:spcPts val="0"/>
                </a:spcBef>
                <a:spcAft>
                  <a:spcPts val="0"/>
                </a:spcAft>
                <a:buClrTx/>
                <a:buSzTx/>
                <a:buFontTx/>
                <a:buNone/>
                <a:tabLst/>
                <a:defRPr/>
              </a:pPr>
              <a:r>
                <a:rPr kumimoji="0" sz="1271" b="1" i="0" u="none" strike="noStrike" kern="1200" cap="none" spc="0" normalizeH="0" baseline="0" noProof="0" dirty="0" err="1">
                  <a:ln>
                    <a:noFill/>
                  </a:ln>
                  <a:solidFill>
                    <a:srgbClr val="000000"/>
                  </a:solidFill>
                  <a:effectLst/>
                  <a:uLnTx/>
                  <a:uFillTx/>
                  <a:latin typeface="+mn-lt"/>
                  <a:ea typeface="+mn-ea"/>
                  <a:cs typeface="+mn-ea"/>
                  <a:sym typeface="+mn-lt"/>
                </a:rPr>
                <a:t>覆盖高校</a:t>
              </a:r>
              <a:endParaRPr kumimoji="0" sz="1271" b="1" i="0" u="none" strike="noStrike" kern="1200" cap="none" spc="0" normalizeH="0" baseline="0" noProof="0" dirty="0">
                <a:ln>
                  <a:noFill/>
                </a:ln>
                <a:solidFill>
                  <a:srgbClr val="000000"/>
                </a:solidFill>
                <a:effectLst/>
                <a:uLnTx/>
                <a:uFillTx/>
                <a:latin typeface="+mn-lt"/>
                <a:ea typeface="+mn-ea"/>
                <a:cs typeface="+mn-ea"/>
                <a:sym typeface="+mn-lt"/>
              </a:endParaRPr>
            </a:p>
          </p:txBody>
        </p:sp>
        <p:sp>
          <p:nvSpPr>
            <p:cNvPr id="752" name="文本框 7"/>
            <p:cNvSpPr/>
            <p:nvPr/>
          </p:nvSpPr>
          <p:spPr>
            <a:xfrm>
              <a:off x="0" y="539077"/>
              <a:ext cx="2220947" cy="63284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101" tIns="10101" rIns="10101" bIns="10101" numCol="1" anchor="t">
              <a:spAutoFit/>
            </a:bodyPr>
            <a:lstStyle>
              <a:lvl1pPr defTabSz="1216246">
                <a:defRPr sz="3800" b="1">
                  <a:gradFill flip="none" rotWithShape="1">
                    <a:gsLst>
                      <a:gs pos="0">
                        <a:srgbClr val="FFE68D"/>
                      </a:gs>
                      <a:gs pos="100000">
                        <a:srgbClr val="FFC156"/>
                      </a:gs>
                    </a:gsLst>
                    <a:lin ang="3600000" scaled="0"/>
                  </a:gradFill>
                  <a:latin typeface="HarmonyHeiTi"/>
                  <a:ea typeface="HarmonyHeiTi"/>
                  <a:cs typeface="HarmonyHeiTi"/>
                  <a:sym typeface="HarmonyHeiTi"/>
                </a:defRPr>
              </a:lvl1pPr>
            </a:lstStyle>
            <a:p>
              <a:pPr marL="0" marR="0" lvl="0" indent="0" algn="l" defTabSz="1216246" rtl="0" eaLnBrk="1" fontAlgn="auto" latinLnBrk="0" hangingPunct="1">
                <a:lnSpc>
                  <a:spcPct val="100000"/>
                </a:lnSpc>
                <a:spcBef>
                  <a:spcPts val="0"/>
                </a:spcBef>
                <a:spcAft>
                  <a:spcPts val="0"/>
                </a:spcAft>
                <a:buClrTx/>
                <a:buSzTx/>
                <a:buFontTx/>
                <a:buNone/>
                <a:tabLst/>
                <a:defRPr/>
              </a:pPr>
              <a:r>
                <a:rPr kumimoji="0" sz="1609" b="1" i="0" u="none" strike="noStrike" kern="1200" cap="none" spc="0" normalizeH="0" baseline="0" noProof="0" dirty="0">
                  <a:ln>
                    <a:noFill/>
                  </a:ln>
                  <a:solidFill>
                    <a:srgbClr val="0076BA"/>
                  </a:solidFill>
                  <a:effectLst/>
                  <a:uLnTx/>
                  <a:uFillTx/>
                  <a:latin typeface="+mn-lt"/>
                  <a:ea typeface="+mn-ea"/>
                  <a:cs typeface="+mn-ea"/>
                  <a:sym typeface="+mn-lt"/>
                </a:rPr>
                <a:t>600+所</a:t>
              </a:r>
            </a:p>
          </p:txBody>
        </p:sp>
      </p:grpSp>
      <p:pic>
        <p:nvPicPr>
          <p:cNvPr id="754" name="图形 22" descr="图形 22"/>
          <p:cNvPicPr>
            <a:picLocks noChangeAspect="1"/>
          </p:cNvPicPr>
          <p:nvPr/>
        </p:nvPicPr>
        <p:blipFill>
          <a:blip r:embed="rId13">
            <a:duotone>
              <a:prstClr val="black"/>
              <a:schemeClr val="accent1">
                <a:tint val="45000"/>
                <a:satMod val="400000"/>
              </a:schemeClr>
            </a:duotone>
          </a:blip>
          <a:stretch>
            <a:fillRect/>
          </a:stretch>
        </p:blipFill>
        <p:spPr>
          <a:xfrm>
            <a:off x="6292318" y="2925180"/>
            <a:ext cx="539755" cy="560325"/>
          </a:xfrm>
          <a:prstGeom prst="rect">
            <a:avLst/>
          </a:prstGeom>
          <a:ln w="12700">
            <a:miter lim="400000"/>
          </a:ln>
        </p:spPr>
      </p:pic>
      <p:grpSp>
        <p:nvGrpSpPr>
          <p:cNvPr id="757" name="成组"/>
          <p:cNvGrpSpPr/>
          <p:nvPr/>
        </p:nvGrpSpPr>
        <p:grpSpPr>
          <a:xfrm>
            <a:off x="7090126" y="2957964"/>
            <a:ext cx="940637" cy="515316"/>
            <a:chOff x="0" y="23124"/>
            <a:chExt cx="2220947" cy="1216716"/>
          </a:xfrm>
        </p:grpSpPr>
        <p:sp>
          <p:nvSpPr>
            <p:cNvPr id="755" name="文本框 29"/>
            <p:cNvSpPr/>
            <p:nvPr/>
          </p:nvSpPr>
          <p:spPr>
            <a:xfrm>
              <a:off x="19843" y="23124"/>
              <a:ext cx="2162975" cy="46175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defTabSz="2746187">
                <a:defRPr sz="3000">
                  <a:gradFill flip="none" rotWithShape="1">
                    <a:gsLst>
                      <a:gs pos="0">
                        <a:srgbClr val="B6EBFF"/>
                      </a:gs>
                      <a:gs pos="100000">
                        <a:srgbClr val="B8B9FF"/>
                      </a:gs>
                    </a:gsLst>
                    <a:lin ang="3600000" scaled="0"/>
                  </a:gradFill>
                  <a:latin typeface="HarmonyHeiTi"/>
                  <a:ea typeface="HarmonyHeiTi"/>
                  <a:cs typeface="HarmonyHeiTi"/>
                  <a:sym typeface="HarmonyHeiTi"/>
                </a:defRPr>
              </a:lvl1pPr>
            </a:lstStyle>
            <a:p>
              <a:pPr marL="0" marR="0" lvl="0" indent="0" algn="l" defTabSz="2746187" rtl="0" eaLnBrk="1" fontAlgn="auto" latinLnBrk="0" hangingPunct="1">
                <a:lnSpc>
                  <a:spcPct val="100000"/>
                </a:lnSpc>
                <a:spcBef>
                  <a:spcPts val="0"/>
                </a:spcBef>
                <a:spcAft>
                  <a:spcPts val="0"/>
                </a:spcAft>
                <a:buClrTx/>
                <a:buSzTx/>
                <a:buFontTx/>
                <a:buNone/>
                <a:tabLst/>
                <a:defRPr/>
              </a:pPr>
              <a:r>
                <a:rPr kumimoji="0" sz="1271" b="1" i="0" u="none" strike="noStrike" kern="1200" cap="none" spc="0" normalizeH="0" baseline="0" noProof="0" dirty="0" err="1">
                  <a:ln>
                    <a:noFill/>
                  </a:ln>
                  <a:solidFill>
                    <a:srgbClr val="000000"/>
                  </a:solidFill>
                  <a:effectLst/>
                  <a:uLnTx/>
                  <a:uFillTx/>
                  <a:latin typeface="+mn-lt"/>
                  <a:ea typeface="+mn-ea"/>
                  <a:cs typeface="+mn-ea"/>
                  <a:sym typeface="+mn-lt"/>
                </a:rPr>
                <a:t>培养师资</a:t>
              </a:r>
              <a:endParaRPr kumimoji="0" sz="1271" b="1" i="0" u="none" strike="noStrike" kern="1200" cap="none" spc="0" normalizeH="0" baseline="0" noProof="0" dirty="0">
                <a:ln>
                  <a:noFill/>
                </a:ln>
                <a:solidFill>
                  <a:srgbClr val="000000"/>
                </a:solidFill>
                <a:effectLst/>
                <a:uLnTx/>
                <a:uFillTx/>
                <a:latin typeface="+mn-lt"/>
                <a:ea typeface="+mn-ea"/>
                <a:cs typeface="+mn-ea"/>
                <a:sym typeface="+mn-lt"/>
              </a:endParaRPr>
            </a:p>
          </p:txBody>
        </p:sp>
        <p:sp>
          <p:nvSpPr>
            <p:cNvPr id="756" name="文本框 7"/>
            <p:cNvSpPr/>
            <p:nvPr/>
          </p:nvSpPr>
          <p:spPr>
            <a:xfrm>
              <a:off x="0" y="606990"/>
              <a:ext cx="2220947" cy="63285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101" tIns="10101" rIns="10101" bIns="10101" numCol="1" anchor="t">
              <a:spAutoFit/>
            </a:bodyPr>
            <a:lstStyle>
              <a:lvl1pPr defTabSz="1216246">
                <a:defRPr sz="3800" b="1">
                  <a:gradFill flip="none" rotWithShape="1">
                    <a:gsLst>
                      <a:gs pos="0">
                        <a:srgbClr val="FFE68D"/>
                      </a:gs>
                      <a:gs pos="100000">
                        <a:srgbClr val="FFC156"/>
                      </a:gs>
                    </a:gsLst>
                    <a:lin ang="3600000" scaled="0"/>
                  </a:gradFill>
                  <a:latin typeface="HarmonyHeiTi"/>
                  <a:ea typeface="HarmonyHeiTi"/>
                  <a:cs typeface="HarmonyHeiTi"/>
                  <a:sym typeface="HarmonyHeiTi"/>
                </a:defRPr>
              </a:lvl1pPr>
            </a:lstStyle>
            <a:p>
              <a:pPr marL="0" marR="0" lvl="0" indent="0" algn="l" defTabSz="1216246" rtl="0" eaLnBrk="1" fontAlgn="auto" latinLnBrk="0" hangingPunct="1">
                <a:lnSpc>
                  <a:spcPct val="100000"/>
                </a:lnSpc>
                <a:spcBef>
                  <a:spcPts val="0"/>
                </a:spcBef>
                <a:spcAft>
                  <a:spcPts val="0"/>
                </a:spcAft>
                <a:buClrTx/>
                <a:buSzTx/>
                <a:buFontTx/>
                <a:buNone/>
                <a:tabLst/>
                <a:defRPr/>
              </a:pPr>
              <a:r>
                <a:rPr kumimoji="0" sz="1609" b="1" i="0" u="none" strike="noStrike" kern="1200" cap="none" spc="0" normalizeH="0" baseline="0" noProof="0" dirty="0">
                  <a:ln>
                    <a:noFill/>
                  </a:ln>
                  <a:solidFill>
                    <a:srgbClr val="4472C4"/>
                  </a:solidFill>
                  <a:effectLst/>
                  <a:uLnTx/>
                  <a:uFillTx/>
                  <a:latin typeface="+mn-lt"/>
                  <a:ea typeface="+mn-ea"/>
                  <a:cs typeface="+mn-ea"/>
                  <a:sym typeface="+mn-lt"/>
                </a:rPr>
                <a:t>800+人</a:t>
              </a:r>
            </a:p>
          </p:txBody>
        </p:sp>
      </p:grpSp>
      <p:sp>
        <p:nvSpPr>
          <p:cNvPr id="801" name="矩形"/>
          <p:cNvSpPr/>
          <p:nvPr/>
        </p:nvSpPr>
        <p:spPr>
          <a:xfrm>
            <a:off x="8571915" y="1596556"/>
            <a:ext cx="3010722" cy="4460026"/>
          </a:xfrm>
          <a:prstGeom prst="rect">
            <a:avLst/>
          </a:prstGeom>
          <a:gradFill>
            <a:gsLst>
              <a:gs pos="100000">
                <a:srgbClr val="666666">
                  <a:lumMod val="60000"/>
                  <a:lumOff val="40000"/>
                  <a:alpha val="20000"/>
                </a:srgbClr>
              </a:gs>
              <a:gs pos="0">
                <a:srgbClr val="666666">
                  <a:lumMod val="60000"/>
                  <a:lumOff val="40000"/>
                  <a:alpha val="0"/>
                </a:srgbClr>
              </a:gs>
            </a:gsLst>
            <a:lin ang="16200000" scaled="1"/>
          </a:gradFill>
          <a:ln w="12700" cap="flat" cmpd="sng" algn="ctr">
            <a:noFill/>
            <a:prstDash val="solid"/>
            <a:miter lim="800000"/>
          </a:ln>
          <a:effectLst/>
        </p:spPr>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algn="ctr" defTabSz="914034"/>
            <a:endParaRPr sz="1400" kern="0">
              <a:solidFill>
                <a:srgbClr val="5E5E5E">
                  <a:lumMod val="50000"/>
                </a:srgbClr>
              </a:solidFill>
              <a:cs typeface="+mn-ea"/>
              <a:sym typeface="+mn-lt"/>
            </a:endParaRPr>
          </a:p>
        </p:txBody>
      </p:sp>
      <p:grpSp>
        <p:nvGrpSpPr>
          <p:cNvPr id="810" name="成组"/>
          <p:cNvGrpSpPr/>
          <p:nvPr/>
        </p:nvGrpSpPr>
        <p:grpSpPr>
          <a:xfrm>
            <a:off x="8891790" y="1697290"/>
            <a:ext cx="2370975" cy="1936425"/>
            <a:chOff x="433017" y="0"/>
            <a:chExt cx="5598134" cy="4572114"/>
          </a:xfrm>
        </p:grpSpPr>
        <p:grpSp>
          <p:nvGrpSpPr>
            <p:cNvPr id="805" name="成组"/>
            <p:cNvGrpSpPr/>
            <p:nvPr/>
          </p:nvGrpSpPr>
          <p:grpSpPr>
            <a:xfrm>
              <a:off x="433017" y="0"/>
              <a:ext cx="5598134" cy="3884728"/>
              <a:chOff x="433017" y="0"/>
              <a:chExt cx="5598133" cy="3884727"/>
            </a:xfrm>
          </p:grpSpPr>
          <p:sp>
            <p:nvSpPr>
              <p:cNvPr id="802" name="等腰三角形 33"/>
              <p:cNvSpPr/>
              <p:nvPr/>
            </p:nvSpPr>
            <p:spPr>
              <a:xfrm>
                <a:off x="433017" y="0"/>
                <a:ext cx="5598133" cy="3884727"/>
              </a:xfrm>
              <a:prstGeom prst="triangle">
                <a:avLst/>
              </a:prstGeom>
              <a:gradFill flip="none" rotWithShape="1">
                <a:gsLst>
                  <a:gs pos="0">
                    <a:srgbClr val="FFE68D"/>
                  </a:gs>
                  <a:gs pos="100000">
                    <a:srgbClr val="FFC156"/>
                  </a:gs>
                </a:gsLst>
                <a:lin ang="1611882" scaled="0"/>
              </a:gradFill>
              <a:ln w="12700" cap="flat">
                <a:noFill/>
                <a:miter lim="400000"/>
              </a:ln>
              <a:effectLst/>
            </p:spPr>
            <p:txBody>
              <a:bodyPr wrap="square" lIns="19363" tIns="19363" rIns="19363" bIns="19363" numCol="1" anchor="ctr">
                <a:noAutofit/>
              </a:bodyPr>
              <a:lstStyle/>
              <a:p>
                <a:pPr marL="0" marR="0" lvl="0" indent="0" algn="ctr" defTabSz="461364"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1271" b="0" i="0" u="none" strike="noStrike" kern="1200" cap="none" spc="0" normalizeH="0" baseline="0" noProof="0">
                  <a:ln>
                    <a:noFill/>
                  </a:ln>
                  <a:solidFill>
                    <a:srgbClr val="000000"/>
                  </a:solidFill>
                  <a:effectLst/>
                  <a:uLnTx/>
                  <a:uFillTx/>
                  <a:cs typeface="+mn-ea"/>
                  <a:sym typeface="+mn-lt"/>
                </a:endParaRPr>
              </a:p>
            </p:txBody>
          </p:sp>
          <p:sp>
            <p:nvSpPr>
              <p:cNvPr id="803" name="矩形 35"/>
              <p:cNvSpPr/>
              <p:nvPr/>
            </p:nvSpPr>
            <p:spPr>
              <a:xfrm>
                <a:off x="2007611" y="1483012"/>
                <a:ext cx="2448943" cy="157716"/>
              </a:xfrm>
              <a:prstGeom prst="rect">
                <a:avLst/>
              </a:prstGeom>
              <a:solidFill>
                <a:srgbClr val="FAFBFF"/>
              </a:solidFill>
              <a:ln w="12700" cap="flat">
                <a:noFill/>
                <a:miter lim="400000"/>
              </a:ln>
              <a:effectLst/>
            </p:spPr>
            <p:txBody>
              <a:bodyPr wrap="square" lIns="19363" tIns="19363" rIns="19363" bIns="19363" numCol="1" anchor="ctr">
                <a:noAutofit/>
              </a:bodyPr>
              <a:lstStyle/>
              <a:p>
                <a:pPr marL="0" marR="0" lvl="0" indent="0" algn="ctr" defTabSz="461364" rtl="0" eaLnBrk="1" fontAlgn="auto" latinLnBrk="0" hangingPunct="1">
                  <a:lnSpc>
                    <a:spcPct val="100000"/>
                  </a:lnSpc>
                  <a:spcBef>
                    <a:spcPts val="0"/>
                  </a:spcBef>
                  <a:spcAft>
                    <a:spcPts val="0"/>
                  </a:spcAft>
                  <a:buClrTx/>
                  <a:buSzTx/>
                  <a:buFontTx/>
                  <a:buNone/>
                  <a:tabLst/>
                  <a:defRPr sz="3000"/>
                </a:pPr>
                <a:endParaRPr kumimoji="0" sz="1271" b="0" i="0" u="none" strike="noStrike" kern="1200" cap="none" spc="0" normalizeH="0" baseline="0" noProof="0">
                  <a:ln>
                    <a:noFill/>
                  </a:ln>
                  <a:solidFill>
                    <a:srgbClr val="000000"/>
                  </a:solidFill>
                  <a:effectLst/>
                  <a:uLnTx/>
                  <a:uFillTx/>
                  <a:cs typeface="+mn-ea"/>
                  <a:sym typeface="+mn-lt"/>
                </a:endParaRPr>
              </a:p>
            </p:txBody>
          </p:sp>
          <p:sp>
            <p:nvSpPr>
              <p:cNvPr id="804" name="矩形 188"/>
              <p:cNvSpPr/>
              <p:nvPr/>
            </p:nvSpPr>
            <p:spPr>
              <a:xfrm>
                <a:off x="1133302" y="2706651"/>
                <a:ext cx="4197563" cy="162409"/>
              </a:xfrm>
              <a:prstGeom prst="rect">
                <a:avLst/>
              </a:prstGeom>
              <a:solidFill>
                <a:srgbClr val="FAFBFF"/>
              </a:solidFill>
              <a:ln w="12700" cap="flat">
                <a:noFill/>
                <a:miter lim="400000"/>
              </a:ln>
              <a:effectLst/>
            </p:spPr>
            <p:txBody>
              <a:bodyPr wrap="square" lIns="19363" tIns="19363" rIns="19363" bIns="19363" numCol="1" anchor="ctr">
                <a:noAutofit/>
              </a:bodyPr>
              <a:lstStyle/>
              <a:p>
                <a:pPr marL="0" marR="0" lvl="0" indent="0" algn="ctr" defTabSz="461364" rtl="0" eaLnBrk="1" fontAlgn="auto" latinLnBrk="0" hangingPunct="1">
                  <a:lnSpc>
                    <a:spcPct val="100000"/>
                  </a:lnSpc>
                  <a:spcBef>
                    <a:spcPts val="0"/>
                  </a:spcBef>
                  <a:spcAft>
                    <a:spcPts val="0"/>
                  </a:spcAft>
                  <a:buClrTx/>
                  <a:buSzTx/>
                  <a:buFontTx/>
                  <a:buNone/>
                  <a:tabLst/>
                  <a:defRPr sz="3000"/>
                </a:pPr>
                <a:endParaRPr kumimoji="0" sz="1271" b="0" i="0" u="none" strike="noStrike" kern="1200" cap="none" spc="0" normalizeH="0" baseline="0" noProof="0">
                  <a:ln>
                    <a:noFill/>
                  </a:ln>
                  <a:solidFill>
                    <a:srgbClr val="000000"/>
                  </a:solidFill>
                  <a:effectLst/>
                  <a:uLnTx/>
                  <a:uFillTx/>
                  <a:cs typeface="+mn-ea"/>
                  <a:sym typeface="+mn-lt"/>
                </a:endParaRPr>
              </a:p>
            </p:txBody>
          </p:sp>
        </p:grpSp>
        <p:sp>
          <p:nvSpPr>
            <p:cNvPr id="806" name="文本框 37"/>
            <p:cNvSpPr txBox="1"/>
            <p:nvPr/>
          </p:nvSpPr>
          <p:spPr>
            <a:xfrm>
              <a:off x="2137842" y="741146"/>
              <a:ext cx="2178504" cy="6271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1805" tIns="21805" rIns="21805" bIns="21805" numCol="1" anchor="ctr">
              <a:spAutoFit/>
            </a:bodyPr>
            <a:lstStyle>
              <a:lvl1pPr algn="ctr" defTabSz="3217871">
                <a:defRPr sz="3400">
                  <a:latin typeface="HarmonyHeiTi"/>
                  <a:ea typeface="HarmonyHeiTi"/>
                  <a:cs typeface="HarmonyHeiTi"/>
                  <a:sym typeface="HarmonyHeiTi"/>
                </a:defRPr>
              </a:lvl1pPr>
            </a:lstStyle>
            <a:p>
              <a:pPr marL="0" marR="0" lvl="0" indent="0" algn="ctr" defTabSz="3217871" rtl="0" eaLnBrk="1" fontAlgn="auto" latinLnBrk="0" hangingPunct="1">
                <a:lnSpc>
                  <a:spcPct val="100000"/>
                </a:lnSpc>
                <a:spcBef>
                  <a:spcPts val="0"/>
                </a:spcBef>
                <a:spcAft>
                  <a:spcPts val="0"/>
                </a:spcAft>
                <a:buClrTx/>
                <a:buSzTx/>
                <a:buFontTx/>
                <a:buNone/>
                <a:tabLst/>
                <a:defRPr/>
              </a:pPr>
              <a:r>
                <a:rPr kumimoji="0" sz="1440" b="0" i="0" u="none" strike="noStrike" kern="1200" cap="none" spc="0" normalizeH="0" baseline="0" noProof="0">
                  <a:ln>
                    <a:noFill/>
                  </a:ln>
                  <a:solidFill>
                    <a:srgbClr val="000000"/>
                  </a:solidFill>
                  <a:effectLst/>
                  <a:uLnTx/>
                  <a:uFillTx/>
                  <a:latin typeface="+mn-lt"/>
                  <a:ea typeface="+mn-ea"/>
                  <a:cs typeface="+mn-ea"/>
                  <a:sym typeface="+mn-lt"/>
                </a:rPr>
                <a:t>OGCE</a:t>
              </a:r>
            </a:p>
          </p:txBody>
        </p:sp>
        <p:sp>
          <p:nvSpPr>
            <p:cNvPr id="807" name="文本框 189"/>
            <p:cNvSpPr txBox="1"/>
            <p:nvPr/>
          </p:nvSpPr>
          <p:spPr>
            <a:xfrm>
              <a:off x="2065092" y="1849770"/>
              <a:ext cx="2498378" cy="6271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1805" tIns="21805" rIns="21805" bIns="21805" numCol="1" anchor="ctr">
              <a:spAutoFit/>
            </a:bodyPr>
            <a:lstStyle>
              <a:lvl1pPr algn="ctr" defTabSz="3217871">
                <a:defRPr sz="3400">
                  <a:latin typeface="HarmonyHeiTi"/>
                  <a:ea typeface="HarmonyHeiTi"/>
                  <a:cs typeface="HarmonyHeiTi"/>
                  <a:sym typeface="HarmonyHeiTi"/>
                </a:defRPr>
              </a:lvl1pPr>
            </a:lstStyle>
            <a:p>
              <a:pPr marL="0" marR="0" lvl="0" indent="0" algn="ctr" defTabSz="3217871" rtl="0" eaLnBrk="1" fontAlgn="auto" latinLnBrk="0" hangingPunct="1">
                <a:lnSpc>
                  <a:spcPct val="100000"/>
                </a:lnSpc>
                <a:spcBef>
                  <a:spcPts val="0"/>
                </a:spcBef>
                <a:spcAft>
                  <a:spcPts val="0"/>
                </a:spcAft>
                <a:buClrTx/>
                <a:buSzTx/>
                <a:buFontTx/>
                <a:buNone/>
                <a:tabLst/>
                <a:defRPr/>
              </a:pPr>
              <a:r>
                <a:rPr kumimoji="0" sz="1440" b="0" i="0" u="none" strike="noStrike" kern="1200" cap="none" spc="0" normalizeH="0" baseline="0" noProof="0">
                  <a:ln>
                    <a:noFill/>
                  </a:ln>
                  <a:solidFill>
                    <a:srgbClr val="000000"/>
                  </a:solidFill>
                  <a:effectLst/>
                  <a:uLnTx/>
                  <a:uFillTx/>
                  <a:latin typeface="+mn-lt"/>
                  <a:ea typeface="+mn-ea"/>
                  <a:cs typeface="+mn-ea"/>
                  <a:sym typeface="+mn-lt"/>
                </a:rPr>
                <a:t>OGCP</a:t>
              </a:r>
            </a:p>
          </p:txBody>
        </p:sp>
        <p:sp>
          <p:nvSpPr>
            <p:cNvPr id="808" name="文本框 190"/>
            <p:cNvSpPr txBox="1"/>
            <p:nvPr/>
          </p:nvSpPr>
          <p:spPr>
            <a:xfrm>
              <a:off x="1944595" y="3059355"/>
              <a:ext cx="2671917" cy="6271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1805" tIns="21805" rIns="21805" bIns="21805" numCol="1" anchor="ctr">
              <a:spAutoFit/>
            </a:bodyPr>
            <a:lstStyle>
              <a:lvl1pPr algn="ctr" defTabSz="3217871">
                <a:defRPr sz="3400">
                  <a:latin typeface="HarmonyHeiTi"/>
                  <a:ea typeface="HarmonyHeiTi"/>
                  <a:cs typeface="HarmonyHeiTi"/>
                  <a:sym typeface="HarmonyHeiTi"/>
                </a:defRPr>
              </a:lvl1pPr>
            </a:lstStyle>
            <a:p>
              <a:pPr marL="0" marR="0" lvl="0" indent="0" algn="ctr" defTabSz="3217871" rtl="0" eaLnBrk="1" fontAlgn="auto" latinLnBrk="0" hangingPunct="1">
                <a:lnSpc>
                  <a:spcPct val="100000"/>
                </a:lnSpc>
                <a:spcBef>
                  <a:spcPts val="0"/>
                </a:spcBef>
                <a:spcAft>
                  <a:spcPts val="0"/>
                </a:spcAft>
                <a:buClrTx/>
                <a:buSzTx/>
                <a:buFontTx/>
                <a:buNone/>
                <a:tabLst/>
                <a:defRPr/>
              </a:pPr>
              <a:r>
                <a:rPr kumimoji="0" sz="1440" b="0" i="0" u="none" strike="noStrike" kern="1200" cap="none" spc="0" normalizeH="0" baseline="0" noProof="0">
                  <a:ln>
                    <a:noFill/>
                  </a:ln>
                  <a:solidFill>
                    <a:srgbClr val="000000"/>
                  </a:solidFill>
                  <a:effectLst/>
                  <a:uLnTx/>
                  <a:uFillTx/>
                  <a:latin typeface="+mn-lt"/>
                  <a:ea typeface="+mn-ea"/>
                  <a:cs typeface="+mn-ea"/>
                  <a:sym typeface="+mn-lt"/>
                </a:rPr>
                <a:t>OGCA</a:t>
              </a:r>
            </a:p>
          </p:txBody>
        </p:sp>
        <p:sp>
          <p:nvSpPr>
            <p:cNvPr id="809" name="矩形 38"/>
            <p:cNvSpPr txBox="1"/>
            <p:nvPr/>
          </p:nvSpPr>
          <p:spPr>
            <a:xfrm>
              <a:off x="554907" y="4068156"/>
              <a:ext cx="5354346" cy="503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1805" tIns="21805" rIns="21805" bIns="21805" numCol="1" anchor="ctr">
              <a:spAutoFit/>
            </a:bodyPr>
            <a:lstStyle>
              <a:lvl1pPr algn="ctr" defTabSz="1089408">
                <a:defRPr sz="2600" b="1">
                  <a:gradFill flip="none" rotWithShape="1">
                    <a:gsLst>
                      <a:gs pos="0">
                        <a:srgbClr val="FFE68D"/>
                      </a:gs>
                      <a:gs pos="100000">
                        <a:srgbClr val="FFC156"/>
                      </a:gs>
                    </a:gsLst>
                    <a:lin ang="3600000" scaled="0"/>
                  </a:gradFill>
                  <a:latin typeface="HarmonyHeiTi"/>
                  <a:ea typeface="HarmonyHeiTi"/>
                  <a:cs typeface="HarmonyHeiTi"/>
                  <a:sym typeface="HarmonyHeiTi"/>
                </a:defRPr>
              </a:lvl1pPr>
            </a:lstStyle>
            <a:p>
              <a:pPr marL="0" marR="0" lvl="0" indent="0" algn="ctr" defTabSz="1089408" rtl="0" eaLnBrk="1" fontAlgn="auto" latinLnBrk="0" hangingPunct="1">
                <a:lnSpc>
                  <a:spcPct val="100000"/>
                </a:lnSpc>
                <a:spcBef>
                  <a:spcPts val="0"/>
                </a:spcBef>
                <a:spcAft>
                  <a:spcPts val="0"/>
                </a:spcAft>
                <a:buClrTx/>
                <a:buSzTx/>
                <a:buFontTx/>
                <a:buNone/>
                <a:tabLst/>
                <a:defRPr/>
              </a:pPr>
              <a:r>
                <a:rPr kumimoji="0" sz="1101" b="1" i="0" u="none" strike="noStrike" kern="1200" cap="none" spc="0" normalizeH="0" baseline="0" noProof="0">
                  <a:ln>
                    <a:noFill/>
                  </a:ln>
                  <a:solidFill>
                    <a:srgbClr val="000000"/>
                  </a:solidFill>
                  <a:effectLst/>
                  <a:uLnTx/>
                  <a:uFillTx/>
                  <a:latin typeface="+mn-lt"/>
                  <a:ea typeface="+mn-ea"/>
                  <a:cs typeface="+mn-ea"/>
                  <a:sym typeface="+mn-lt"/>
                </a:rPr>
                <a:t>社区认证金字塔结构</a:t>
              </a:r>
            </a:p>
          </p:txBody>
        </p:sp>
      </p:grpSp>
      <p:sp>
        <p:nvSpPr>
          <p:cNvPr id="811" name="矩形 38"/>
          <p:cNvSpPr txBox="1"/>
          <p:nvPr/>
        </p:nvSpPr>
        <p:spPr>
          <a:xfrm>
            <a:off x="9092785" y="5667892"/>
            <a:ext cx="2038608" cy="213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1805" tIns="21805" rIns="21805" bIns="21805" anchor="ctr">
            <a:spAutoFit/>
          </a:bodyPr>
          <a:lstStyle>
            <a:lvl1pPr algn="ctr" defTabSz="1089408">
              <a:defRPr sz="2600" b="1">
                <a:gradFill flip="none" rotWithShape="1">
                  <a:gsLst>
                    <a:gs pos="0">
                      <a:srgbClr val="FFE68D"/>
                    </a:gs>
                    <a:gs pos="100000">
                      <a:srgbClr val="FFC156"/>
                    </a:gs>
                  </a:gsLst>
                  <a:lin ang="3600000" scaled="0"/>
                </a:gradFill>
                <a:latin typeface="HarmonyHeiTi"/>
                <a:ea typeface="HarmonyHeiTi"/>
                <a:cs typeface="HarmonyHeiTi"/>
                <a:sym typeface="HarmonyHeiTi"/>
              </a:defRPr>
            </a:lvl1pPr>
          </a:lstStyle>
          <a:p>
            <a:pPr marL="0" marR="0" lvl="0" indent="0" algn="ctr" defTabSz="1089408" rtl="0" eaLnBrk="1" fontAlgn="auto" latinLnBrk="0" hangingPunct="1">
              <a:lnSpc>
                <a:spcPct val="100000"/>
              </a:lnSpc>
              <a:spcBef>
                <a:spcPts val="0"/>
              </a:spcBef>
              <a:spcAft>
                <a:spcPts val="0"/>
              </a:spcAft>
              <a:buClrTx/>
              <a:buSzTx/>
              <a:buFontTx/>
              <a:buNone/>
              <a:tabLst/>
              <a:defRPr/>
            </a:pPr>
            <a:r>
              <a:rPr kumimoji="0" sz="1101" b="1" i="0" u="none" strike="noStrike" kern="1200" cap="none" spc="0" normalizeH="0" baseline="0" noProof="0" dirty="0" err="1">
                <a:ln>
                  <a:noFill/>
                </a:ln>
                <a:solidFill>
                  <a:srgbClr val="000000"/>
                </a:solidFill>
                <a:effectLst/>
                <a:uLnTx/>
                <a:uFillTx/>
                <a:latin typeface="+mn-lt"/>
                <a:ea typeface="+mn-ea"/>
                <a:cs typeface="+mn-ea"/>
                <a:sym typeface="+mn-lt"/>
              </a:rPr>
              <a:t>社区认证培训伙伴</a:t>
            </a:r>
            <a:endParaRPr kumimoji="0" sz="1101" b="1" i="0" u="none" strike="noStrike" kern="1200" cap="none" spc="0" normalizeH="0" baseline="0" noProof="0" dirty="0">
              <a:ln>
                <a:noFill/>
              </a:ln>
              <a:solidFill>
                <a:srgbClr val="000000"/>
              </a:solidFill>
              <a:effectLst/>
              <a:uLnTx/>
              <a:uFillTx/>
              <a:latin typeface="+mn-lt"/>
              <a:ea typeface="+mn-ea"/>
              <a:cs typeface="+mn-ea"/>
              <a:sym typeface="+mn-lt"/>
            </a:endParaRPr>
          </a:p>
        </p:txBody>
      </p:sp>
      <p:pic>
        <p:nvPicPr>
          <p:cNvPr id="812" name="image7.png" descr="image7.png"/>
          <p:cNvPicPr>
            <a:picLocks noChangeAspect="1"/>
          </p:cNvPicPr>
          <p:nvPr/>
        </p:nvPicPr>
        <p:blipFill>
          <a:blip r:embed="rId14">
            <a:duotone>
              <a:schemeClr val="accent1">
                <a:shade val="45000"/>
                <a:satMod val="135000"/>
              </a:schemeClr>
              <a:prstClr val="white"/>
            </a:duotone>
            <a:extLst>
              <a:ext uri="{BEBA8EAE-BF5A-486C-A8C5-ECC9F3942E4B}">
                <a14:imgProps xmlns:a14="http://schemas.microsoft.com/office/drawing/2010/main">
                  <a14:imgLayer r:embed="rId15">
                    <a14:imgEffect>
                      <a14:brightnessContrast contrast="-100000"/>
                    </a14:imgEffect>
                  </a14:imgLayer>
                </a14:imgProps>
              </a:ext>
            </a:extLst>
          </a:blip>
          <a:stretch>
            <a:fillRect/>
          </a:stretch>
        </p:blipFill>
        <p:spPr>
          <a:xfrm>
            <a:off x="8548328" y="3586021"/>
            <a:ext cx="3128439" cy="553805"/>
          </a:xfrm>
          <a:prstGeom prst="rect">
            <a:avLst/>
          </a:prstGeom>
          <a:ln w="12700">
            <a:miter lim="400000"/>
          </a:ln>
        </p:spPr>
      </p:pic>
      <p:grpSp>
        <p:nvGrpSpPr>
          <p:cNvPr id="815" name="成组"/>
          <p:cNvGrpSpPr/>
          <p:nvPr/>
        </p:nvGrpSpPr>
        <p:grpSpPr>
          <a:xfrm>
            <a:off x="10051937" y="1697273"/>
            <a:ext cx="551701" cy="248085"/>
            <a:chOff x="0" y="0"/>
            <a:chExt cx="1302625" cy="585755"/>
          </a:xfrm>
        </p:grpSpPr>
        <p:sp>
          <p:nvSpPr>
            <p:cNvPr id="813" name="圆角矩形"/>
            <p:cNvSpPr/>
            <p:nvPr/>
          </p:nvSpPr>
          <p:spPr>
            <a:xfrm>
              <a:off x="0" y="0"/>
              <a:ext cx="1302625" cy="585755"/>
            </a:xfrm>
            <a:prstGeom prst="roundRect">
              <a:avLst>
                <a:gd name="adj" fmla="val 16246"/>
              </a:avLst>
            </a:prstGeom>
            <a:solidFill>
              <a:srgbClr val="C7000B"/>
            </a:solidFill>
            <a:ln w="12700" cap="flat">
              <a:noFill/>
              <a:miter lim="400000"/>
            </a:ln>
            <a:effectLst/>
          </p:spPr>
          <p:txBody>
            <a:bodyPr wrap="square" lIns="19363" tIns="19363" rIns="19363" bIns="19363" numCol="1" anchor="ctr">
              <a:noAutofit/>
            </a:bodyPr>
            <a:lstStyle/>
            <a:p>
              <a:pPr marL="0" marR="0" lvl="0" indent="0" algn="ctr" defTabSz="435056" rtl="0" eaLnBrk="1" fontAlgn="auto" latinLnBrk="0" hangingPunct="1">
                <a:lnSpc>
                  <a:spcPct val="100000"/>
                </a:lnSpc>
                <a:spcBef>
                  <a:spcPts val="0"/>
                </a:spcBef>
                <a:spcAft>
                  <a:spcPts val="0"/>
                </a:spcAft>
                <a:buClrTx/>
                <a:buSzTx/>
                <a:buFontTx/>
                <a:buNone/>
                <a:tabLst/>
                <a:defRPr sz="2800">
                  <a:solidFill>
                    <a:srgbClr val="FFFFFF"/>
                  </a:solidFill>
                  <a:latin typeface="HarmonyHeiTi"/>
                  <a:ea typeface="HarmonyHeiTi"/>
                  <a:cs typeface="HarmonyHeiTi"/>
                  <a:sym typeface="HarmonyHeiTi"/>
                </a:defRPr>
              </a:pPr>
              <a:endParaRPr kumimoji="0" sz="1186" b="0" i="0" u="none" strike="noStrike" kern="1200" cap="none" spc="0" normalizeH="0" baseline="0" noProof="0">
                <a:ln>
                  <a:noFill/>
                </a:ln>
                <a:solidFill>
                  <a:srgbClr val="FFFFFF"/>
                </a:solidFill>
                <a:effectLst/>
                <a:uLnTx/>
                <a:uFillTx/>
                <a:cs typeface="+mn-ea"/>
                <a:sym typeface="+mn-lt"/>
              </a:endParaRPr>
            </a:p>
          </p:txBody>
        </p:sp>
        <p:sp>
          <p:nvSpPr>
            <p:cNvPr id="814" name="New"/>
            <p:cNvSpPr txBox="1"/>
            <p:nvPr/>
          </p:nvSpPr>
          <p:spPr>
            <a:xfrm>
              <a:off x="151439" y="60364"/>
              <a:ext cx="981512" cy="4550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7431" tIns="17431" rIns="17431" bIns="17431" numCol="1" anchor="ctr">
              <a:spAutoFit/>
            </a:bodyPr>
            <a:lstStyle>
              <a:lvl1pPr algn="ctr" defTabSz="21844832">
                <a:lnSpc>
                  <a:spcPct val="120000"/>
                </a:lnSpc>
                <a:defRPr sz="2200">
                  <a:solidFill>
                    <a:srgbClr val="FFFFFF"/>
                  </a:solidFill>
                  <a:latin typeface="HarmonyHeiTi"/>
                  <a:ea typeface="HarmonyHeiTi"/>
                  <a:cs typeface="HarmonyHeiTi"/>
                  <a:sym typeface="HarmonyHeiTi"/>
                </a:defRPr>
              </a:lvl1pPr>
            </a:lstStyle>
            <a:p>
              <a:pPr marL="0" marR="0" lvl="0" indent="0" algn="ctr" defTabSz="21844832" rtl="0" eaLnBrk="1" fontAlgn="auto" latinLnBrk="0" hangingPunct="1">
                <a:lnSpc>
                  <a:spcPct val="120000"/>
                </a:lnSpc>
                <a:spcBef>
                  <a:spcPts val="0"/>
                </a:spcBef>
                <a:spcAft>
                  <a:spcPts val="0"/>
                </a:spcAft>
                <a:buClrTx/>
                <a:buSzTx/>
                <a:buFontTx/>
                <a:buNone/>
                <a:tabLst/>
                <a:defRPr/>
              </a:pPr>
              <a:r>
                <a:rPr kumimoji="0" sz="932" b="0" i="0" u="none" strike="noStrike" kern="1200" cap="none" spc="0" normalizeH="0" baseline="0" noProof="0">
                  <a:ln>
                    <a:noFill/>
                  </a:ln>
                  <a:solidFill>
                    <a:srgbClr val="FFFFFF"/>
                  </a:solidFill>
                  <a:effectLst/>
                  <a:uLnTx/>
                  <a:uFillTx/>
                  <a:latin typeface="+mn-lt"/>
                  <a:ea typeface="+mn-ea"/>
                  <a:cs typeface="+mn-ea"/>
                  <a:sym typeface="+mn-lt"/>
                </a:rPr>
                <a:t>New</a:t>
              </a:r>
            </a:p>
          </p:txBody>
        </p:sp>
      </p:grpSp>
      <p:pic>
        <p:nvPicPr>
          <p:cNvPr id="816" name="图像" descr="图像"/>
          <p:cNvPicPr>
            <a:picLocks noChangeAspect="1"/>
          </p:cNvPicPr>
          <p:nvPr/>
        </p:nvPicPr>
        <p:blipFill>
          <a:blip r:embed="rId16"/>
          <a:srcRect/>
          <a:stretch>
            <a:fillRect/>
          </a:stretch>
        </p:blipFill>
        <p:spPr>
          <a:xfrm>
            <a:off x="9055726" y="4317947"/>
            <a:ext cx="940644" cy="281690"/>
          </a:xfrm>
          <a:prstGeom prst="rect">
            <a:avLst/>
          </a:prstGeom>
          <a:ln w="12700">
            <a:miter lim="400000"/>
          </a:ln>
        </p:spPr>
      </p:pic>
      <p:pic>
        <p:nvPicPr>
          <p:cNvPr id="818" name="图像" descr="图像"/>
          <p:cNvPicPr>
            <a:picLocks noChangeAspect="1"/>
          </p:cNvPicPr>
          <p:nvPr/>
        </p:nvPicPr>
        <p:blipFill>
          <a:blip r:embed="rId17"/>
          <a:srcRect b="13749"/>
          <a:stretch>
            <a:fillRect/>
          </a:stretch>
        </p:blipFill>
        <p:spPr>
          <a:xfrm>
            <a:off x="9032542" y="4668335"/>
            <a:ext cx="1009613" cy="417942"/>
          </a:xfrm>
          <a:prstGeom prst="rect">
            <a:avLst/>
          </a:prstGeom>
          <a:ln w="12700">
            <a:miter lim="400000"/>
          </a:ln>
        </p:spPr>
      </p:pic>
      <p:pic>
        <p:nvPicPr>
          <p:cNvPr id="819" name="图像" descr="图像"/>
          <p:cNvPicPr>
            <a:picLocks noChangeAspect="1"/>
          </p:cNvPicPr>
          <p:nvPr/>
        </p:nvPicPr>
        <p:blipFill>
          <a:blip r:embed="rId18"/>
          <a:stretch>
            <a:fillRect/>
          </a:stretch>
        </p:blipFill>
        <p:spPr>
          <a:xfrm>
            <a:off x="10199764" y="4788803"/>
            <a:ext cx="1144860" cy="176933"/>
          </a:xfrm>
          <a:prstGeom prst="rect">
            <a:avLst/>
          </a:prstGeom>
          <a:ln w="12700">
            <a:miter lim="400000"/>
          </a:ln>
        </p:spPr>
      </p:pic>
      <p:pic>
        <p:nvPicPr>
          <p:cNvPr id="820" name="440b3c83ff6c1659c21da62cab2d5420.png" descr="440b3c83ff6c1659c21da62cab2d5420.png"/>
          <p:cNvPicPr>
            <a:picLocks noChangeAspect="1"/>
          </p:cNvPicPr>
          <p:nvPr/>
        </p:nvPicPr>
        <p:blipFill>
          <a:blip r:embed="rId19"/>
          <a:srcRect t="27784" b="29101"/>
          <a:stretch>
            <a:fillRect/>
          </a:stretch>
        </p:blipFill>
        <p:spPr>
          <a:xfrm>
            <a:off x="9580527" y="5043514"/>
            <a:ext cx="977488" cy="421432"/>
          </a:xfrm>
          <a:prstGeom prst="rect">
            <a:avLst/>
          </a:prstGeom>
          <a:ln w="12700">
            <a:miter lim="400000"/>
          </a:ln>
        </p:spPr>
      </p:pic>
      <p:pic>
        <p:nvPicPr>
          <p:cNvPr id="3" name="图片 2">
            <a:extLst>
              <a:ext uri="{FF2B5EF4-FFF2-40B4-BE49-F238E27FC236}">
                <a16:creationId xmlns:a16="http://schemas.microsoft.com/office/drawing/2014/main" id="{7FAB7545-18F9-43B3-BC6B-9FF41BA289CE}"/>
              </a:ext>
            </a:extLst>
          </p:cNvPr>
          <p:cNvPicPr>
            <a:picLocks noChangeAspect="1"/>
          </p:cNvPicPr>
          <p:nvPr/>
        </p:nvPicPr>
        <p:blipFill>
          <a:blip r:embed="rId20"/>
          <a:stretch>
            <a:fillRect/>
          </a:stretch>
        </p:blipFill>
        <p:spPr>
          <a:xfrm>
            <a:off x="10152349" y="4273181"/>
            <a:ext cx="1091146" cy="384381"/>
          </a:xfrm>
          <a:prstGeom prst="rect">
            <a:avLst/>
          </a:prstGeom>
        </p:spPr>
      </p:pic>
      <p:sp>
        <p:nvSpPr>
          <p:cNvPr id="147" name="矩形">
            <a:extLst>
              <a:ext uri="{FF2B5EF4-FFF2-40B4-BE49-F238E27FC236}">
                <a16:creationId xmlns:a16="http://schemas.microsoft.com/office/drawing/2014/main" id="{F4DC36EC-EC83-4555-BD4D-8D8A8736C8F1}"/>
              </a:ext>
            </a:extLst>
          </p:cNvPr>
          <p:cNvSpPr/>
          <p:nvPr/>
        </p:nvSpPr>
        <p:spPr>
          <a:xfrm>
            <a:off x="5892459" y="3862628"/>
            <a:ext cx="2350966" cy="2193954"/>
          </a:xfrm>
          <a:prstGeom prst="rect">
            <a:avLst/>
          </a:prstGeom>
          <a:gradFill>
            <a:gsLst>
              <a:gs pos="100000">
                <a:srgbClr val="666666">
                  <a:lumMod val="60000"/>
                  <a:lumOff val="40000"/>
                  <a:alpha val="20000"/>
                </a:srgbClr>
              </a:gs>
              <a:gs pos="0">
                <a:srgbClr val="666666">
                  <a:lumMod val="60000"/>
                  <a:lumOff val="40000"/>
                  <a:alpha val="0"/>
                </a:srgbClr>
              </a:gs>
            </a:gsLst>
            <a:lin ang="16200000" scaled="1"/>
          </a:gradFill>
          <a:ln w="12700" cap="flat" cmpd="sng" algn="ctr">
            <a:noFill/>
            <a:prstDash val="solid"/>
            <a:miter lim="800000"/>
          </a:ln>
          <a:effectLst/>
        </p:spPr>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algn="ctr" defTabSz="914034"/>
            <a:endParaRPr sz="1400" kern="0">
              <a:solidFill>
                <a:srgbClr val="5E5E5E">
                  <a:lumMod val="50000"/>
                </a:srgbClr>
              </a:solidFill>
              <a:cs typeface="+mn-ea"/>
              <a:sym typeface="+mn-lt"/>
            </a:endParaRPr>
          </a:p>
        </p:txBody>
      </p:sp>
      <p:grpSp>
        <p:nvGrpSpPr>
          <p:cNvPr id="148" name="组合 30">
            <a:extLst>
              <a:ext uri="{FF2B5EF4-FFF2-40B4-BE49-F238E27FC236}">
                <a16:creationId xmlns:a16="http://schemas.microsoft.com/office/drawing/2014/main" id="{2AD789FB-53DF-4131-9D36-DDAA97581628}"/>
              </a:ext>
            </a:extLst>
          </p:cNvPr>
          <p:cNvGrpSpPr/>
          <p:nvPr/>
        </p:nvGrpSpPr>
        <p:grpSpPr>
          <a:xfrm>
            <a:off x="5892459" y="3862627"/>
            <a:ext cx="369139" cy="305550"/>
            <a:chOff x="-1" y="-1"/>
            <a:chExt cx="871578" cy="721437"/>
          </a:xfrm>
        </p:grpSpPr>
        <p:sp>
          <p:nvSpPr>
            <p:cNvPr id="149" name="形状">
              <a:extLst>
                <a:ext uri="{FF2B5EF4-FFF2-40B4-BE49-F238E27FC236}">
                  <a16:creationId xmlns:a16="http://schemas.microsoft.com/office/drawing/2014/main" id="{BDE8D1E1-ECC4-4701-8B89-67A5F2E05C36}"/>
                </a:ext>
              </a:extLst>
            </p:cNvPr>
            <p:cNvSpPr/>
            <p:nvPr/>
          </p:nvSpPr>
          <p:spPr>
            <a:xfrm>
              <a:off x="-1" y="-1"/>
              <a:ext cx="871578" cy="721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6615"/>
                  </a:lnTo>
                  <a:lnTo>
                    <a:pt x="10800" y="21600"/>
                  </a:lnTo>
                  <a:lnTo>
                    <a:pt x="0" y="16615"/>
                  </a:lnTo>
                  <a:lnTo>
                    <a:pt x="0" y="0"/>
                  </a:lnTo>
                  <a:close/>
                </a:path>
              </a:pathLst>
            </a:custGeom>
            <a:gradFill flip="none" rotWithShape="1">
              <a:gsLst>
                <a:gs pos="0">
                  <a:srgbClr val="D0BBFF"/>
                </a:gs>
                <a:gs pos="100000">
                  <a:srgbClr val="A8C4FF"/>
                </a:gs>
              </a:gsLst>
              <a:lin ang="15582167" scaled="0"/>
            </a:gradFill>
            <a:ln w="12700" cap="flat">
              <a:noFill/>
              <a:miter lim="400000"/>
            </a:ln>
            <a:effectLst/>
          </p:spPr>
          <p:txBody>
            <a:bodyPr wrap="square" lIns="19363" tIns="19363" rIns="19363" bIns="19363" numCol="1" anchor="ctr">
              <a:noAutofit/>
            </a:bodyPr>
            <a:lstStyle/>
            <a:p>
              <a:pPr marL="0" marR="0" lvl="0" indent="0" algn="ctr" defTabSz="216292" rtl="0" eaLnBrk="1" fontAlgn="auto" latinLnBrk="0" hangingPunct="1">
                <a:lnSpc>
                  <a:spcPct val="100000"/>
                </a:lnSpc>
                <a:spcBef>
                  <a:spcPts val="0"/>
                </a:spcBef>
                <a:spcAft>
                  <a:spcPts val="0"/>
                </a:spcAft>
                <a:buClrTx/>
                <a:buSzTx/>
                <a:buFontTx/>
                <a:buNone/>
                <a:tabLst/>
                <a:defRPr>
                  <a:solidFill>
                    <a:srgbClr val="666666"/>
                  </a:solidFill>
                </a:defRPr>
              </a:pPr>
              <a:endParaRPr kumimoji="0" sz="762" b="0" i="0" u="none" strike="noStrike" kern="1200" cap="none" spc="0" normalizeH="0" baseline="0" noProof="0">
                <a:ln>
                  <a:noFill/>
                </a:ln>
                <a:solidFill>
                  <a:srgbClr val="000000"/>
                </a:solidFill>
                <a:effectLst/>
                <a:uLnTx/>
                <a:uFillTx/>
                <a:cs typeface="+mn-ea"/>
                <a:sym typeface="+mn-lt"/>
              </a:endParaRPr>
            </a:p>
          </p:txBody>
        </p:sp>
        <p:sp>
          <p:nvSpPr>
            <p:cNvPr id="150" name="文本框 33">
              <a:extLst>
                <a:ext uri="{FF2B5EF4-FFF2-40B4-BE49-F238E27FC236}">
                  <a16:creationId xmlns:a16="http://schemas.microsoft.com/office/drawing/2014/main" id="{FF904CA9-4E10-4D0B-B773-4F8EA3B1471D}"/>
                </a:ext>
              </a:extLst>
            </p:cNvPr>
            <p:cNvSpPr txBox="1"/>
            <p:nvPr/>
          </p:nvSpPr>
          <p:spPr>
            <a:xfrm>
              <a:off x="-1" y="45150"/>
              <a:ext cx="871576" cy="5648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1630" tIns="21630" rIns="21630" bIns="21630" numCol="1" anchor="ctr">
              <a:spAutoFit/>
            </a:bodyPr>
            <a:lstStyle>
              <a:lvl1pPr algn="ctr" defTabSz="3189715">
                <a:defRPr sz="3000">
                  <a:solidFill>
                    <a:srgbClr val="FFFFFF"/>
                  </a:solidFill>
                  <a:latin typeface="HarmonyHeiTi"/>
                  <a:ea typeface="HarmonyHeiTi"/>
                  <a:cs typeface="HarmonyHeiTi"/>
                  <a:sym typeface="HarmonyHeiTi"/>
                </a:defRPr>
              </a:lvl1pPr>
            </a:lstStyle>
            <a:p>
              <a:pPr marL="0" marR="0" lvl="0" indent="0" algn="ctr" defTabSz="3189715" rtl="0" eaLnBrk="1" fontAlgn="auto" latinLnBrk="0" hangingPunct="1">
                <a:lnSpc>
                  <a:spcPct val="100000"/>
                </a:lnSpc>
                <a:spcBef>
                  <a:spcPts val="0"/>
                </a:spcBef>
                <a:spcAft>
                  <a:spcPts val="0"/>
                </a:spcAft>
                <a:buClrTx/>
                <a:buSzTx/>
                <a:buFontTx/>
                <a:buNone/>
                <a:tabLst/>
                <a:defRPr/>
              </a:pPr>
              <a:r>
                <a:rPr kumimoji="0" sz="1271" b="0" i="0" u="none" strike="noStrike" kern="1200" cap="none" spc="0" normalizeH="0" baseline="0" noProof="0" dirty="0">
                  <a:ln>
                    <a:noFill/>
                  </a:ln>
                  <a:solidFill>
                    <a:srgbClr val="000000"/>
                  </a:solidFill>
                  <a:effectLst/>
                  <a:uLnTx/>
                  <a:uFillTx/>
                  <a:latin typeface="+mn-lt"/>
                  <a:ea typeface="+mn-ea"/>
                  <a:cs typeface="+mn-ea"/>
                  <a:sym typeface="+mn-lt"/>
                </a:rPr>
                <a:t>证</a:t>
              </a:r>
            </a:p>
          </p:txBody>
        </p:sp>
      </p:grpSp>
      <p:sp>
        <p:nvSpPr>
          <p:cNvPr id="151" name="文本框 31">
            <a:extLst>
              <a:ext uri="{FF2B5EF4-FFF2-40B4-BE49-F238E27FC236}">
                <a16:creationId xmlns:a16="http://schemas.microsoft.com/office/drawing/2014/main" id="{18B4B923-DB24-49CD-96E4-1B2587FDC9CA}"/>
              </a:ext>
            </a:extLst>
          </p:cNvPr>
          <p:cNvSpPr txBox="1"/>
          <p:nvPr/>
        </p:nvSpPr>
        <p:spPr>
          <a:xfrm>
            <a:off x="6655159" y="4025457"/>
            <a:ext cx="825566" cy="247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defTabSz="807416">
              <a:defRPr sz="3800" b="1">
                <a:gradFill flip="none" rotWithShape="1">
                  <a:gsLst>
                    <a:gs pos="0">
                      <a:srgbClr val="FFE68D"/>
                    </a:gs>
                    <a:gs pos="100000">
                      <a:srgbClr val="FFC156"/>
                    </a:gs>
                  </a:gsLst>
                  <a:lin ang="3600000" scaled="0"/>
                </a:gradFill>
                <a:latin typeface="HarmonyHeiTi"/>
                <a:ea typeface="HarmonyHeiTi"/>
                <a:cs typeface="HarmonyHeiTi"/>
                <a:sym typeface="HarmonyHeiTi"/>
              </a:defRPr>
            </a:lvl1pPr>
          </a:lstStyle>
          <a:p>
            <a:pPr marL="0" marR="0" lvl="0" indent="0" algn="ctr" defTabSz="807416" rtl="0" eaLnBrk="1" fontAlgn="auto" latinLnBrk="0" hangingPunct="1">
              <a:lnSpc>
                <a:spcPct val="100000"/>
              </a:lnSpc>
              <a:spcBef>
                <a:spcPts val="0"/>
              </a:spcBef>
              <a:spcAft>
                <a:spcPts val="0"/>
              </a:spcAft>
              <a:buClrTx/>
              <a:buSzTx/>
              <a:buFontTx/>
              <a:buNone/>
              <a:tabLst/>
              <a:defRPr/>
            </a:pPr>
            <a:r>
              <a:rPr kumimoji="0" sz="1609" b="1" i="0" u="none" strike="noStrike" kern="1200" cap="none" spc="0" normalizeH="0" baseline="0" noProof="0" dirty="0" err="1">
                <a:ln>
                  <a:noFill/>
                </a:ln>
                <a:solidFill>
                  <a:srgbClr val="000000"/>
                </a:solidFill>
                <a:effectLst/>
                <a:uLnTx/>
                <a:uFillTx/>
                <a:latin typeface="+mn-lt"/>
                <a:ea typeface="+mn-ea"/>
                <a:cs typeface="+mn-ea"/>
                <a:sym typeface="+mn-lt"/>
              </a:rPr>
              <a:t>人才认证</a:t>
            </a:r>
            <a:endParaRPr kumimoji="0" sz="1609" b="1" i="0" u="none" strike="noStrike" kern="1200" cap="none" spc="0" normalizeH="0" baseline="0" noProof="0" dirty="0">
              <a:ln>
                <a:noFill/>
              </a:ln>
              <a:solidFill>
                <a:srgbClr val="000000"/>
              </a:solidFill>
              <a:effectLst/>
              <a:uLnTx/>
              <a:uFillTx/>
              <a:latin typeface="+mn-lt"/>
              <a:ea typeface="+mn-ea"/>
              <a:cs typeface="+mn-ea"/>
              <a:sym typeface="+mn-lt"/>
            </a:endParaRPr>
          </a:p>
        </p:txBody>
      </p:sp>
      <p:grpSp>
        <p:nvGrpSpPr>
          <p:cNvPr id="152" name="成组">
            <a:extLst>
              <a:ext uri="{FF2B5EF4-FFF2-40B4-BE49-F238E27FC236}">
                <a16:creationId xmlns:a16="http://schemas.microsoft.com/office/drawing/2014/main" id="{519A0E33-EE8E-444B-9B89-70FCD616614D}"/>
              </a:ext>
            </a:extLst>
          </p:cNvPr>
          <p:cNvGrpSpPr/>
          <p:nvPr/>
        </p:nvGrpSpPr>
        <p:grpSpPr>
          <a:xfrm>
            <a:off x="6701384" y="4458477"/>
            <a:ext cx="1144794" cy="1053335"/>
            <a:chOff x="0" y="0"/>
            <a:chExt cx="2702985" cy="2487040"/>
          </a:xfrm>
        </p:grpSpPr>
        <p:pic>
          <p:nvPicPr>
            <p:cNvPr id="153" name="图片 2" descr="图片 2">
              <a:extLst>
                <a:ext uri="{FF2B5EF4-FFF2-40B4-BE49-F238E27FC236}">
                  <a16:creationId xmlns:a16="http://schemas.microsoft.com/office/drawing/2014/main" id="{D4878B15-D2BF-4B1D-895B-D6D0478FBA43}"/>
                </a:ext>
              </a:extLst>
            </p:cNvPr>
            <p:cNvPicPr>
              <a:picLocks noChangeAspect="1"/>
            </p:cNvPicPr>
            <p:nvPr/>
          </p:nvPicPr>
          <p:blipFill>
            <a:blip r:embed="rId21"/>
            <a:stretch>
              <a:fillRect/>
            </a:stretch>
          </p:blipFill>
          <p:spPr>
            <a:xfrm>
              <a:off x="13917" y="577021"/>
              <a:ext cx="2689069" cy="1910020"/>
            </a:xfrm>
            <a:prstGeom prst="rect">
              <a:avLst/>
            </a:prstGeom>
            <a:ln w="12700" cap="flat">
              <a:noFill/>
              <a:miter lim="400000"/>
            </a:ln>
            <a:effectLst/>
          </p:spPr>
        </p:pic>
        <p:pic>
          <p:nvPicPr>
            <p:cNvPr id="154" name="图片 27" descr="图片 27">
              <a:extLst>
                <a:ext uri="{FF2B5EF4-FFF2-40B4-BE49-F238E27FC236}">
                  <a16:creationId xmlns:a16="http://schemas.microsoft.com/office/drawing/2014/main" id="{26E6CE75-DC50-4CDA-AF34-8FD17099DC3E}"/>
                </a:ext>
              </a:extLst>
            </p:cNvPr>
            <p:cNvPicPr>
              <a:picLocks noChangeAspect="1"/>
            </p:cNvPicPr>
            <p:nvPr/>
          </p:nvPicPr>
          <p:blipFill>
            <a:blip r:embed="rId22"/>
            <a:srcRect r="15226"/>
            <a:stretch>
              <a:fillRect/>
            </a:stretch>
          </p:blipFill>
          <p:spPr>
            <a:xfrm>
              <a:off x="-1" y="0"/>
              <a:ext cx="2702986" cy="518132"/>
            </a:xfrm>
            <a:prstGeom prst="rect">
              <a:avLst/>
            </a:prstGeom>
            <a:ln w="12700" cap="flat">
              <a:noFill/>
              <a:miter lim="400000"/>
            </a:ln>
            <a:effectLst/>
          </p:spPr>
        </p:pic>
      </p:grpSp>
      <p:sp>
        <p:nvSpPr>
          <p:cNvPr id="155" name="文本框 5">
            <a:extLst>
              <a:ext uri="{FF2B5EF4-FFF2-40B4-BE49-F238E27FC236}">
                <a16:creationId xmlns:a16="http://schemas.microsoft.com/office/drawing/2014/main" id="{ADC092DE-BAB8-4463-95DE-0B8A4874675E}"/>
              </a:ext>
            </a:extLst>
          </p:cNvPr>
          <p:cNvSpPr txBox="1"/>
          <p:nvPr/>
        </p:nvSpPr>
        <p:spPr>
          <a:xfrm>
            <a:off x="6379638" y="4651675"/>
            <a:ext cx="189149" cy="831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8124" tIns="28124" rIns="28124" bIns="28124" anchor="ctr">
            <a:spAutoFit/>
          </a:bodyPr>
          <a:lstStyle>
            <a:lvl1pPr defTabSz="3192641">
              <a:lnSpc>
                <a:spcPct val="90000"/>
              </a:lnSpc>
              <a:defRPr sz="2200">
                <a:solidFill>
                  <a:srgbClr val="FFFFFF"/>
                </a:solidFill>
              </a:defRPr>
            </a:lvl1pPr>
          </a:lstStyle>
          <a:p>
            <a:pPr marL="0" marR="0" lvl="0" indent="0" algn="l" defTabSz="3192641" rtl="0" eaLnBrk="1" fontAlgn="auto" latinLnBrk="0" hangingPunct="1">
              <a:lnSpc>
                <a:spcPct val="90000"/>
              </a:lnSpc>
              <a:spcBef>
                <a:spcPts val="0"/>
              </a:spcBef>
              <a:spcAft>
                <a:spcPts val="0"/>
              </a:spcAft>
              <a:buClrTx/>
              <a:buSzTx/>
              <a:buFontTx/>
              <a:buNone/>
              <a:tabLst/>
              <a:defRPr/>
            </a:pPr>
            <a:r>
              <a:rPr kumimoji="0" sz="932" b="0" i="0" u="none" strike="noStrike" kern="1200" cap="none" spc="0" normalizeH="0" baseline="0" noProof="0" dirty="0" err="1">
                <a:ln>
                  <a:noFill/>
                </a:ln>
                <a:solidFill>
                  <a:srgbClr val="000000"/>
                </a:solidFill>
                <a:effectLst/>
                <a:uLnTx/>
                <a:uFillTx/>
                <a:cs typeface="+mn-ea"/>
                <a:sym typeface="+mn-lt"/>
              </a:rPr>
              <a:t>国家标准融入</a:t>
            </a:r>
            <a:endParaRPr kumimoji="0" sz="932" b="0" i="0" u="none" strike="noStrike" kern="1200" cap="none" spc="0" normalizeH="0" baseline="0" noProof="0" dirty="0">
              <a:ln>
                <a:noFill/>
              </a:ln>
              <a:solidFill>
                <a:srgbClr val="000000"/>
              </a:solidFill>
              <a:effectLst/>
              <a:uLnTx/>
              <a:uFillTx/>
              <a:cs typeface="+mn-ea"/>
              <a:sym typeface="+mn-lt"/>
            </a:endParaRPr>
          </a:p>
        </p:txBody>
      </p:sp>
      <p:grpSp>
        <p:nvGrpSpPr>
          <p:cNvPr id="156" name="成组">
            <a:extLst>
              <a:ext uri="{FF2B5EF4-FFF2-40B4-BE49-F238E27FC236}">
                <a16:creationId xmlns:a16="http://schemas.microsoft.com/office/drawing/2014/main" id="{08A58966-7F18-4EFF-9FD9-51EDA75F05A6}"/>
              </a:ext>
            </a:extLst>
          </p:cNvPr>
          <p:cNvGrpSpPr/>
          <p:nvPr/>
        </p:nvGrpSpPr>
        <p:grpSpPr>
          <a:xfrm>
            <a:off x="6418990" y="5580598"/>
            <a:ext cx="1224212" cy="386128"/>
            <a:chOff x="0" y="0"/>
            <a:chExt cx="2890498" cy="911688"/>
          </a:xfrm>
        </p:grpSpPr>
        <p:grpSp>
          <p:nvGrpSpPr>
            <p:cNvPr id="157" name="成组">
              <a:extLst>
                <a:ext uri="{FF2B5EF4-FFF2-40B4-BE49-F238E27FC236}">
                  <a16:creationId xmlns:a16="http://schemas.microsoft.com/office/drawing/2014/main" id="{3D2538E0-C5D2-465F-BDC8-B297C39AA012}"/>
                </a:ext>
              </a:extLst>
            </p:cNvPr>
            <p:cNvGrpSpPr/>
            <p:nvPr/>
          </p:nvGrpSpPr>
          <p:grpSpPr>
            <a:xfrm>
              <a:off x="1069443" y="67048"/>
              <a:ext cx="1821055" cy="770622"/>
              <a:chOff x="0" y="14818"/>
              <a:chExt cx="1821054" cy="770614"/>
            </a:xfrm>
          </p:grpSpPr>
          <p:sp>
            <p:nvSpPr>
              <p:cNvPr id="159" name="文本框 5">
                <a:extLst>
                  <a:ext uri="{FF2B5EF4-FFF2-40B4-BE49-F238E27FC236}">
                    <a16:creationId xmlns:a16="http://schemas.microsoft.com/office/drawing/2014/main" id="{B2102A50-9981-46F4-B086-7BB09D2D805C}"/>
                  </a:ext>
                </a:extLst>
              </p:cNvPr>
              <p:cNvSpPr/>
              <p:nvPr/>
            </p:nvSpPr>
            <p:spPr>
              <a:xfrm>
                <a:off x="0" y="14818"/>
                <a:ext cx="1821054" cy="33866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defTabSz="3192641">
                  <a:defRPr sz="2200" b="1">
                    <a:gradFill flip="none" rotWithShape="1">
                      <a:gsLst>
                        <a:gs pos="0">
                          <a:srgbClr val="B6EBFF"/>
                        </a:gs>
                        <a:gs pos="100000">
                          <a:srgbClr val="B8B9FF"/>
                        </a:gs>
                      </a:gsLst>
                      <a:lin ang="3600000" scaled="0"/>
                    </a:gradFill>
                    <a:latin typeface="HarmonyHeiTi"/>
                    <a:ea typeface="HarmonyHeiTi"/>
                    <a:cs typeface="HarmonyHeiTi"/>
                    <a:sym typeface="HarmonyHeiTi"/>
                  </a:defRPr>
                </a:lvl1pPr>
              </a:lstStyle>
              <a:p>
                <a:pPr marL="0" marR="0" lvl="0" indent="0" algn="l" defTabSz="3192641" rtl="0" eaLnBrk="1" fontAlgn="auto" latinLnBrk="0" hangingPunct="1">
                  <a:lnSpc>
                    <a:spcPct val="100000"/>
                  </a:lnSpc>
                  <a:spcBef>
                    <a:spcPts val="0"/>
                  </a:spcBef>
                  <a:spcAft>
                    <a:spcPts val="0"/>
                  </a:spcAft>
                  <a:buClrTx/>
                  <a:buSzTx/>
                  <a:buFontTx/>
                  <a:buNone/>
                  <a:tabLst/>
                  <a:defRPr/>
                </a:pPr>
                <a:r>
                  <a:rPr kumimoji="0" sz="932" b="1" i="0" u="none" strike="noStrike" kern="1200" cap="none" spc="0" normalizeH="0" baseline="0" noProof="0" dirty="0" err="1">
                    <a:ln>
                      <a:noFill/>
                    </a:ln>
                    <a:solidFill>
                      <a:srgbClr val="000000"/>
                    </a:solidFill>
                    <a:effectLst/>
                    <a:uLnTx/>
                    <a:uFillTx/>
                    <a:latin typeface="+mn-lt"/>
                    <a:ea typeface="+mn-ea"/>
                    <a:cs typeface="+mn-ea"/>
                    <a:sym typeface="+mn-lt"/>
                  </a:rPr>
                  <a:t>培养DBA人才</a:t>
                </a:r>
                <a:endParaRPr kumimoji="0" sz="932" b="1" i="0" u="none" strike="noStrike" kern="1200" cap="none" spc="0" normalizeH="0" baseline="0" noProof="0" dirty="0">
                  <a:ln>
                    <a:noFill/>
                  </a:ln>
                  <a:solidFill>
                    <a:srgbClr val="000000"/>
                  </a:solidFill>
                  <a:effectLst/>
                  <a:uLnTx/>
                  <a:uFillTx/>
                  <a:latin typeface="+mn-lt"/>
                  <a:ea typeface="+mn-ea"/>
                  <a:cs typeface="+mn-ea"/>
                  <a:sym typeface="+mn-lt"/>
                </a:endParaRPr>
              </a:p>
            </p:txBody>
          </p:sp>
          <p:sp>
            <p:nvSpPr>
              <p:cNvPr id="160" name="文本框 31">
                <a:extLst>
                  <a:ext uri="{FF2B5EF4-FFF2-40B4-BE49-F238E27FC236}">
                    <a16:creationId xmlns:a16="http://schemas.microsoft.com/office/drawing/2014/main" id="{CFB4C8EC-25D0-403C-A161-0CF2A15D7A72}"/>
                  </a:ext>
                </a:extLst>
              </p:cNvPr>
              <p:cNvSpPr/>
              <p:nvPr/>
            </p:nvSpPr>
            <p:spPr>
              <a:xfrm>
                <a:off x="0" y="323685"/>
                <a:ext cx="1718192" cy="46174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defTabSz="807416">
                  <a:defRPr sz="3000" b="1">
                    <a:gradFill flip="none" rotWithShape="1">
                      <a:gsLst>
                        <a:gs pos="0">
                          <a:srgbClr val="FFE68D"/>
                        </a:gs>
                        <a:gs pos="100000">
                          <a:srgbClr val="FFC156"/>
                        </a:gs>
                      </a:gsLst>
                      <a:lin ang="3600000" scaled="0"/>
                    </a:gradFill>
                    <a:latin typeface="HarmonyHeiTi"/>
                    <a:ea typeface="HarmonyHeiTi"/>
                    <a:cs typeface="HarmonyHeiTi"/>
                    <a:sym typeface="HarmonyHeiTi"/>
                  </a:defRPr>
                </a:lvl1pPr>
              </a:lstStyle>
              <a:p>
                <a:pPr marL="0" marR="0" lvl="0" indent="0" algn="l" defTabSz="807416" rtl="0" eaLnBrk="1" fontAlgn="auto" latinLnBrk="0" hangingPunct="1">
                  <a:lnSpc>
                    <a:spcPct val="100000"/>
                  </a:lnSpc>
                  <a:spcBef>
                    <a:spcPts val="0"/>
                  </a:spcBef>
                  <a:spcAft>
                    <a:spcPts val="0"/>
                  </a:spcAft>
                  <a:buClrTx/>
                  <a:buSzTx/>
                  <a:buFontTx/>
                  <a:buNone/>
                  <a:tabLst/>
                  <a:defRPr/>
                </a:pPr>
                <a:r>
                  <a:rPr kumimoji="0" sz="1271" b="1" i="0" u="none" strike="noStrike" kern="1200" cap="none" spc="0" normalizeH="0" baseline="0" noProof="0" dirty="0">
                    <a:ln>
                      <a:noFill/>
                    </a:ln>
                    <a:solidFill>
                      <a:srgbClr val="4472C4"/>
                    </a:solidFill>
                    <a:effectLst/>
                    <a:uLnTx/>
                    <a:uFillTx/>
                    <a:latin typeface="+mn-lt"/>
                    <a:ea typeface="+mn-ea"/>
                    <a:cs typeface="+mn-ea"/>
                    <a:sym typeface="+mn-lt"/>
                  </a:rPr>
                  <a:t>10万+人</a:t>
                </a:r>
              </a:p>
            </p:txBody>
          </p:sp>
        </p:grpSp>
        <p:pic>
          <p:nvPicPr>
            <p:cNvPr id="158" name="图形 182" descr="图形 182">
              <a:extLst>
                <a:ext uri="{FF2B5EF4-FFF2-40B4-BE49-F238E27FC236}">
                  <a16:creationId xmlns:a16="http://schemas.microsoft.com/office/drawing/2014/main" id="{75C75CDD-7667-4BC1-B381-0093D9A7C338}"/>
                </a:ext>
              </a:extLst>
            </p:cNvPr>
            <p:cNvPicPr>
              <a:picLocks noChangeAspect="1"/>
            </p:cNvPicPr>
            <p:nvPr/>
          </p:nvPicPr>
          <p:blipFill>
            <a:blip r:embed="rId23">
              <a:duotone>
                <a:prstClr val="black"/>
                <a:schemeClr val="accent1">
                  <a:tint val="45000"/>
                  <a:satMod val="400000"/>
                </a:schemeClr>
              </a:duotone>
            </a:blip>
            <a:stretch>
              <a:fillRect/>
            </a:stretch>
          </p:blipFill>
          <p:spPr>
            <a:xfrm>
              <a:off x="0" y="0"/>
              <a:ext cx="836077" cy="911688"/>
            </a:xfrm>
            <a:prstGeom prst="rect">
              <a:avLst/>
            </a:prstGeom>
            <a:ln w="12700" cap="flat">
              <a:noFill/>
              <a:miter lim="400000"/>
            </a:ln>
            <a:effectLst/>
          </p:spPr>
        </p:pic>
      </p:grpSp>
      <p:sp>
        <p:nvSpPr>
          <p:cNvPr id="161" name="矩形">
            <a:extLst>
              <a:ext uri="{FF2B5EF4-FFF2-40B4-BE49-F238E27FC236}">
                <a16:creationId xmlns:a16="http://schemas.microsoft.com/office/drawing/2014/main" id="{5A4E46A2-D0FC-44D6-B819-6E434C8E9660}"/>
              </a:ext>
            </a:extLst>
          </p:cNvPr>
          <p:cNvSpPr/>
          <p:nvPr/>
        </p:nvSpPr>
        <p:spPr>
          <a:xfrm>
            <a:off x="3432499" y="3869469"/>
            <a:ext cx="2392406" cy="2193955"/>
          </a:xfrm>
          <a:prstGeom prst="rect">
            <a:avLst/>
          </a:prstGeom>
          <a:gradFill>
            <a:gsLst>
              <a:gs pos="100000">
                <a:srgbClr val="666666">
                  <a:lumMod val="60000"/>
                  <a:lumOff val="40000"/>
                  <a:alpha val="20000"/>
                </a:srgbClr>
              </a:gs>
              <a:gs pos="0">
                <a:srgbClr val="666666">
                  <a:lumMod val="60000"/>
                  <a:lumOff val="40000"/>
                  <a:alpha val="0"/>
                </a:srgbClr>
              </a:gs>
            </a:gsLst>
            <a:lin ang="16200000" scaled="1"/>
          </a:gradFill>
          <a:ln w="12700" cap="flat" cmpd="sng" algn="ctr">
            <a:noFill/>
            <a:prstDash val="solid"/>
            <a:miter lim="800000"/>
          </a:ln>
          <a:effectLst/>
        </p:spPr>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algn="ctr" defTabSz="914034"/>
            <a:endParaRPr sz="1400" kern="0">
              <a:solidFill>
                <a:srgbClr val="5E5E5E">
                  <a:lumMod val="50000"/>
                </a:srgbClr>
              </a:solidFill>
              <a:cs typeface="+mn-ea"/>
              <a:sym typeface="+mn-lt"/>
            </a:endParaRPr>
          </a:p>
        </p:txBody>
      </p:sp>
      <p:sp>
        <p:nvSpPr>
          <p:cNvPr id="165" name="文本框 31">
            <a:extLst>
              <a:ext uri="{FF2B5EF4-FFF2-40B4-BE49-F238E27FC236}">
                <a16:creationId xmlns:a16="http://schemas.microsoft.com/office/drawing/2014/main" id="{70D80D09-A8F2-4824-AB3C-8400C5D634AA}"/>
              </a:ext>
            </a:extLst>
          </p:cNvPr>
          <p:cNvSpPr txBox="1"/>
          <p:nvPr/>
        </p:nvSpPr>
        <p:spPr>
          <a:xfrm>
            <a:off x="4283612" y="4029613"/>
            <a:ext cx="1001568"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0" marR="0" lvl="0" indent="0" algn="ctr" defTabSz="807416" rtl="0" eaLnBrk="1" fontAlgn="auto" latinLnBrk="0" hangingPunct="0">
              <a:lnSpc>
                <a:spcPct val="100000"/>
              </a:lnSpc>
              <a:spcBef>
                <a:spcPts val="0"/>
              </a:spcBef>
              <a:spcAft>
                <a:spcPts val="0"/>
              </a:spcAft>
              <a:buClrTx/>
              <a:buSzTx/>
              <a:buFontTx/>
              <a:buNone/>
              <a:tabLst/>
              <a:defRPr sz="3800" b="1">
                <a:gradFill flip="none" rotWithShape="1">
                  <a:gsLst>
                    <a:gs pos="0">
                      <a:srgbClr val="FFE68D"/>
                    </a:gs>
                    <a:gs pos="100000">
                      <a:srgbClr val="FFC156"/>
                    </a:gs>
                  </a:gsLst>
                  <a:lin ang="3600000" scaled="0"/>
                </a:gradFill>
                <a:latin typeface="HarmonyHeiTi"/>
                <a:ea typeface="HarmonyHeiTi"/>
                <a:cs typeface="HarmonyHeiTi"/>
                <a:sym typeface="HarmonyHeiTi"/>
              </a:defRPr>
            </a:pPr>
            <a:r>
              <a:rPr kumimoji="0" sz="1600" b="1" i="0" u="none" strike="noStrike" kern="0" cap="none" spc="0" normalizeH="0" baseline="0" noProof="0" dirty="0" err="1">
                <a:ln>
                  <a:noFill/>
                </a:ln>
                <a:solidFill>
                  <a:srgbClr val="000000"/>
                </a:solidFill>
                <a:effectLst/>
                <a:uLnTx/>
                <a:uFillTx/>
                <a:cs typeface="+mn-ea"/>
                <a:sym typeface="+mn-lt"/>
              </a:rPr>
              <a:t>ICT大赛</a:t>
            </a:r>
            <a:endParaRPr kumimoji="0" sz="1600" b="1" i="0" u="none" strike="noStrike" kern="0" cap="none" spc="0" normalizeH="0" baseline="0" noProof="0" dirty="0">
              <a:ln>
                <a:noFill/>
              </a:ln>
              <a:solidFill>
                <a:srgbClr val="000000"/>
              </a:solidFill>
              <a:effectLst/>
              <a:uLnTx/>
              <a:uFillTx/>
              <a:cs typeface="+mn-ea"/>
              <a:sym typeface="+mn-lt"/>
            </a:endParaRPr>
          </a:p>
        </p:txBody>
      </p:sp>
      <p:grpSp>
        <p:nvGrpSpPr>
          <p:cNvPr id="166" name="成组">
            <a:extLst>
              <a:ext uri="{FF2B5EF4-FFF2-40B4-BE49-F238E27FC236}">
                <a16:creationId xmlns:a16="http://schemas.microsoft.com/office/drawing/2014/main" id="{96C8F31D-E751-4BAD-950A-462B675429CB}"/>
              </a:ext>
            </a:extLst>
          </p:cNvPr>
          <p:cNvGrpSpPr/>
          <p:nvPr/>
        </p:nvGrpSpPr>
        <p:grpSpPr>
          <a:xfrm>
            <a:off x="3312839" y="4322941"/>
            <a:ext cx="2408927" cy="1295210"/>
            <a:chOff x="0" y="65819"/>
            <a:chExt cx="5002672" cy="3057419"/>
          </a:xfrm>
        </p:grpSpPr>
        <p:sp>
          <p:nvSpPr>
            <p:cNvPr id="167" name="Google Shape;110;p19">
              <a:extLst>
                <a:ext uri="{FF2B5EF4-FFF2-40B4-BE49-F238E27FC236}">
                  <a16:creationId xmlns:a16="http://schemas.microsoft.com/office/drawing/2014/main" id="{728D0D60-F9FC-4281-8B00-93AACF4707C7}"/>
                </a:ext>
              </a:extLst>
            </p:cNvPr>
            <p:cNvSpPr/>
            <p:nvPr/>
          </p:nvSpPr>
          <p:spPr>
            <a:xfrm>
              <a:off x="1182299" y="340802"/>
              <a:ext cx="3747432" cy="3"/>
            </a:xfrm>
            <a:prstGeom prst="line">
              <a:avLst/>
            </a:prstGeom>
            <a:noFill/>
            <a:ln w="3175" cap="flat">
              <a:solidFill>
                <a:srgbClr val="B7B7B7">
                  <a:alpha val="17685"/>
                </a:srgbClr>
              </a:solidFill>
              <a:prstDash val="solid"/>
              <a:round/>
            </a:ln>
            <a:effectLst/>
          </p:spPr>
          <p:txBody>
            <a:bodyPr wrap="square" lIns="45719" tIns="45719" rIns="45719" bIns="45719"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rgbClr val="000000"/>
                </a:solidFill>
                <a:effectLst/>
                <a:uLnTx/>
                <a:uFillTx/>
                <a:cs typeface="+mn-ea"/>
                <a:sym typeface="+mn-lt"/>
              </a:endParaRPr>
            </a:p>
          </p:txBody>
        </p:sp>
        <p:sp>
          <p:nvSpPr>
            <p:cNvPr id="168" name="Google Shape;110;p19">
              <a:extLst>
                <a:ext uri="{FF2B5EF4-FFF2-40B4-BE49-F238E27FC236}">
                  <a16:creationId xmlns:a16="http://schemas.microsoft.com/office/drawing/2014/main" id="{E531FDDF-8781-44FD-8C7A-AE2E483D193E}"/>
                </a:ext>
              </a:extLst>
            </p:cNvPr>
            <p:cNvSpPr/>
            <p:nvPr/>
          </p:nvSpPr>
          <p:spPr>
            <a:xfrm>
              <a:off x="1182299" y="916300"/>
              <a:ext cx="3747432" cy="3"/>
            </a:xfrm>
            <a:prstGeom prst="line">
              <a:avLst/>
            </a:prstGeom>
            <a:noFill/>
            <a:ln w="3175" cap="flat">
              <a:solidFill>
                <a:srgbClr val="B7B7B7">
                  <a:alpha val="17685"/>
                </a:srgbClr>
              </a:solidFill>
              <a:prstDash val="solid"/>
              <a:round/>
            </a:ln>
            <a:effectLst/>
          </p:spPr>
          <p:txBody>
            <a:bodyPr wrap="square" lIns="45719" tIns="45719" rIns="45719" bIns="45719"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rgbClr val="000000"/>
                </a:solidFill>
                <a:effectLst/>
                <a:uLnTx/>
                <a:uFillTx/>
                <a:cs typeface="+mn-ea"/>
                <a:sym typeface="+mn-lt"/>
              </a:endParaRPr>
            </a:p>
          </p:txBody>
        </p:sp>
        <p:sp>
          <p:nvSpPr>
            <p:cNvPr id="169" name="Google Shape;110;p19">
              <a:extLst>
                <a:ext uri="{FF2B5EF4-FFF2-40B4-BE49-F238E27FC236}">
                  <a16:creationId xmlns:a16="http://schemas.microsoft.com/office/drawing/2014/main" id="{7A9369D5-7CCF-4784-8C7E-0CA1092C1CEE}"/>
                </a:ext>
              </a:extLst>
            </p:cNvPr>
            <p:cNvSpPr/>
            <p:nvPr/>
          </p:nvSpPr>
          <p:spPr>
            <a:xfrm>
              <a:off x="1182299" y="1491797"/>
              <a:ext cx="3747432" cy="3"/>
            </a:xfrm>
            <a:prstGeom prst="line">
              <a:avLst/>
            </a:prstGeom>
            <a:noFill/>
            <a:ln w="3175" cap="flat">
              <a:solidFill>
                <a:srgbClr val="B7B7B7">
                  <a:alpha val="17685"/>
                </a:srgbClr>
              </a:solidFill>
              <a:prstDash val="solid"/>
              <a:round/>
            </a:ln>
            <a:effectLst/>
          </p:spPr>
          <p:txBody>
            <a:bodyPr wrap="square" lIns="45719" tIns="45719" rIns="45719" bIns="45719"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rgbClr val="000000"/>
                </a:solidFill>
                <a:effectLst/>
                <a:uLnTx/>
                <a:uFillTx/>
                <a:cs typeface="+mn-ea"/>
                <a:sym typeface="+mn-lt"/>
              </a:endParaRPr>
            </a:p>
          </p:txBody>
        </p:sp>
        <p:sp>
          <p:nvSpPr>
            <p:cNvPr id="170" name="Google Shape;110;p19">
              <a:extLst>
                <a:ext uri="{FF2B5EF4-FFF2-40B4-BE49-F238E27FC236}">
                  <a16:creationId xmlns:a16="http://schemas.microsoft.com/office/drawing/2014/main" id="{BBD1E522-3068-4CB9-8C94-BC6DF59CBA91}"/>
                </a:ext>
              </a:extLst>
            </p:cNvPr>
            <p:cNvSpPr/>
            <p:nvPr/>
          </p:nvSpPr>
          <p:spPr>
            <a:xfrm>
              <a:off x="1182299" y="2067294"/>
              <a:ext cx="3747432" cy="3"/>
            </a:xfrm>
            <a:prstGeom prst="line">
              <a:avLst/>
            </a:prstGeom>
            <a:noFill/>
            <a:ln w="3175" cap="flat">
              <a:solidFill>
                <a:srgbClr val="B7B7B7">
                  <a:alpha val="17685"/>
                </a:srgbClr>
              </a:solidFill>
              <a:prstDash val="solid"/>
              <a:round/>
            </a:ln>
            <a:effectLst/>
          </p:spPr>
          <p:txBody>
            <a:bodyPr wrap="square" lIns="45719" tIns="45719" rIns="45719" bIns="45719"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rgbClr val="000000"/>
                </a:solidFill>
                <a:effectLst/>
                <a:uLnTx/>
                <a:uFillTx/>
                <a:cs typeface="+mn-ea"/>
                <a:sym typeface="+mn-lt"/>
              </a:endParaRPr>
            </a:p>
          </p:txBody>
        </p:sp>
        <p:sp>
          <p:nvSpPr>
            <p:cNvPr id="171" name="Google Shape;110;p19">
              <a:extLst>
                <a:ext uri="{FF2B5EF4-FFF2-40B4-BE49-F238E27FC236}">
                  <a16:creationId xmlns:a16="http://schemas.microsoft.com/office/drawing/2014/main" id="{2F7560E2-F538-4CB5-A103-0313EDABF43E}"/>
                </a:ext>
              </a:extLst>
            </p:cNvPr>
            <p:cNvSpPr/>
            <p:nvPr/>
          </p:nvSpPr>
          <p:spPr>
            <a:xfrm>
              <a:off x="1182299" y="2642791"/>
              <a:ext cx="3747432" cy="3"/>
            </a:xfrm>
            <a:prstGeom prst="line">
              <a:avLst/>
            </a:prstGeom>
            <a:noFill/>
            <a:ln w="3175" cap="flat">
              <a:solidFill>
                <a:srgbClr val="B7B7B7">
                  <a:alpha val="17685"/>
                </a:srgbClr>
              </a:solidFill>
              <a:prstDash val="solid"/>
              <a:round/>
            </a:ln>
            <a:effectLst/>
          </p:spPr>
          <p:txBody>
            <a:bodyPr wrap="square" lIns="45719" tIns="45719" rIns="45719" bIns="45719"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rgbClr val="000000"/>
                </a:solidFill>
                <a:effectLst/>
                <a:uLnTx/>
                <a:uFillTx/>
                <a:cs typeface="+mn-ea"/>
                <a:sym typeface="+mn-lt"/>
              </a:endParaRPr>
            </a:p>
          </p:txBody>
        </p:sp>
        <p:sp>
          <p:nvSpPr>
            <p:cNvPr id="172" name="矩形 3">
              <a:extLst>
                <a:ext uri="{FF2B5EF4-FFF2-40B4-BE49-F238E27FC236}">
                  <a16:creationId xmlns:a16="http://schemas.microsoft.com/office/drawing/2014/main" id="{4FED0487-B398-4210-B28B-46DF9FC32A75}"/>
                </a:ext>
              </a:extLst>
            </p:cNvPr>
            <p:cNvSpPr txBox="1"/>
            <p:nvPr/>
          </p:nvSpPr>
          <p:spPr>
            <a:xfrm>
              <a:off x="0" y="65819"/>
              <a:ext cx="1182301" cy="7948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1002" tIns="121002" rIns="121002" bIns="121002" numCol="1" anchor="t">
              <a:spAutoFit/>
            </a:bodyPr>
            <a:lstStyle/>
            <a:p>
              <a:pPr marL="0" marR="0" lvl="6" indent="0" algn="r" defTabSz="1737485" rtl="0" eaLnBrk="1" fontAlgn="auto" latinLnBrk="0" hangingPunct="0">
                <a:lnSpc>
                  <a:spcPct val="100000"/>
                </a:lnSpc>
                <a:spcBef>
                  <a:spcPts val="0"/>
                </a:spcBef>
                <a:spcAft>
                  <a:spcPts val="0"/>
                </a:spcAft>
                <a:buClrTx/>
                <a:buSzTx/>
                <a:buFontTx/>
                <a:buNone/>
                <a:tabLst/>
                <a:defRPr>
                  <a:solidFill>
                    <a:srgbClr val="DDDDDD"/>
                  </a:solidFill>
                  <a:latin typeface="HarmonyHeiTi"/>
                  <a:ea typeface="HarmonyHeiTi"/>
                  <a:cs typeface="HarmonyHeiTi"/>
                  <a:sym typeface="HarmonyHeiTi"/>
                </a:defRPr>
              </a:pPr>
              <a:r>
                <a:rPr kumimoji="0" sz="600" b="0" i="0" u="none" strike="noStrike" kern="0" cap="none" spc="0" normalizeH="0" baseline="0" noProof="0" dirty="0">
                  <a:ln>
                    <a:noFill/>
                  </a:ln>
                  <a:solidFill>
                    <a:srgbClr val="000000"/>
                  </a:solidFill>
                  <a:effectLst/>
                  <a:uLnTx/>
                  <a:uFillTx/>
                  <a:cs typeface="+mn-ea"/>
                  <a:sym typeface="+mn-lt"/>
                </a:rPr>
                <a:t>30000</a:t>
              </a:r>
            </a:p>
          </p:txBody>
        </p:sp>
        <p:sp>
          <p:nvSpPr>
            <p:cNvPr id="173" name="矩形 3">
              <a:extLst>
                <a:ext uri="{FF2B5EF4-FFF2-40B4-BE49-F238E27FC236}">
                  <a16:creationId xmlns:a16="http://schemas.microsoft.com/office/drawing/2014/main" id="{0EA0B184-E624-43CC-B8CE-91A790624ECC}"/>
                </a:ext>
              </a:extLst>
            </p:cNvPr>
            <p:cNvSpPr txBox="1"/>
            <p:nvPr/>
          </p:nvSpPr>
          <p:spPr>
            <a:xfrm>
              <a:off x="0" y="646243"/>
              <a:ext cx="1182303" cy="7948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1002" tIns="121002" rIns="121002" bIns="121002" numCol="1" anchor="t">
              <a:spAutoFit/>
            </a:bodyPr>
            <a:lstStyle/>
            <a:p>
              <a:pPr marL="0" marR="0" lvl="6" indent="0" algn="r" defTabSz="1737485" rtl="0" eaLnBrk="1" fontAlgn="auto" latinLnBrk="0" hangingPunct="0">
                <a:lnSpc>
                  <a:spcPct val="100000"/>
                </a:lnSpc>
                <a:spcBef>
                  <a:spcPts val="0"/>
                </a:spcBef>
                <a:spcAft>
                  <a:spcPts val="0"/>
                </a:spcAft>
                <a:buClrTx/>
                <a:buSzTx/>
                <a:buFontTx/>
                <a:buNone/>
                <a:tabLst/>
                <a:defRPr>
                  <a:solidFill>
                    <a:srgbClr val="DDDDDD"/>
                  </a:solidFill>
                  <a:latin typeface="HarmonyHeiTi"/>
                  <a:ea typeface="HarmonyHeiTi"/>
                  <a:cs typeface="HarmonyHeiTi"/>
                  <a:sym typeface="HarmonyHeiTi"/>
                </a:defRPr>
              </a:pPr>
              <a:r>
                <a:rPr kumimoji="0" sz="600" b="0" i="0" u="none" strike="noStrike" kern="0" cap="none" spc="0" normalizeH="0" baseline="0" noProof="0" dirty="0">
                  <a:ln>
                    <a:noFill/>
                  </a:ln>
                  <a:solidFill>
                    <a:srgbClr val="000000"/>
                  </a:solidFill>
                  <a:effectLst/>
                  <a:uLnTx/>
                  <a:uFillTx/>
                  <a:cs typeface="+mn-ea"/>
                  <a:sym typeface="+mn-lt"/>
                </a:rPr>
                <a:t>22500</a:t>
              </a:r>
            </a:p>
          </p:txBody>
        </p:sp>
        <p:sp>
          <p:nvSpPr>
            <p:cNvPr id="174" name="矩形 3">
              <a:extLst>
                <a:ext uri="{FF2B5EF4-FFF2-40B4-BE49-F238E27FC236}">
                  <a16:creationId xmlns:a16="http://schemas.microsoft.com/office/drawing/2014/main" id="{1949C609-84F7-4DE6-85F3-7B110F76A0AA}"/>
                </a:ext>
              </a:extLst>
            </p:cNvPr>
            <p:cNvSpPr txBox="1"/>
            <p:nvPr/>
          </p:nvSpPr>
          <p:spPr>
            <a:xfrm>
              <a:off x="0" y="1219955"/>
              <a:ext cx="1182301" cy="7948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1002" tIns="121002" rIns="121002" bIns="121002" numCol="1" anchor="t">
              <a:spAutoFit/>
            </a:bodyPr>
            <a:lstStyle/>
            <a:p>
              <a:pPr marL="0" marR="0" lvl="6" indent="0" algn="r" defTabSz="1737485" rtl="0" eaLnBrk="1" fontAlgn="auto" latinLnBrk="0" hangingPunct="0">
                <a:lnSpc>
                  <a:spcPct val="100000"/>
                </a:lnSpc>
                <a:spcBef>
                  <a:spcPts val="0"/>
                </a:spcBef>
                <a:spcAft>
                  <a:spcPts val="0"/>
                </a:spcAft>
                <a:buClrTx/>
                <a:buSzTx/>
                <a:buFontTx/>
                <a:buNone/>
                <a:tabLst/>
                <a:defRPr>
                  <a:solidFill>
                    <a:srgbClr val="DDDDDD"/>
                  </a:solidFill>
                  <a:latin typeface="HarmonyHeiTi"/>
                  <a:ea typeface="HarmonyHeiTi"/>
                  <a:cs typeface="HarmonyHeiTi"/>
                  <a:sym typeface="HarmonyHeiTi"/>
                </a:defRPr>
              </a:pPr>
              <a:r>
                <a:rPr kumimoji="0" sz="600" b="0" i="0" u="none" strike="noStrike" kern="0" cap="none" spc="0" normalizeH="0" baseline="0" noProof="0" dirty="0">
                  <a:ln>
                    <a:noFill/>
                  </a:ln>
                  <a:solidFill>
                    <a:srgbClr val="000000"/>
                  </a:solidFill>
                  <a:effectLst/>
                  <a:uLnTx/>
                  <a:uFillTx/>
                  <a:cs typeface="+mn-ea"/>
                  <a:sym typeface="+mn-lt"/>
                </a:rPr>
                <a:t>15000</a:t>
              </a:r>
            </a:p>
          </p:txBody>
        </p:sp>
        <p:sp>
          <p:nvSpPr>
            <p:cNvPr id="175" name="矩形 3">
              <a:extLst>
                <a:ext uri="{FF2B5EF4-FFF2-40B4-BE49-F238E27FC236}">
                  <a16:creationId xmlns:a16="http://schemas.microsoft.com/office/drawing/2014/main" id="{78CC757C-34DF-4546-9702-D263E84D88D5}"/>
                </a:ext>
              </a:extLst>
            </p:cNvPr>
            <p:cNvSpPr txBox="1"/>
            <p:nvPr/>
          </p:nvSpPr>
          <p:spPr>
            <a:xfrm>
              <a:off x="2" y="1804953"/>
              <a:ext cx="1182299" cy="7948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1002" tIns="121002" rIns="121002" bIns="121002" numCol="1" anchor="t">
              <a:spAutoFit/>
            </a:bodyPr>
            <a:lstStyle/>
            <a:p>
              <a:pPr marL="0" marR="0" lvl="6" indent="0" algn="r" defTabSz="1737485" rtl="0" eaLnBrk="1" fontAlgn="auto" latinLnBrk="0" hangingPunct="0">
                <a:lnSpc>
                  <a:spcPct val="100000"/>
                </a:lnSpc>
                <a:spcBef>
                  <a:spcPts val="0"/>
                </a:spcBef>
                <a:spcAft>
                  <a:spcPts val="0"/>
                </a:spcAft>
                <a:buClrTx/>
                <a:buSzTx/>
                <a:buFontTx/>
                <a:buNone/>
                <a:tabLst/>
                <a:defRPr>
                  <a:solidFill>
                    <a:srgbClr val="DDDDDD"/>
                  </a:solidFill>
                  <a:latin typeface="HarmonyHeiTi"/>
                  <a:ea typeface="HarmonyHeiTi"/>
                  <a:cs typeface="HarmonyHeiTi"/>
                  <a:sym typeface="HarmonyHeiTi"/>
                </a:defRPr>
              </a:pPr>
              <a:r>
                <a:rPr kumimoji="0" sz="600" b="0" i="0" u="none" strike="noStrike" kern="0" cap="none" spc="0" normalizeH="0" baseline="0" noProof="0">
                  <a:ln>
                    <a:noFill/>
                  </a:ln>
                  <a:solidFill>
                    <a:srgbClr val="000000"/>
                  </a:solidFill>
                  <a:effectLst/>
                  <a:uLnTx/>
                  <a:uFillTx/>
                  <a:cs typeface="+mn-ea"/>
                  <a:sym typeface="+mn-lt"/>
                </a:rPr>
                <a:t>7500</a:t>
              </a:r>
            </a:p>
          </p:txBody>
        </p:sp>
        <p:sp>
          <p:nvSpPr>
            <p:cNvPr id="176" name="矩形 3">
              <a:extLst>
                <a:ext uri="{FF2B5EF4-FFF2-40B4-BE49-F238E27FC236}">
                  <a16:creationId xmlns:a16="http://schemas.microsoft.com/office/drawing/2014/main" id="{F7281DFD-BCEE-43F2-9DF8-8BF6000F7DD8}"/>
                </a:ext>
              </a:extLst>
            </p:cNvPr>
            <p:cNvSpPr txBox="1"/>
            <p:nvPr/>
          </p:nvSpPr>
          <p:spPr>
            <a:xfrm>
              <a:off x="230573" y="2328438"/>
              <a:ext cx="833576" cy="7948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1002" tIns="121002" rIns="121002" bIns="121002" numCol="1" anchor="t">
              <a:spAutoFit/>
            </a:bodyPr>
            <a:lstStyle/>
            <a:p>
              <a:pPr marL="0" marR="0" lvl="6" indent="0" algn="r" defTabSz="1737485" rtl="0" eaLnBrk="1" fontAlgn="auto" latinLnBrk="0" hangingPunct="0">
                <a:lnSpc>
                  <a:spcPct val="100000"/>
                </a:lnSpc>
                <a:spcBef>
                  <a:spcPts val="0"/>
                </a:spcBef>
                <a:spcAft>
                  <a:spcPts val="0"/>
                </a:spcAft>
                <a:buClrTx/>
                <a:buSzTx/>
                <a:buFontTx/>
                <a:buNone/>
                <a:tabLst/>
                <a:defRPr>
                  <a:solidFill>
                    <a:srgbClr val="DDDDDD"/>
                  </a:solidFill>
                  <a:latin typeface="HarmonyHeiTi"/>
                  <a:ea typeface="HarmonyHeiTi"/>
                  <a:cs typeface="HarmonyHeiTi"/>
                  <a:sym typeface="HarmonyHeiTi"/>
                </a:defRPr>
              </a:pPr>
              <a:r>
                <a:rPr kumimoji="0" sz="600" b="0" i="0" u="none" strike="noStrike" kern="0" cap="none" spc="0" normalizeH="0" baseline="0" noProof="0" dirty="0">
                  <a:ln>
                    <a:noFill/>
                  </a:ln>
                  <a:solidFill>
                    <a:srgbClr val="000000"/>
                  </a:solidFill>
                  <a:effectLst/>
                  <a:uLnTx/>
                  <a:uFillTx/>
                  <a:cs typeface="+mn-ea"/>
                  <a:sym typeface="+mn-lt"/>
                </a:rPr>
                <a:t>0</a:t>
              </a:r>
            </a:p>
          </p:txBody>
        </p:sp>
        <p:sp>
          <p:nvSpPr>
            <p:cNvPr id="177" name="矩形 63">
              <a:extLst>
                <a:ext uri="{FF2B5EF4-FFF2-40B4-BE49-F238E27FC236}">
                  <a16:creationId xmlns:a16="http://schemas.microsoft.com/office/drawing/2014/main" id="{2130B2CB-4969-4D75-AAA6-EACFE810693B}"/>
                </a:ext>
              </a:extLst>
            </p:cNvPr>
            <p:cNvSpPr/>
            <p:nvPr/>
          </p:nvSpPr>
          <p:spPr>
            <a:xfrm>
              <a:off x="1725129" y="2393683"/>
              <a:ext cx="343438" cy="246141"/>
            </a:xfrm>
            <a:prstGeom prst="rect">
              <a:avLst/>
            </a:prstGeom>
            <a:solidFill>
              <a:srgbClr val="B9BBFB"/>
            </a:solidFill>
            <a:ln w="12700" cap="flat">
              <a:noFill/>
              <a:miter lim="400000"/>
            </a:ln>
            <a:effectLst/>
          </p:spPr>
          <p:txBody>
            <a:bodyPr wrap="square" lIns="45719" tIns="45719" rIns="45719" bIns="45719" numCol="1" anchor="ctr">
              <a:noAutofit/>
            </a:bodyPr>
            <a:lstStyle/>
            <a:p>
              <a:pPr marL="0" marR="0" lvl="0" indent="0" algn="l" defTabSz="955691" rtl="0" eaLnBrk="1" fontAlgn="auto" latinLnBrk="0" hangingPunct="0">
                <a:lnSpc>
                  <a:spcPct val="100000"/>
                </a:lnSpc>
                <a:spcBef>
                  <a:spcPts val="0"/>
                </a:spcBef>
                <a:spcAft>
                  <a:spcPts val="0"/>
                </a:spcAft>
                <a:buClrTx/>
                <a:buSzTx/>
                <a:buFontTx/>
                <a:buNone/>
                <a:tabLst/>
                <a:defRPr sz="2800">
                  <a:latin typeface="Helvetica Neue Medium"/>
                  <a:ea typeface="Helvetica Neue Medium"/>
                  <a:cs typeface="Helvetica Neue Medium"/>
                  <a:sym typeface="Helvetica Neue Medium"/>
                </a:defRPr>
              </a:pPr>
              <a:endParaRPr kumimoji="0" sz="2400" b="0" i="0" u="none" strike="noStrike" kern="0" cap="none" spc="0" normalizeH="0" baseline="0" noProof="0">
                <a:ln>
                  <a:noFill/>
                </a:ln>
                <a:solidFill>
                  <a:srgbClr val="000000"/>
                </a:solidFill>
                <a:effectLst/>
                <a:uLnTx/>
                <a:uFillTx/>
                <a:cs typeface="+mn-ea"/>
                <a:sym typeface="+mn-lt"/>
              </a:endParaRPr>
            </a:p>
          </p:txBody>
        </p:sp>
        <p:sp>
          <p:nvSpPr>
            <p:cNvPr id="178" name="矩形 8">
              <a:extLst>
                <a:ext uri="{FF2B5EF4-FFF2-40B4-BE49-F238E27FC236}">
                  <a16:creationId xmlns:a16="http://schemas.microsoft.com/office/drawing/2014/main" id="{7DB12BD9-5273-4F43-B072-0E78E367EF8A}"/>
                </a:ext>
              </a:extLst>
            </p:cNvPr>
            <p:cNvSpPr/>
            <p:nvPr/>
          </p:nvSpPr>
          <p:spPr>
            <a:xfrm>
              <a:off x="1381695" y="2551948"/>
              <a:ext cx="343437" cy="87877"/>
            </a:xfrm>
            <a:prstGeom prst="rect">
              <a:avLst/>
            </a:prstGeom>
            <a:solidFill>
              <a:srgbClr val="BFE6FD"/>
            </a:solidFill>
            <a:ln w="12700" cap="flat">
              <a:noFill/>
              <a:miter lim="400000"/>
            </a:ln>
            <a:effectLst/>
          </p:spPr>
          <p:txBody>
            <a:bodyPr wrap="square" lIns="45719" tIns="45719" rIns="45719" bIns="45719" numCol="1" anchor="ctr">
              <a:noAutofit/>
            </a:bodyPr>
            <a:lstStyle/>
            <a:p>
              <a:pPr marL="0" marR="0" lvl="0" indent="0" algn="l" defTabSz="955691" rtl="0" eaLnBrk="1" fontAlgn="auto" latinLnBrk="0" hangingPunct="0">
                <a:lnSpc>
                  <a:spcPct val="100000"/>
                </a:lnSpc>
                <a:spcBef>
                  <a:spcPts val="0"/>
                </a:spcBef>
                <a:spcAft>
                  <a:spcPts val="0"/>
                </a:spcAft>
                <a:buClrTx/>
                <a:buSzTx/>
                <a:buFontTx/>
                <a:buNone/>
                <a:tabLst/>
                <a:defRPr sz="2800">
                  <a:latin typeface="Helvetica Neue Medium"/>
                  <a:ea typeface="Helvetica Neue Medium"/>
                  <a:cs typeface="Helvetica Neue Medium"/>
                  <a:sym typeface="Helvetica Neue Medium"/>
                </a:defRPr>
              </a:pPr>
              <a:endParaRPr kumimoji="0" sz="2400" b="0" i="0" u="none" strike="noStrike" kern="0" cap="none" spc="0" normalizeH="0" baseline="0" noProof="0">
                <a:ln>
                  <a:noFill/>
                </a:ln>
                <a:solidFill>
                  <a:srgbClr val="000000"/>
                </a:solidFill>
                <a:effectLst/>
                <a:uLnTx/>
                <a:uFillTx/>
                <a:cs typeface="+mn-ea"/>
                <a:sym typeface="+mn-lt"/>
              </a:endParaRPr>
            </a:p>
          </p:txBody>
        </p:sp>
        <p:sp>
          <p:nvSpPr>
            <p:cNvPr id="179" name="矩形 8">
              <a:extLst>
                <a:ext uri="{FF2B5EF4-FFF2-40B4-BE49-F238E27FC236}">
                  <a16:creationId xmlns:a16="http://schemas.microsoft.com/office/drawing/2014/main" id="{0AE017A1-5109-4E86-A537-B48447E260ED}"/>
                </a:ext>
              </a:extLst>
            </p:cNvPr>
            <p:cNvSpPr/>
            <p:nvPr/>
          </p:nvSpPr>
          <p:spPr>
            <a:xfrm>
              <a:off x="2617784" y="1771397"/>
              <a:ext cx="343437" cy="868428"/>
            </a:xfrm>
            <a:prstGeom prst="rect">
              <a:avLst/>
            </a:prstGeom>
            <a:solidFill>
              <a:srgbClr val="B9BBFB"/>
            </a:solidFill>
            <a:ln w="12700" cap="flat">
              <a:noFill/>
              <a:miter lim="400000"/>
            </a:ln>
            <a:effectLst/>
          </p:spPr>
          <p:txBody>
            <a:bodyPr wrap="square" lIns="45719" tIns="45719" rIns="45719" bIns="45719" numCol="1" anchor="ctr">
              <a:noAutofit/>
            </a:bodyPr>
            <a:lstStyle/>
            <a:p>
              <a:pPr marL="0" marR="0" lvl="0" indent="0" algn="l" defTabSz="955691" rtl="0" eaLnBrk="1" fontAlgn="auto" latinLnBrk="0" hangingPunct="0">
                <a:lnSpc>
                  <a:spcPct val="100000"/>
                </a:lnSpc>
                <a:spcBef>
                  <a:spcPts val="0"/>
                </a:spcBef>
                <a:spcAft>
                  <a:spcPts val="0"/>
                </a:spcAft>
                <a:buClrTx/>
                <a:buSzTx/>
                <a:buFontTx/>
                <a:buNone/>
                <a:tabLst/>
                <a:defRPr sz="2800">
                  <a:latin typeface="Helvetica Neue Medium"/>
                  <a:ea typeface="Helvetica Neue Medium"/>
                  <a:cs typeface="Helvetica Neue Medium"/>
                  <a:sym typeface="Helvetica Neue Medium"/>
                </a:defRPr>
              </a:pPr>
              <a:endParaRPr kumimoji="0" sz="2400" b="0" i="0" u="none" strike="noStrike" kern="0" cap="none" spc="0" normalizeH="0" baseline="0" noProof="0">
                <a:ln>
                  <a:noFill/>
                </a:ln>
                <a:solidFill>
                  <a:srgbClr val="000000"/>
                </a:solidFill>
                <a:effectLst/>
                <a:uLnTx/>
                <a:uFillTx/>
                <a:cs typeface="+mn-ea"/>
                <a:sym typeface="+mn-lt"/>
              </a:endParaRPr>
            </a:p>
          </p:txBody>
        </p:sp>
        <p:sp>
          <p:nvSpPr>
            <p:cNvPr id="180" name="矩形 3">
              <a:extLst>
                <a:ext uri="{FF2B5EF4-FFF2-40B4-BE49-F238E27FC236}">
                  <a16:creationId xmlns:a16="http://schemas.microsoft.com/office/drawing/2014/main" id="{E105F1E7-C7E5-447E-93C4-B506781AD597}"/>
                </a:ext>
              </a:extLst>
            </p:cNvPr>
            <p:cNvSpPr txBox="1"/>
            <p:nvPr/>
          </p:nvSpPr>
          <p:spPr>
            <a:xfrm>
              <a:off x="1204741" y="2123350"/>
              <a:ext cx="722022" cy="6858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1002" tIns="121002" rIns="121002" bIns="121002" numCol="1" anchor="ctr">
              <a:spAutoFit/>
            </a:bodyPr>
            <a:lstStyle/>
            <a:p>
              <a:pPr marL="0" marR="0" lvl="6" indent="0" algn="l" defTabSz="1737485" rtl="0" eaLnBrk="1" fontAlgn="auto" latinLnBrk="0" hangingPunct="0">
                <a:lnSpc>
                  <a:spcPct val="100000"/>
                </a:lnSpc>
                <a:spcBef>
                  <a:spcPts val="0"/>
                </a:spcBef>
                <a:spcAft>
                  <a:spcPts val="0"/>
                </a:spcAft>
                <a:buClrTx/>
                <a:buSzTx/>
                <a:buFontTx/>
                <a:buNone/>
                <a:tabLst/>
                <a:defRPr sz="900">
                  <a:solidFill>
                    <a:srgbClr val="FFFFFF"/>
                  </a:solidFill>
                  <a:latin typeface="HarmonyHeiTi"/>
                  <a:ea typeface="HarmonyHeiTi"/>
                  <a:cs typeface="HarmonyHeiTi"/>
                  <a:sym typeface="HarmonyHeiTi"/>
                </a:defRPr>
              </a:pPr>
              <a:r>
                <a:rPr kumimoji="0" sz="300" b="0" i="0" u="none" strike="noStrike" kern="0" cap="none" spc="0" normalizeH="0" baseline="0" noProof="0" dirty="0">
                  <a:ln>
                    <a:noFill/>
                  </a:ln>
                  <a:solidFill>
                    <a:srgbClr val="000000"/>
                  </a:solidFill>
                  <a:effectLst/>
                  <a:uLnTx/>
                  <a:uFillTx/>
                  <a:cs typeface="+mn-ea"/>
                  <a:sym typeface="+mn-lt"/>
                </a:rPr>
                <a:t>1800</a:t>
              </a:r>
            </a:p>
          </p:txBody>
        </p:sp>
        <p:sp>
          <p:nvSpPr>
            <p:cNvPr id="181" name="矩形 8">
              <a:extLst>
                <a:ext uri="{FF2B5EF4-FFF2-40B4-BE49-F238E27FC236}">
                  <a16:creationId xmlns:a16="http://schemas.microsoft.com/office/drawing/2014/main" id="{BFEAAFD7-E55E-46A8-84FE-BC9FDA34B2DB}"/>
                </a:ext>
              </a:extLst>
            </p:cNvPr>
            <p:cNvSpPr/>
            <p:nvPr/>
          </p:nvSpPr>
          <p:spPr>
            <a:xfrm>
              <a:off x="2274347" y="1688222"/>
              <a:ext cx="343438" cy="951601"/>
            </a:xfrm>
            <a:prstGeom prst="rect">
              <a:avLst/>
            </a:prstGeom>
            <a:solidFill>
              <a:srgbClr val="BFE6FD"/>
            </a:solidFill>
            <a:ln w="12700" cap="flat">
              <a:noFill/>
              <a:miter lim="400000"/>
            </a:ln>
            <a:effectLst/>
          </p:spPr>
          <p:txBody>
            <a:bodyPr wrap="square" lIns="45719" tIns="45719" rIns="45719" bIns="45719" numCol="1" anchor="ctr">
              <a:noAutofit/>
            </a:bodyPr>
            <a:lstStyle/>
            <a:p>
              <a:pPr marL="0" marR="0" lvl="0" indent="0" algn="l" defTabSz="955691" rtl="0" eaLnBrk="1" fontAlgn="auto" latinLnBrk="0" hangingPunct="0">
                <a:lnSpc>
                  <a:spcPct val="100000"/>
                </a:lnSpc>
                <a:spcBef>
                  <a:spcPts val="0"/>
                </a:spcBef>
                <a:spcAft>
                  <a:spcPts val="0"/>
                </a:spcAft>
                <a:buClrTx/>
                <a:buSzTx/>
                <a:buFontTx/>
                <a:buNone/>
                <a:tabLst/>
                <a:defRPr sz="2800">
                  <a:latin typeface="Helvetica Neue Medium"/>
                  <a:ea typeface="Helvetica Neue Medium"/>
                  <a:cs typeface="Helvetica Neue Medium"/>
                  <a:sym typeface="Helvetica Neue Medium"/>
                </a:defRPr>
              </a:pPr>
              <a:endParaRPr kumimoji="0" sz="2400" b="0" i="0" u="none" strike="noStrike" kern="0" cap="none" spc="0" normalizeH="0" baseline="0" noProof="0">
                <a:ln>
                  <a:noFill/>
                </a:ln>
                <a:solidFill>
                  <a:srgbClr val="000000"/>
                </a:solidFill>
                <a:effectLst/>
                <a:uLnTx/>
                <a:uFillTx/>
                <a:cs typeface="+mn-ea"/>
                <a:sym typeface="+mn-lt"/>
              </a:endParaRPr>
            </a:p>
          </p:txBody>
        </p:sp>
        <p:sp>
          <p:nvSpPr>
            <p:cNvPr id="182" name="矩形 8">
              <a:extLst>
                <a:ext uri="{FF2B5EF4-FFF2-40B4-BE49-F238E27FC236}">
                  <a16:creationId xmlns:a16="http://schemas.microsoft.com/office/drawing/2014/main" id="{159B68C7-08BB-4C93-829C-27317612481A}"/>
                </a:ext>
              </a:extLst>
            </p:cNvPr>
            <p:cNvSpPr/>
            <p:nvPr/>
          </p:nvSpPr>
          <p:spPr>
            <a:xfrm>
              <a:off x="3479574" y="739645"/>
              <a:ext cx="343437" cy="1900179"/>
            </a:xfrm>
            <a:prstGeom prst="rect">
              <a:avLst/>
            </a:prstGeom>
            <a:solidFill>
              <a:srgbClr val="B9BBFB"/>
            </a:solidFill>
            <a:ln w="12700" cap="flat">
              <a:noFill/>
              <a:miter lim="400000"/>
            </a:ln>
            <a:effectLst/>
          </p:spPr>
          <p:txBody>
            <a:bodyPr wrap="square" lIns="45719" tIns="45719" rIns="45719" bIns="45719" numCol="1" anchor="ctr">
              <a:noAutofit/>
            </a:bodyPr>
            <a:lstStyle/>
            <a:p>
              <a:pPr marL="0" marR="0" lvl="0" indent="0" algn="l" defTabSz="955691" rtl="0" eaLnBrk="1" fontAlgn="auto" latinLnBrk="0" hangingPunct="0">
                <a:lnSpc>
                  <a:spcPct val="100000"/>
                </a:lnSpc>
                <a:spcBef>
                  <a:spcPts val="0"/>
                </a:spcBef>
                <a:spcAft>
                  <a:spcPts val="0"/>
                </a:spcAft>
                <a:buClrTx/>
                <a:buSzTx/>
                <a:buFontTx/>
                <a:buNone/>
                <a:tabLst/>
                <a:defRPr sz="2800">
                  <a:latin typeface="Helvetica Neue Medium"/>
                  <a:ea typeface="Helvetica Neue Medium"/>
                  <a:cs typeface="Helvetica Neue Medium"/>
                  <a:sym typeface="Helvetica Neue Medium"/>
                </a:defRPr>
              </a:pPr>
              <a:endParaRPr kumimoji="0" sz="2400" b="0" i="0" u="none" strike="noStrike" kern="0" cap="none" spc="0" normalizeH="0" baseline="0" noProof="0">
                <a:ln>
                  <a:noFill/>
                </a:ln>
                <a:solidFill>
                  <a:srgbClr val="000000"/>
                </a:solidFill>
                <a:effectLst/>
                <a:uLnTx/>
                <a:uFillTx/>
                <a:cs typeface="+mn-ea"/>
                <a:sym typeface="+mn-lt"/>
              </a:endParaRPr>
            </a:p>
          </p:txBody>
        </p:sp>
        <p:sp>
          <p:nvSpPr>
            <p:cNvPr id="183" name="矩形 8">
              <a:extLst>
                <a:ext uri="{FF2B5EF4-FFF2-40B4-BE49-F238E27FC236}">
                  <a16:creationId xmlns:a16="http://schemas.microsoft.com/office/drawing/2014/main" id="{535CA5BF-CEF2-4F30-ADF2-EDC5C651BF5E}"/>
                </a:ext>
              </a:extLst>
            </p:cNvPr>
            <p:cNvSpPr/>
            <p:nvPr/>
          </p:nvSpPr>
          <p:spPr>
            <a:xfrm>
              <a:off x="3136137" y="1596063"/>
              <a:ext cx="343439" cy="1043760"/>
            </a:xfrm>
            <a:prstGeom prst="rect">
              <a:avLst/>
            </a:prstGeom>
            <a:solidFill>
              <a:srgbClr val="BFE6FD"/>
            </a:solidFill>
            <a:ln w="12700" cap="flat">
              <a:noFill/>
              <a:miter lim="400000"/>
            </a:ln>
            <a:effectLst/>
          </p:spPr>
          <p:txBody>
            <a:bodyPr wrap="square" lIns="45719" tIns="45719" rIns="45719" bIns="45719" numCol="1" anchor="ctr">
              <a:noAutofit/>
            </a:bodyPr>
            <a:lstStyle/>
            <a:p>
              <a:pPr marL="0" marR="0" lvl="0" indent="0" algn="l" defTabSz="955691" rtl="0" eaLnBrk="1" fontAlgn="auto" latinLnBrk="0" hangingPunct="0">
                <a:lnSpc>
                  <a:spcPct val="100000"/>
                </a:lnSpc>
                <a:spcBef>
                  <a:spcPts val="0"/>
                </a:spcBef>
                <a:spcAft>
                  <a:spcPts val="0"/>
                </a:spcAft>
                <a:buClrTx/>
                <a:buSzTx/>
                <a:buFontTx/>
                <a:buNone/>
                <a:tabLst/>
                <a:defRPr sz="2800">
                  <a:latin typeface="Helvetica Neue Medium"/>
                  <a:ea typeface="Helvetica Neue Medium"/>
                  <a:cs typeface="Helvetica Neue Medium"/>
                  <a:sym typeface="Helvetica Neue Medium"/>
                </a:defRPr>
              </a:pPr>
              <a:endParaRPr kumimoji="0" sz="2400" b="0" i="0" u="none" strike="noStrike" kern="0" cap="none" spc="0" normalizeH="0" baseline="0" noProof="0">
                <a:ln>
                  <a:noFill/>
                </a:ln>
                <a:solidFill>
                  <a:srgbClr val="000000"/>
                </a:solidFill>
                <a:effectLst/>
                <a:uLnTx/>
                <a:uFillTx/>
                <a:cs typeface="+mn-ea"/>
                <a:sym typeface="+mn-lt"/>
              </a:endParaRPr>
            </a:p>
          </p:txBody>
        </p:sp>
        <p:pic>
          <p:nvPicPr>
            <p:cNvPr id="184" name="图像" descr="图像">
              <a:extLst>
                <a:ext uri="{FF2B5EF4-FFF2-40B4-BE49-F238E27FC236}">
                  <a16:creationId xmlns:a16="http://schemas.microsoft.com/office/drawing/2014/main" id="{7D08EE14-2F2B-44BA-BEAA-5EBD75DA218E}"/>
                </a:ext>
              </a:extLst>
            </p:cNvPr>
            <p:cNvPicPr>
              <a:picLocks noChangeAspect="1"/>
            </p:cNvPicPr>
            <p:nvPr/>
          </p:nvPicPr>
          <p:blipFill>
            <a:blip r:embed="rId24">
              <a:duotone>
                <a:schemeClr val="accent5">
                  <a:shade val="45000"/>
                  <a:satMod val="135000"/>
                </a:schemeClr>
                <a:prstClr val="white"/>
              </a:duotone>
              <a:extLst>
                <a:ext uri="{BEBA8EAE-BF5A-486C-A8C5-ECC9F3942E4B}">
                  <a14:imgProps xmlns:a14="http://schemas.microsoft.com/office/drawing/2010/main">
                    <a14:imgLayer r:embed="rId25">
                      <a14:imgEffect>
                        <a14:sharpenSoften amount="100000"/>
                      </a14:imgEffect>
                      <a14:imgEffect>
                        <a14:brightnessContrast bright="-100000" contrast="-100000"/>
                      </a14:imgEffect>
                    </a14:imgLayer>
                  </a14:imgProps>
                </a:ext>
              </a:extLst>
            </a:blip>
            <a:stretch>
              <a:fillRect/>
            </a:stretch>
          </p:blipFill>
          <p:spPr>
            <a:xfrm rot="20671652">
              <a:off x="696048" y="621822"/>
              <a:ext cx="3843471" cy="1108617"/>
            </a:xfrm>
            <a:prstGeom prst="rect">
              <a:avLst/>
            </a:prstGeom>
            <a:noFill/>
            <a:ln w="12700" cap="flat" cmpd="sng" algn="ctr">
              <a:noFill/>
              <a:prstDash val="solid"/>
              <a:miter lim="800000"/>
            </a:ln>
            <a:effectLst/>
          </p:spPr>
        </p:pic>
        <p:sp>
          <p:nvSpPr>
            <p:cNvPr id="185" name="2022-2023…">
              <a:extLst>
                <a:ext uri="{FF2B5EF4-FFF2-40B4-BE49-F238E27FC236}">
                  <a16:creationId xmlns:a16="http://schemas.microsoft.com/office/drawing/2014/main" id="{D00F8A78-F90D-487B-8208-628133CCA5E4}"/>
                </a:ext>
              </a:extLst>
            </p:cNvPr>
            <p:cNvSpPr txBox="1"/>
            <p:nvPr/>
          </p:nvSpPr>
          <p:spPr>
            <a:xfrm>
              <a:off x="1267154" y="2565051"/>
              <a:ext cx="1111896" cy="5360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483" tIns="51483" rIns="51483" bIns="51483" numCol="1" anchor="ctr">
              <a:spAutoFit/>
            </a:bodyPr>
            <a:lstStyle/>
            <a:p>
              <a:pPr marL="0" marR="0" lvl="6" indent="0" algn="l" defTabSz="1737485" rtl="0" eaLnBrk="1" fontAlgn="auto" latinLnBrk="0" hangingPunct="0">
                <a:lnSpc>
                  <a:spcPct val="100000"/>
                </a:lnSpc>
                <a:spcBef>
                  <a:spcPts val="0"/>
                </a:spcBef>
                <a:spcAft>
                  <a:spcPts val="0"/>
                </a:spcAft>
                <a:buClrTx/>
                <a:buSzTx/>
                <a:buFontTx/>
                <a:buNone/>
                <a:tabLst/>
                <a:defRPr sz="900">
                  <a:solidFill>
                    <a:srgbClr val="DDDDDD"/>
                  </a:solidFill>
                  <a:latin typeface="HarmonyHeiTi"/>
                  <a:ea typeface="HarmonyHeiTi"/>
                  <a:cs typeface="HarmonyHeiTi"/>
                  <a:sym typeface="HarmonyHeiTi"/>
                </a:defRPr>
              </a:pPr>
              <a:r>
                <a:rPr kumimoji="0" sz="400" b="0" i="0" u="none" strike="noStrike" kern="0" cap="none" spc="0" normalizeH="0" baseline="0" noProof="0" dirty="0">
                  <a:ln>
                    <a:noFill/>
                  </a:ln>
                  <a:solidFill>
                    <a:srgbClr val="000000"/>
                  </a:solidFill>
                  <a:effectLst/>
                  <a:uLnTx/>
                  <a:uFillTx/>
                  <a:cs typeface="+mn-ea"/>
                  <a:sym typeface="+mn-lt"/>
                </a:rPr>
                <a:t>2022-2023</a:t>
              </a:r>
            </a:p>
            <a:p>
              <a:pPr marL="0" marR="0" lvl="6" indent="0" algn="l" defTabSz="1737485" rtl="0" eaLnBrk="1" fontAlgn="auto" latinLnBrk="0" hangingPunct="0">
                <a:lnSpc>
                  <a:spcPct val="100000"/>
                </a:lnSpc>
                <a:spcBef>
                  <a:spcPts val="0"/>
                </a:spcBef>
                <a:spcAft>
                  <a:spcPts val="0"/>
                </a:spcAft>
                <a:buClrTx/>
                <a:buSzTx/>
                <a:buFontTx/>
                <a:buNone/>
                <a:tabLst/>
                <a:defRPr sz="900">
                  <a:solidFill>
                    <a:srgbClr val="DDDDDD"/>
                  </a:solidFill>
                  <a:latin typeface="HarmonyHeiTi"/>
                  <a:ea typeface="HarmonyHeiTi"/>
                  <a:cs typeface="HarmonyHeiTi"/>
                  <a:sym typeface="HarmonyHeiTi"/>
                </a:defRPr>
              </a:pPr>
              <a:r>
                <a:rPr kumimoji="0" sz="400" b="0" i="0" u="none" strike="noStrike" kern="0" cap="none" spc="0" normalizeH="0" baseline="0" noProof="0" dirty="0">
                  <a:ln>
                    <a:noFill/>
                  </a:ln>
                  <a:solidFill>
                    <a:srgbClr val="000000"/>
                  </a:solidFill>
                  <a:effectLst/>
                  <a:uLnTx/>
                  <a:uFillTx/>
                  <a:cs typeface="+mn-ea"/>
                  <a:sym typeface="+mn-lt"/>
                </a:rPr>
                <a:t>7th</a:t>
              </a:r>
            </a:p>
          </p:txBody>
        </p:sp>
        <p:sp>
          <p:nvSpPr>
            <p:cNvPr id="186" name="2023-2024…">
              <a:extLst>
                <a:ext uri="{FF2B5EF4-FFF2-40B4-BE49-F238E27FC236}">
                  <a16:creationId xmlns:a16="http://schemas.microsoft.com/office/drawing/2014/main" id="{B3E55556-759B-4492-9BF5-700C3E1E8EA4}"/>
                </a:ext>
              </a:extLst>
            </p:cNvPr>
            <p:cNvSpPr txBox="1"/>
            <p:nvPr/>
          </p:nvSpPr>
          <p:spPr>
            <a:xfrm>
              <a:off x="2173267" y="2564029"/>
              <a:ext cx="1110685" cy="5360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483" tIns="51483" rIns="51483" bIns="51483" numCol="1" anchor="ctr">
              <a:spAutoFit/>
            </a:bodyPr>
            <a:lstStyle/>
            <a:p>
              <a:pPr marL="0" marR="0" lvl="6" indent="0" algn="l" defTabSz="1737485" rtl="0" eaLnBrk="1" fontAlgn="auto" latinLnBrk="0" hangingPunct="0">
                <a:lnSpc>
                  <a:spcPct val="100000"/>
                </a:lnSpc>
                <a:spcBef>
                  <a:spcPts val="0"/>
                </a:spcBef>
                <a:spcAft>
                  <a:spcPts val="0"/>
                </a:spcAft>
                <a:buClrTx/>
                <a:buSzTx/>
                <a:buFontTx/>
                <a:buNone/>
                <a:tabLst/>
                <a:defRPr sz="900">
                  <a:solidFill>
                    <a:srgbClr val="DDDDDD"/>
                  </a:solidFill>
                  <a:latin typeface="HarmonyHeiTi"/>
                  <a:ea typeface="HarmonyHeiTi"/>
                  <a:cs typeface="HarmonyHeiTi"/>
                  <a:sym typeface="HarmonyHeiTi"/>
                </a:defRPr>
              </a:pPr>
              <a:r>
                <a:rPr kumimoji="0" sz="400" b="0" i="0" u="none" strike="noStrike" kern="0" cap="none" spc="0" normalizeH="0" baseline="0" noProof="0">
                  <a:ln>
                    <a:noFill/>
                  </a:ln>
                  <a:solidFill>
                    <a:srgbClr val="000000"/>
                  </a:solidFill>
                  <a:effectLst/>
                  <a:uLnTx/>
                  <a:uFillTx/>
                  <a:cs typeface="+mn-ea"/>
                  <a:sym typeface="+mn-lt"/>
                </a:rPr>
                <a:t>2023-2024</a:t>
              </a:r>
            </a:p>
            <a:p>
              <a:pPr marL="0" marR="0" lvl="6" indent="0" algn="l" defTabSz="1737485" rtl="0" eaLnBrk="1" fontAlgn="auto" latinLnBrk="0" hangingPunct="0">
                <a:lnSpc>
                  <a:spcPct val="100000"/>
                </a:lnSpc>
                <a:spcBef>
                  <a:spcPts val="0"/>
                </a:spcBef>
                <a:spcAft>
                  <a:spcPts val="0"/>
                </a:spcAft>
                <a:buClrTx/>
                <a:buSzTx/>
                <a:buFontTx/>
                <a:buNone/>
                <a:tabLst/>
                <a:defRPr sz="900">
                  <a:solidFill>
                    <a:srgbClr val="DDDDDD"/>
                  </a:solidFill>
                  <a:latin typeface="HarmonyHeiTi"/>
                  <a:ea typeface="HarmonyHeiTi"/>
                  <a:cs typeface="HarmonyHeiTi"/>
                  <a:sym typeface="HarmonyHeiTi"/>
                </a:defRPr>
              </a:pPr>
              <a:r>
                <a:rPr kumimoji="0" sz="400" b="0" i="0" u="none" strike="noStrike" kern="0" cap="none" spc="0" normalizeH="0" baseline="0" noProof="0">
                  <a:ln>
                    <a:noFill/>
                  </a:ln>
                  <a:solidFill>
                    <a:srgbClr val="000000"/>
                  </a:solidFill>
                  <a:effectLst/>
                  <a:uLnTx/>
                  <a:uFillTx/>
                  <a:cs typeface="+mn-ea"/>
                  <a:sym typeface="+mn-lt"/>
                </a:rPr>
                <a:t>8th</a:t>
              </a:r>
            </a:p>
          </p:txBody>
        </p:sp>
        <p:sp>
          <p:nvSpPr>
            <p:cNvPr id="187" name="2024-2025…">
              <a:extLst>
                <a:ext uri="{FF2B5EF4-FFF2-40B4-BE49-F238E27FC236}">
                  <a16:creationId xmlns:a16="http://schemas.microsoft.com/office/drawing/2014/main" id="{7A261451-B533-4ED4-979A-D8F83AE71FFF}"/>
                </a:ext>
              </a:extLst>
            </p:cNvPr>
            <p:cNvSpPr txBox="1"/>
            <p:nvPr/>
          </p:nvSpPr>
          <p:spPr>
            <a:xfrm>
              <a:off x="3028937" y="2564050"/>
              <a:ext cx="1110685" cy="5360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483" tIns="51483" rIns="51483" bIns="51483" numCol="1" anchor="ctr">
              <a:spAutoFit/>
            </a:bodyPr>
            <a:lstStyle/>
            <a:p>
              <a:pPr marL="0" marR="0" lvl="6" indent="0" algn="l" defTabSz="1737485" rtl="0" eaLnBrk="1" fontAlgn="auto" latinLnBrk="0" hangingPunct="0">
                <a:lnSpc>
                  <a:spcPct val="100000"/>
                </a:lnSpc>
                <a:spcBef>
                  <a:spcPts val="0"/>
                </a:spcBef>
                <a:spcAft>
                  <a:spcPts val="0"/>
                </a:spcAft>
                <a:buClrTx/>
                <a:buSzTx/>
                <a:buFontTx/>
                <a:buNone/>
                <a:tabLst/>
                <a:defRPr sz="900">
                  <a:solidFill>
                    <a:srgbClr val="DDDDDD"/>
                  </a:solidFill>
                  <a:latin typeface="HarmonyHeiTi"/>
                  <a:ea typeface="HarmonyHeiTi"/>
                  <a:cs typeface="HarmonyHeiTi"/>
                  <a:sym typeface="HarmonyHeiTi"/>
                </a:defRPr>
              </a:pPr>
              <a:r>
                <a:rPr kumimoji="0" sz="400" b="0" i="0" u="none" strike="noStrike" kern="0" cap="none" spc="0" normalizeH="0" baseline="0" noProof="0">
                  <a:ln>
                    <a:noFill/>
                  </a:ln>
                  <a:solidFill>
                    <a:srgbClr val="000000"/>
                  </a:solidFill>
                  <a:effectLst/>
                  <a:uLnTx/>
                  <a:uFillTx/>
                  <a:cs typeface="+mn-ea"/>
                  <a:sym typeface="+mn-lt"/>
                </a:rPr>
                <a:t>2024-2025</a:t>
              </a:r>
            </a:p>
            <a:p>
              <a:pPr marL="0" marR="0" lvl="6" indent="0" algn="l" defTabSz="1737485" rtl="0" eaLnBrk="1" fontAlgn="auto" latinLnBrk="0" hangingPunct="0">
                <a:lnSpc>
                  <a:spcPct val="100000"/>
                </a:lnSpc>
                <a:spcBef>
                  <a:spcPts val="0"/>
                </a:spcBef>
                <a:spcAft>
                  <a:spcPts val="0"/>
                </a:spcAft>
                <a:buClrTx/>
                <a:buSzTx/>
                <a:buFontTx/>
                <a:buNone/>
                <a:tabLst/>
                <a:defRPr sz="900">
                  <a:solidFill>
                    <a:srgbClr val="DDDDDD"/>
                  </a:solidFill>
                  <a:latin typeface="HarmonyHeiTi"/>
                  <a:ea typeface="HarmonyHeiTi"/>
                  <a:cs typeface="HarmonyHeiTi"/>
                  <a:sym typeface="HarmonyHeiTi"/>
                </a:defRPr>
              </a:pPr>
              <a:r>
                <a:rPr kumimoji="0" sz="400" b="0" i="0" u="none" strike="noStrike" kern="0" cap="none" spc="0" normalizeH="0" baseline="0" noProof="0">
                  <a:ln>
                    <a:noFill/>
                  </a:ln>
                  <a:solidFill>
                    <a:srgbClr val="000000"/>
                  </a:solidFill>
                  <a:effectLst/>
                  <a:uLnTx/>
                  <a:uFillTx/>
                  <a:cs typeface="+mn-ea"/>
                  <a:sym typeface="+mn-lt"/>
                </a:rPr>
                <a:t>9th</a:t>
              </a:r>
            </a:p>
          </p:txBody>
        </p:sp>
        <p:sp>
          <p:nvSpPr>
            <p:cNvPr id="188" name="矩形 3">
              <a:extLst>
                <a:ext uri="{FF2B5EF4-FFF2-40B4-BE49-F238E27FC236}">
                  <a16:creationId xmlns:a16="http://schemas.microsoft.com/office/drawing/2014/main" id="{84CBEB4A-F1AD-42BD-AD2C-B8BA9BECB443}"/>
                </a:ext>
              </a:extLst>
            </p:cNvPr>
            <p:cNvSpPr txBox="1"/>
            <p:nvPr/>
          </p:nvSpPr>
          <p:spPr>
            <a:xfrm>
              <a:off x="1565398" y="1953284"/>
              <a:ext cx="722022" cy="6858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1002" tIns="121002" rIns="121002" bIns="121002" numCol="1" anchor="ctr">
              <a:spAutoFit/>
            </a:bodyPr>
            <a:lstStyle/>
            <a:p>
              <a:pPr marL="0" marR="0" lvl="6" indent="0" algn="l" defTabSz="1737485" rtl="0" eaLnBrk="1" fontAlgn="auto" latinLnBrk="0" hangingPunct="0">
                <a:lnSpc>
                  <a:spcPct val="100000"/>
                </a:lnSpc>
                <a:spcBef>
                  <a:spcPts val="0"/>
                </a:spcBef>
                <a:spcAft>
                  <a:spcPts val="0"/>
                </a:spcAft>
                <a:buClrTx/>
                <a:buSzTx/>
                <a:buFontTx/>
                <a:buNone/>
                <a:tabLst/>
                <a:defRPr sz="900">
                  <a:solidFill>
                    <a:srgbClr val="FFFFFF"/>
                  </a:solidFill>
                  <a:latin typeface="HarmonyHeiTi"/>
                  <a:ea typeface="HarmonyHeiTi"/>
                  <a:cs typeface="HarmonyHeiTi"/>
                  <a:sym typeface="HarmonyHeiTi"/>
                </a:defRPr>
              </a:pPr>
              <a:r>
                <a:rPr kumimoji="0" sz="300" b="0" i="0" u="none" strike="noStrike" kern="0" cap="none" spc="0" normalizeH="0" baseline="0" noProof="0">
                  <a:ln>
                    <a:noFill/>
                  </a:ln>
                  <a:solidFill>
                    <a:srgbClr val="000000"/>
                  </a:solidFill>
                  <a:effectLst/>
                  <a:uLnTx/>
                  <a:uFillTx/>
                  <a:cs typeface="+mn-ea"/>
                  <a:sym typeface="+mn-lt"/>
                </a:rPr>
                <a:t>4500</a:t>
              </a:r>
            </a:p>
          </p:txBody>
        </p:sp>
        <p:sp>
          <p:nvSpPr>
            <p:cNvPr id="189" name="矩形 3">
              <a:extLst>
                <a:ext uri="{FF2B5EF4-FFF2-40B4-BE49-F238E27FC236}">
                  <a16:creationId xmlns:a16="http://schemas.microsoft.com/office/drawing/2014/main" id="{9956E27F-03D2-4544-8EFC-0992CEB40D5A}"/>
                </a:ext>
              </a:extLst>
            </p:cNvPr>
            <p:cNvSpPr txBox="1"/>
            <p:nvPr/>
          </p:nvSpPr>
          <p:spPr>
            <a:xfrm>
              <a:off x="2068355" y="1268365"/>
              <a:ext cx="803216" cy="6858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1002" tIns="121002" rIns="121002" bIns="121002" numCol="1" anchor="ctr">
              <a:spAutoFit/>
            </a:bodyPr>
            <a:lstStyle/>
            <a:p>
              <a:pPr marL="0" marR="0" lvl="6" indent="0" algn="l" defTabSz="1737485" rtl="0" eaLnBrk="1" fontAlgn="auto" latinLnBrk="0" hangingPunct="0">
                <a:lnSpc>
                  <a:spcPct val="100000"/>
                </a:lnSpc>
                <a:spcBef>
                  <a:spcPts val="0"/>
                </a:spcBef>
                <a:spcAft>
                  <a:spcPts val="0"/>
                </a:spcAft>
                <a:buClrTx/>
                <a:buSzTx/>
                <a:buFontTx/>
                <a:buNone/>
                <a:tabLst/>
                <a:defRPr sz="900">
                  <a:solidFill>
                    <a:srgbClr val="FFFFFF"/>
                  </a:solidFill>
                  <a:latin typeface="HarmonyHeiTi"/>
                  <a:ea typeface="HarmonyHeiTi"/>
                  <a:cs typeface="HarmonyHeiTi"/>
                  <a:sym typeface="HarmonyHeiTi"/>
                </a:defRPr>
              </a:pPr>
              <a:r>
                <a:rPr kumimoji="0" sz="300" b="0" i="0" u="none" strike="noStrike" kern="0" cap="none" spc="0" normalizeH="0" baseline="0" noProof="0" dirty="0">
                  <a:ln>
                    <a:noFill/>
                  </a:ln>
                  <a:solidFill>
                    <a:srgbClr val="000000"/>
                  </a:solidFill>
                  <a:effectLst/>
                  <a:uLnTx/>
                  <a:uFillTx/>
                  <a:cs typeface="+mn-ea"/>
                  <a:sym typeface="+mn-lt"/>
                </a:rPr>
                <a:t>11799</a:t>
              </a:r>
            </a:p>
          </p:txBody>
        </p:sp>
        <p:sp>
          <p:nvSpPr>
            <p:cNvPr id="190" name="矩形 3">
              <a:extLst>
                <a:ext uri="{FF2B5EF4-FFF2-40B4-BE49-F238E27FC236}">
                  <a16:creationId xmlns:a16="http://schemas.microsoft.com/office/drawing/2014/main" id="{DEC6741B-1A00-4FC6-BEF2-C7712CE94F73}"/>
                </a:ext>
              </a:extLst>
            </p:cNvPr>
            <p:cNvSpPr txBox="1"/>
            <p:nvPr/>
          </p:nvSpPr>
          <p:spPr>
            <a:xfrm>
              <a:off x="2443752" y="1316653"/>
              <a:ext cx="803216" cy="6858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1002" tIns="121002" rIns="121002" bIns="121002" numCol="1" anchor="ctr">
              <a:spAutoFit/>
            </a:bodyPr>
            <a:lstStyle/>
            <a:p>
              <a:pPr marL="0" marR="0" lvl="6" indent="0" algn="l" defTabSz="1737485" rtl="0" eaLnBrk="1" fontAlgn="auto" latinLnBrk="0" hangingPunct="0">
                <a:lnSpc>
                  <a:spcPct val="100000"/>
                </a:lnSpc>
                <a:spcBef>
                  <a:spcPts val="0"/>
                </a:spcBef>
                <a:spcAft>
                  <a:spcPts val="0"/>
                </a:spcAft>
                <a:buClrTx/>
                <a:buSzTx/>
                <a:buFontTx/>
                <a:buNone/>
                <a:tabLst/>
                <a:defRPr sz="900">
                  <a:solidFill>
                    <a:srgbClr val="FFFFFF"/>
                  </a:solidFill>
                  <a:latin typeface="HarmonyHeiTi"/>
                  <a:ea typeface="HarmonyHeiTi"/>
                  <a:cs typeface="HarmonyHeiTi"/>
                  <a:sym typeface="HarmonyHeiTi"/>
                </a:defRPr>
              </a:pPr>
              <a:r>
                <a:rPr kumimoji="0" sz="300" b="0" i="0" u="none" strike="noStrike" kern="0" cap="none" spc="0" normalizeH="0" baseline="0" noProof="0" dirty="0">
                  <a:ln>
                    <a:noFill/>
                  </a:ln>
                  <a:solidFill>
                    <a:srgbClr val="000000"/>
                  </a:solidFill>
                  <a:effectLst/>
                  <a:uLnTx/>
                  <a:uFillTx/>
                  <a:cs typeface="+mn-ea"/>
                  <a:sym typeface="+mn-lt"/>
                </a:rPr>
                <a:t>11146</a:t>
              </a:r>
            </a:p>
          </p:txBody>
        </p:sp>
        <p:sp>
          <p:nvSpPr>
            <p:cNvPr id="191" name="矩形 3">
              <a:extLst>
                <a:ext uri="{FF2B5EF4-FFF2-40B4-BE49-F238E27FC236}">
                  <a16:creationId xmlns:a16="http://schemas.microsoft.com/office/drawing/2014/main" id="{F83001C6-0548-4E5D-8E40-32F466E0F8B4}"/>
                </a:ext>
              </a:extLst>
            </p:cNvPr>
            <p:cNvSpPr txBox="1"/>
            <p:nvPr/>
          </p:nvSpPr>
          <p:spPr>
            <a:xfrm>
              <a:off x="2930373" y="1129239"/>
              <a:ext cx="803216" cy="6858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1002" tIns="121002" rIns="121002" bIns="121002" numCol="1" anchor="ctr">
              <a:spAutoFit/>
            </a:bodyPr>
            <a:lstStyle/>
            <a:p>
              <a:pPr marL="0" marR="0" lvl="6" indent="0" algn="l" defTabSz="1737485" rtl="0" eaLnBrk="1" fontAlgn="auto" latinLnBrk="0" hangingPunct="0">
                <a:lnSpc>
                  <a:spcPct val="100000"/>
                </a:lnSpc>
                <a:spcBef>
                  <a:spcPts val="0"/>
                </a:spcBef>
                <a:spcAft>
                  <a:spcPts val="0"/>
                </a:spcAft>
                <a:buClrTx/>
                <a:buSzTx/>
                <a:buFontTx/>
                <a:buNone/>
                <a:tabLst/>
                <a:defRPr sz="900">
                  <a:solidFill>
                    <a:srgbClr val="FFFFFF"/>
                  </a:solidFill>
                  <a:latin typeface="HarmonyHeiTi"/>
                  <a:ea typeface="HarmonyHeiTi"/>
                  <a:cs typeface="HarmonyHeiTi"/>
                  <a:sym typeface="HarmonyHeiTi"/>
                </a:defRPr>
              </a:pPr>
              <a:r>
                <a:rPr kumimoji="0" sz="300" b="0" i="0" u="none" strike="noStrike" kern="0" cap="none" spc="0" normalizeH="0" baseline="0" noProof="0" dirty="0">
                  <a:ln>
                    <a:noFill/>
                  </a:ln>
                  <a:solidFill>
                    <a:srgbClr val="000000"/>
                  </a:solidFill>
                  <a:effectLst/>
                  <a:uLnTx/>
                  <a:uFillTx/>
                  <a:cs typeface="+mn-ea"/>
                  <a:sym typeface="+mn-lt"/>
                </a:rPr>
                <a:t>13266</a:t>
              </a:r>
            </a:p>
          </p:txBody>
        </p:sp>
        <p:sp>
          <p:nvSpPr>
            <p:cNvPr id="192" name="矩形 3">
              <a:extLst>
                <a:ext uri="{FF2B5EF4-FFF2-40B4-BE49-F238E27FC236}">
                  <a16:creationId xmlns:a16="http://schemas.microsoft.com/office/drawing/2014/main" id="{ED2768D0-6C90-487E-93B3-51324E2DFDA1}"/>
                </a:ext>
              </a:extLst>
            </p:cNvPr>
            <p:cNvSpPr txBox="1"/>
            <p:nvPr/>
          </p:nvSpPr>
          <p:spPr>
            <a:xfrm>
              <a:off x="3305545" y="287730"/>
              <a:ext cx="803216" cy="6858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1002" tIns="121002" rIns="121002" bIns="121002" numCol="1" anchor="ctr">
              <a:spAutoFit/>
            </a:bodyPr>
            <a:lstStyle/>
            <a:p>
              <a:pPr marL="0" marR="0" lvl="6" indent="0" algn="l" defTabSz="1737485" rtl="0" eaLnBrk="1" fontAlgn="auto" latinLnBrk="0" hangingPunct="0">
                <a:lnSpc>
                  <a:spcPct val="100000"/>
                </a:lnSpc>
                <a:spcBef>
                  <a:spcPts val="0"/>
                </a:spcBef>
                <a:spcAft>
                  <a:spcPts val="0"/>
                </a:spcAft>
                <a:buClrTx/>
                <a:buSzTx/>
                <a:buFontTx/>
                <a:buNone/>
                <a:tabLst/>
                <a:defRPr sz="900">
                  <a:solidFill>
                    <a:srgbClr val="FFFFFF"/>
                  </a:solidFill>
                  <a:latin typeface="HarmonyHeiTi"/>
                  <a:ea typeface="HarmonyHeiTi"/>
                  <a:cs typeface="HarmonyHeiTi"/>
                  <a:sym typeface="HarmonyHeiTi"/>
                </a:defRPr>
              </a:pPr>
              <a:r>
                <a:rPr kumimoji="0" sz="300" b="0" i="0" u="none" strike="noStrike" kern="0" cap="none" spc="0" normalizeH="0" baseline="0" noProof="0" dirty="0">
                  <a:ln>
                    <a:noFill/>
                  </a:ln>
                  <a:solidFill>
                    <a:srgbClr val="000000"/>
                  </a:solidFill>
                  <a:effectLst/>
                  <a:uLnTx/>
                  <a:uFillTx/>
                  <a:cs typeface="+mn-ea"/>
                  <a:sym typeface="+mn-lt"/>
                </a:rPr>
                <a:t>23377</a:t>
              </a:r>
            </a:p>
          </p:txBody>
        </p:sp>
        <p:sp>
          <p:nvSpPr>
            <p:cNvPr id="193" name="矩形 8">
              <a:extLst>
                <a:ext uri="{FF2B5EF4-FFF2-40B4-BE49-F238E27FC236}">
                  <a16:creationId xmlns:a16="http://schemas.microsoft.com/office/drawing/2014/main" id="{F2C8FA57-11A6-404F-97BB-4959D1739FE1}"/>
                </a:ext>
              </a:extLst>
            </p:cNvPr>
            <p:cNvSpPr/>
            <p:nvPr/>
          </p:nvSpPr>
          <p:spPr>
            <a:xfrm>
              <a:off x="4342627" y="832904"/>
              <a:ext cx="343437" cy="1806920"/>
            </a:xfrm>
            <a:prstGeom prst="rect">
              <a:avLst/>
            </a:prstGeom>
            <a:solidFill>
              <a:srgbClr val="B9BBFB"/>
            </a:solidFill>
            <a:ln w="12700" cap="flat">
              <a:noFill/>
              <a:miter lim="400000"/>
            </a:ln>
            <a:effectLst/>
          </p:spPr>
          <p:txBody>
            <a:bodyPr wrap="square" lIns="45719" tIns="45719" rIns="45719" bIns="45719" numCol="1" anchor="ctr">
              <a:noAutofit/>
            </a:bodyPr>
            <a:lstStyle/>
            <a:p>
              <a:pPr marL="0" marR="0" lvl="0" indent="0" algn="l" defTabSz="955691" rtl="0" eaLnBrk="1" fontAlgn="auto" latinLnBrk="0" hangingPunct="0">
                <a:lnSpc>
                  <a:spcPct val="100000"/>
                </a:lnSpc>
                <a:spcBef>
                  <a:spcPts val="0"/>
                </a:spcBef>
                <a:spcAft>
                  <a:spcPts val="0"/>
                </a:spcAft>
                <a:buClrTx/>
                <a:buSzTx/>
                <a:buFontTx/>
                <a:buNone/>
                <a:tabLst/>
                <a:defRPr sz="2800">
                  <a:latin typeface="Helvetica Neue Medium"/>
                  <a:ea typeface="Helvetica Neue Medium"/>
                  <a:cs typeface="Helvetica Neue Medium"/>
                  <a:sym typeface="Helvetica Neue Medium"/>
                </a:defRPr>
              </a:pPr>
              <a:endParaRPr kumimoji="0" sz="2400" b="0" i="0" u="none" strike="noStrike" kern="0" cap="none" spc="0" normalizeH="0" baseline="0" noProof="0">
                <a:ln>
                  <a:noFill/>
                </a:ln>
                <a:solidFill>
                  <a:srgbClr val="000000"/>
                </a:solidFill>
                <a:effectLst/>
                <a:uLnTx/>
                <a:uFillTx/>
                <a:cs typeface="+mn-ea"/>
                <a:sym typeface="+mn-lt"/>
              </a:endParaRPr>
            </a:p>
          </p:txBody>
        </p:sp>
        <p:sp>
          <p:nvSpPr>
            <p:cNvPr id="194" name="矩形 8">
              <a:extLst>
                <a:ext uri="{FF2B5EF4-FFF2-40B4-BE49-F238E27FC236}">
                  <a16:creationId xmlns:a16="http://schemas.microsoft.com/office/drawing/2014/main" id="{7EE1CD1D-A062-4E2D-81B8-A748002AD8B7}"/>
                </a:ext>
              </a:extLst>
            </p:cNvPr>
            <p:cNvSpPr/>
            <p:nvPr/>
          </p:nvSpPr>
          <p:spPr>
            <a:xfrm>
              <a:off x="3999190" y="1522349"/>
              <a:ext cx="343439" cy="1117475"/>
            </a:xfrm>
            <a:prstGeom prst="rect">
              <a:avLst/>
            </a:prstGeom>
            <a:solidFill>
              <a:srgbClr val="BFE6FD"/>
            </a:solidFill>
            <a:ln w="12700" cap="flat">
              <a:noFill/>
              <a:miter lim="400000"/>
            </a:ln>
            <a:effectLst/>
          </p:spPr>
          <p:txBody>
            <a:bodyPr wrap="square" lIns="45719" tIns="45719" rIns="45719" bIns="45719" numCol="1" anchor="ctr">
              <a:noAutofit/>
            </a:bodyPr>
            <a:lstStyle/>
            <a:p>
              <a:pPr marL="0" marR="0" lvl="0" indent="0" algn="l" defTabSz="955691" rtl="0" eaLnBrk="1" fontAlgn="auto" latinLnBrk="0" hangingPunct="0">
                <a:lnSpc>
                  <a:spcPct val="100000"/>
                </a:lnSpc>
                <a:spcBef>
                  <a:spcPts val="0"/>
                </a:spcBef>
                <a:spcAft>
                  <a:spcPts val="0"/>
                </a:spcAft>
                <a:buClrTx/>
                <a:buSzTx/>
                <a:buFontTx/>
                <a:buNone/>
                <a:tabLst/>
                <a:defRPr sz="2800">
                  <a:latin typeface="Helvetica Neue Medium"/>
                  <a:ea typeface="Helvetica Neue Medium"/>
                  <a:cs typeface="Helvetica Neue Medium"/>
                  <a:sym typeface="Helvetica Neue Medium"/>
                </a:defRPr>
              </a:pPr>
              <a:endParaRPr kumimoji="0" sz="2400" b="0" i="0" u="none" strike="noStrike" kern="0" cap="none" spc="0" normalizeH="0" baseline="0" noProof="0">
                <a:ln>
                  <a:noFill/>
                </a:ln>
                <a:solidFill>
                  <a:srgbClr val="000000"/>
                </a:solidFill>
                <a:effectLst/>
                <a:uLnTx/>
                <a:uFillTx/>
                <a:cs typeface="+mn-ea"/>
                <a:sym typeface="+mn-lt"/>
              </a:endParaRPr>
            </a:p>
          </p:txBody>
        </p:sp>
        <p:sp>
          <p:nvSpPr>
            <p:cNvPr id="195" name="矩形 3">
              <a:extLst>
                <a:ext uri="{FF2B5EF4-FFF2-40B4-BE49-F238E27FC236}">
                  <a16:creationId xmlns:a16="http://schemas.microsoft.com/office/drawing/2014/main" id="{55B330BE-2B33-4DB6-8B5B-32FAB0A5D830}"/>
                </a:ext>
              </a:extLst>
            </p:cNvPr>
            <p:cNvSpPr txBox="1"/>
            <p:nvPr/>
          </p:nvSpPr>
          <p:spPr>
            <a:xfrm>
              <a:off x="3793427" y="1065773"/>
              <a:ext cx="803218" cy="6858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1002" tIns="121002" rIns="121002" bIns="121002" numCol="1" anchor="ctr">
              <a:spAutoFit/>
            </a:bodyPr>
            <a:lstStyle/>
            <a:p>
              <a:pPr marL="0" marR="0" lvl="6" indent="0" algn="l" defTabSz="1737485" rtl="0" eaLnBrk="1" fontAlgn="auto" latinLnBrk="0" hangingPunct="0">
                <a:lnSpc>
                  <a:spcPct val="100000"/>
                </a:lnSpc>
                <a:spcBef>
                  <a:spcPts val="0"/>
                </a:spcBef>
                <a:spcAft>
                  <a:spcPts val="0"/>
                </a:spcAft>
                <a:buClrTx/>
                <a:buSzTx/>
                <a:buFontTx/>
                <a:buNone/>
                <a:tabLst/>
                <a:defRPr sz="900">
                  <a:solidFill>
                    <a:srgbClr val="FFFFFF"/>
                  </a:solidFill>
                  <a:latin typeface="HarmonyHeiTi"/>
                  <a:ea typeface="HarmonyHeiTi"/>
                  <a:cs typeface="HarmonyHeiTi"/>
                  <a:sym typeface="HarmonyHeiTi"/>
                </a:defRPr>
              </a:pPr>
              <a:r>
                <a:rPr kumimoji="0" sz="300" b="0" i="0" u="none" strike="noStrike" kern="0" cap="none" spc="0" normalizeH="0" baseline="0" noProof="0">
                  <a:ln>
                    <a:noFill/>
                  </a:ln>
                  <a:solidFill>
                    <a:srgbClr val="000000"/>
                  </a:solidFill>
                  <a:effectLst/>
                  <a:uLnTx/>
                  <a:uFillTx/>
                  <a:cs typeface="+mn-ea"/>
                  <a:sym typeface="+mn-lt"/>
                </a:rPr>
                <a:t>13518</a:t>
              </a:r>
            </a:p>
          </p:txBody>
        </p:sp>
        <p:sp>
          <p:nvSpPr>
            <p:cNvPr id="196" name="矩形 3">
              <a:extLst>
                <a:ext uri="{FF2B5EF4-FFF2-40B4-BE49-F238E27FC236}">
                  <a16:creationId xmlns:a16="http://schemas.microsoft.com/office/drawing/2014/main" id="{2E7A76BD-D7D3-4012-9BA4-D8AC9922CF91}"/>
                </a:ext>
              </a:extLst>
            </p:cNvPr>
            <p:cNvSpPr txBox="1"/>
            <p:nvPr/>
          </p:nvSpPr>
          <p:spPr>
            <a:xfrm>
              <a:off x="4168597" y="393509"/>
              <a:ext cx="803218" cy="6858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1002" tIns="121002" rIns="121002" bIns="121002" numCol="1" anchor="ctr">
              <a:spAutoFit/>
            </a:bodyPr>
            <a:lstStyle/>
            <a:p>
              <a:pPr marL="0" marR="0" lvl="6" indent="0" algn="l" defTabSz="1737485" rtl="0" eaLnBrk="1" fontAlgn="auto" latinLnBrk="0" hangingPunct="0">
                <a:lnSpc>
                  <a:spcPct val="100000"/>
                </a:lnSpc>
                <a:spcBef>
                  <a:spcPts val="0"/>
                </a:spcBef>
                <a:spcAft>
                  <a:spcPts val="0"/>
                </a:spcAft>
                <a:buClrTx/>
                <a:buSzTx/>
                <a:buFontTx/>
                <a:buNone/>
                <a:tabLst/>
                <a:defRPr sz="900">
                  <a:solidFill>
                    <a:srgbClr val="FFFFFF"/>
                  </a:solidFill>
                  <a:latin typeface="HarmonyHeiTi"/>
                  <a:ea typeface="HarmonyHeiTi"/>
                  <a:cs typeface="HarmonyHeiTi"/>
                  <a:sym typeface="HarmonyHeiTi"/>
                </a:defRPr>
              </a:pPr>
              <a:r>
                <a:rPr kumimoji="0" sz="300" b="0" i="0" u="none" strike="noStrike" kern="0" cap="none" spc="0" normalizeH="0" baseline="0" noProof="0" dirty="0">
                  <a:ln>
                    <a:noFill/>
                  </a:ln>
                  <a:solidFill>
                    <a:srgbClr val="000000"/>
                  </a:solidFill>
                  <a:effectLst/>
                  <a:uLnTx/>
                  <a:uFillTx/>
                  <a:cs typeface="+mn-ea"/>
                  <a:sym typeface="+mn-lt"/>
                </a:rPr>
                <a:t>21855</a:t>
              </a:r>
            </a:p>
          </p:txBody>
        </p:sp>
        <p:sp>
          <p:nvSpPr>
            <p:cNvPr id="197" name="2024-2025…">
              <a:extLst>
                <a:ext uri="{FF2B5EF4-FFF2-40B4-BE49-F238E27FC236}">
                  <a16:creationId xmlns:a16="http://schemas.microsoft.com/office/drawing/2014/main" id="{A3BD4DBF-7F8E-4B84-B998-B2ADE82E2B1D}"/>
                </a:ext>
              </a:extLst>
            </p:cNvPr>
            <p:cNvSpPr txBox="1"/>
            <p:nvPr/>
          </p:nvSpPr>
          <p:spPr>
            <a:xfrm>
              <a:off x="3891987" y="2564050"/>
              <a:ext cx="1110685" cy="5360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483" tIns="51483" rIns="51483" bIns="51483" numCol="1" anchor="ctr">
              <a:spAutoFit/>
            </a:bodyPr>
            <a:lstStyle/>
            <a:p>
              <a:pPr marL="0" marR="0" lvl="6" indent="0" algn="l" defTabSz="1737485" rtl="0" eaLnBrk="1" fontAlgn="auto" latinLnBrk="0" hangingPunct="0">
                <a:lnSpc>
                  <a:spcPct val="100000"/>
                </a:lnSpc>
                <a:spcBef>
                  <a:spcPts val="0"/>
                </a:spcBef>
                <a:spcAft>
                  <a:spcPts val="0"/>
                </a:spcAft>
                <a:buClrTx/>
                <a:buSzTx/>
                <a:buFontTx/>
                <a:buNone/>
                <a:tabLst/>
                <a:defRPr sz="900">
                  <a:solidFill>
                    <a:srgbClr val="DDDDDD"/>
                  </a:solidFill>
                  <a:latin typeface="HarmonyHeiTi"/>
                  <a:ea typeface="HarmonyHeiTi"/>
                  <a:cs typeface="HarmonyHeiTi"/>
                  <a:sym typeface="HarmonyHeiTi"/>
                </a:defRPr>
              </a:pPr>
              <a:r>
                <a:rPr kumimoji="0" sz="400" b="0" i="0" u="none" strike="noStrike" kern="0" cap="none" spc="0" normalizeH="0" baseline="0" noProof="0">
                  <a:ln>
                    <a:noFill/>
                  </a:ln>
                  <a:solidFill>
                    <a:srgbClr val="000000"/>
                  </a:solidFill>
                  <a:effectLst/>
                  <a:uLnTx/>
                  <a:uFillTx/>
                  <a:cs typeface="+mn-ea"/>
                  <a:sym typeface="+mn-lt"/>
                </a:rPr>
                <a:t>2025-2026</a:t>
              </a:r>
            </a:p>
            <a:p>
              <a:pPr marL="0" marR="0" lvl="6" indent="0" algn="l" defTabSz="1737485" rtl="0" eaLnBrk="1" fontAlgn="auto" latinLnBrk="0" hangingPunct="0">
                <a:lnSpc>
                  <a:spcPct val="100000"/>
                </a:lnSpc>
                <a:spcBef>
                  <a:spcPts val="0"/>
                </a:spcBef>
                <a:spcAft>
                  <a:spcPts val="0"/>
                </a:spcAft>
                <a:buClrTx/>
                <a:buSzTx/>
                <a:buFontTx/>
                <a:buNone/>
                <a:tabLst/>
                <a:defRPr sz="900">
                  <a:solidFill>
                    <a:srgbClr val="DDDDDD"/>
                  </a:solidFill>
                  <a:latin typeface="HarmonyHeiTi"/>
                  <a:ea typeface="HarmonyHeiTi"/>
                  <a:cs typeface="HarmonyHeiTi"/>
                  <a:sym typeface="HarmonyHeiTi"/>
                </a:defRPr>
              </a:pPr>
              <a:r>
                <a:rPr kumimoji="0" sz="400" b="0" i="0" u="none" strike="noStrike" kern="0" cap="none" spc="0" normalizeH="0" baseline="0" noProof="0">
                  <a:ln>
                    <a:noFill/>
                  </a:ln>
                  <a:solidFill>
                    <a:srgbClr val="000000"/>
                  </a:solidFill>
                  <a:effectLst/>
                  <a:uLnTx/>
                  <a:uFillTx/>
                  <a:cs typeface="+mn-ea"/>
                  <a:sym typeface="+mn-lt"/>
                </a:rPr>
                <a:t>10th</a:t>
              </a:r>
            </a:p>
          </p:txBody>
        </p:sp>
      </p:grpSp>
      <p:sp>
        <p:nvSpPr>
          <p:cNvPr id="198" name="文本框 5">
            <a:extLst>
              <a:ext uri="{FF2B5EF4-FFF2-40B4-BE49-F238E27FC236}">
                <a16:creationId xmlns:a16="http://schemas.microsoft.com/office/drawing/2014/main" id="{BAFE1EED-C9B7-4BEC-88A2-56E192D4051B}"/>
              </a:ext>
            </a:extLst>
          </p:cNvPr>
          <p:cNvSpPr txBox="1"/>
          <p:nvPr/>
        </p:nvSpPr>
        <p:spPr>
          <a:xfrm>
            <a:off x="3631432" y="5674023"/>
            <a:ext cx="1826779" cy="272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6405" tIns="66405" rIns="66405" bIns="66405" anchor="ctr">
            <a:spAutoFit/>
          </a:bodyPr>
          <a:lstStyle>
            <a:lvl1pPr algn="ctr" defTabSz="3192641">
              <a:defRPr sz="2200" b="1">
                <a:gradFill flip="none" rotWithShape="1">
                  <a:gsLst>
                    <a:gs pos="0">
                      <a:srgbClr val="B6EBFF"/>
                    </a:gs>
                    <a:gs pos="100000">
                      <a:srgbClr val="B8B9FF"/>
                    </a:gs>
                  </a:gsLst>
                  <a:lin ang="3600000" scaled="0"/>
                </a:gradFill>
                <a:latin typeface="HarmonyHeiTi"/>
                <a:ea typeface="HarmonyHeiTi"/>
                <a:cs typeface="HarmonyHeiTi"/>
                <a:sym typeface="HarmonyHeiTi"/>
              </a:defRPr>
            </a:lvl1pPr>
          </a:lstStyle>
          <a:p>
            <a:pPr marL="0" marR="0" lvl="0" indent="0" algn="ctr" defTabSz="3192641" rtl="0" eaLnBrk="1" fontAlgn="auto" latinLnBrk="0" hangingPunct="0">
              <a:lnSpc>
                <a:spcPct val="100000"/>
              </a:lnSpc>
              <a:spcBef>
                <a:spcPts val="0"/>
              </a:spcBef>
              <a:spcAft>
                <a:spcPts val="0"/>
              </a:spcAft>
              <a:buClrTx/>
              <a:buSzTx/>
              <a:buFontTx/>
              <a:buNone/>
              <a:tabLst/>
              <a:defRPr/>
            </a:pPr>
            <a:r>
              <a:rPr kumimoji="0" sz="900" b="1" i="0" u="none" strike="noStrike" kern="0" cap="none" spc="0" normalizeH="0" baseline="0" noProof="0" dirty="0">
                <a:ln>
                  <a:noFill/>
                </a:ln>
                <a:solidFill>
                  <a:srgbClr val="000000"/>
                </a:solidFill>
                <a:effectLst/>
                <a:uLnTx/>
                <a:uFillTx/>
                <a:latin typeface="+mn-lt"/>
                <a:ea typeface="+mn-ea"/>
                <a:cs typeface="+mn-ea"/>
                <a:sym typeface="+mn-lt"/>
              </a:rPr>
              <a:t>覆盖全球100+国家  2000+高校</a:t>
            </a:r>
          </a:p>
        </p:txBody>
      </p:sp>
      <p:sp>
        <p:nvSpPr>
          <p:cNvPr id="199" name="文本框 198">
            <a:extLst>
              <a:ext uri="{FF2B5EF4-FFF2-40B4-BE49-F238E27FC236}">
                <a16:creationId xmlns:a16="http://schemas.microsoft.com/office/drawing/2014/main" id="{750CD1EB-8E47-4FC8-8327-8016DC3F520B}"/>
              </a:ext>
            </a:extLst>
          </p:cNvPr>
          <p:cNvSpPr txBox="1"/>
          <p:nvPr/>
        </p:nvSpPr>
        <p:spPr>
          <a:xfrm>
            <a:off x="3722674" y="4501093"/>
            <a:ext cx="757529" cy="29728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287" tIns="25287" rIns="25287" bIns="25287" numCol="1" spcCol="38100" rtlCol="0" anchor="ctr">
            <a:spAutoFit/>
          </a:bodyPr>
          <a:lstStyle/>
          <a:p>
            <a:pPr marL="0" marR="0" lvl="0" indent="0" algn="ctr" defTabSz="3467860" rtl="0" eaLnBrk="1" fontAlgn="auto" latinLnBrk="0" hangingPunct="0">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cs typeface="+mn-ea"/>
                <a:sym typeface="+mn-lt"/>
              </a:rPr>
              <a:t>10</a:t>
            </a:r>
            <a:r>
              <a:rPr kumimoji="0" lang="zh-CN" altLang="en-US" sz="1050" b="1" i="0" u="none" strike="noStrike" kern="1200" cap="none" spc="0" normalizeH="0" baseline="0" noProof="0" dirty="0">
                <a:ln>
                  <a:noFill/>
                </a:ln>
                <a:solidFill>
                  <a:srgbClr val="000000"/>
                </a:solidFill>
                <a:effectLst/>
                <a:uLnTx/>
                <a:uFillTx/>
                <a:cs typeface="+mn-ea"/>
                <a:sym typeface="+mn-lt"/>
              </a:rPr>
              <a:t>万</a:t>
            </a:r>
            <a:endParaRPr kumimoji="0" lang="zh-CN" altLang="en-US" sz="1400" b="1" i="0" u="none" strike="noStrike" kern="1200" cap="none" spc="0" normalizeH="0" baseline="0" noProof="0" dirty="0">
              <a:ln>
                <a:noFill/>
              </a:ln>
              <a:solidFill>
                <a:srgbClr val="000000"/>
              </a:solidFill>
              <a:effectLst/>
              <a:uLnTx/>
              <a:uFillTx/>
              <a:cs typeface="+mn-ea"/>
              <a:sym typeface="+mn-lt"/>
            </a:endParaRPr>
          </a:p>
        </p:txBody>
      </p:sp>
      <p:grpSp>
        <p:nvGrpSpPr>
          <p:cNvPr id="201" name="组合 30">
            <a:extLst>
              <a:ext uri="{FF2B5EF4-FFF2-40B4-BE49-F238E27FC236}">
                <a16:creationId xmlns:a16="http://schemas.microsoft.com/office/drawing/2014/main" id="{3A262967-4CD4-4E56-82D5-A962D731EAB3}"/>
              </a:ext>
            </a:extLst>
          </p:cNvPr>
          <p:cNvGrpSpPr/>
          <p:nvPr/>
        </p:nvGrpSpPr>
        <p:grpSpPr>
          <a:xfrm>
            <a:off x="3441511" y="3858527"/>
            <a:ext cx="369139" cy="305550"/>
            <a:chOff x="-1" y="-1"/>
            <a:chExt cx="871578" cy="721437"/>
          </a:xfrm>
        </p:grpSpPr>
        <p:sp>
          <p:nvSpPr>
            <p:cNvPr id="202" name="形状">
              <a:extLst>
                <a:ext uri="{FF2B5EF4-FFF2-40B4-BE49-F238E27FC236}">
                  <a16:creationId xmlns:a16="http://schemas.microsoft.com/office/drawing/2014/main" id="{A6441E4F-5A16-4F36-87AE-ACEB52601DE1}"/>
                </a:ext>
              </a:extLst>
            </p:cNvPr>
            <p:cNvSpPr/>
            <p:nvPr/>
          </p:nvSpPr>
          <p:spPr>
            <a:xfrm>
              <a:off x="-1" y="-1"/>
              <a:ext cx="871578" cy="721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6615"/>
                  </a:lnTo>
                  <a:lnTo>
                    <a:pt x="10800" y="21600"/>
                  </a:lnTo>
                  <a:lnTo>
                    <a:pt x="0" y="16615"/>
                  </a:lnTo>
                  <a:lnTo>
                    <a:pt x="0" y="0"/>
                  </a:lnTo>
                  <a:close/>
                </a:path>
              </a:pathLst>
            </a:custGeom>
            <a:gradFill flip="none" rotWithShape="1">
              <a:gsLst>
                <a:gs pos="0">
                  <a:srgbClr val="D0BBFF"/>
                </a:gs>
                <a:gs pos="100000">
                  <a:srgbClr val="A8C4FF"/>
                </a:gs>
              </a:gsLst>
              <a:lin ang="15582167" scaled="0"/>
            </a:gradFill>
            <a:ln w="12700" cap="flat">
              <a:noFill/>
              <a:miter lim="400000"/>
            </a:ln>
            <a:effectLst/>
          </p:spPr>
          <p:txBody>
            <a:bodyPr wrap="square" lIns="19363" tIns="19363" rIns="19363" bIns="19363" numCol="1" anchor="ctr">
              <a:noAutofit/>
            </a:bodyPr>
            <a:lstStyle/>
            <a:p>
              <a:pPr marL="0" marR="0" lvl="0" indent="0" algn="ctr" defTabSz="216292" rtl="0" eaLnBrk="1" fontAlgn="auto" latinLnBrk="0" hangingPunct="1">
                <a:lnSpc>
                  <a:spcPct val="100000"/>
                </a:lnSpc>
                <a:spcBef>
                  <a:spcPts val="0"/>
                </a:spcBef>
                <a:spcAft>
                  <a:spcPts val="0"/>
                </a:spcAft>
                <a:buClrTx/>
                <a:buSzTx/>
                <a:buFontTx/>
                <a:buNone/>
                <a:tabLst/>
                <a:defRPr>
                  <a:solidFill>
                    <a:srgbClr val="666666"/>
                  </a:solidFill>
                </a:defRPr>
              </a:pPr>
              <a:endParaRPr kumimoji="0" sz="762" b="0" i="0" u="none" strike="noStrike" kern="1200" cap="none" spc="0" normalizeH="0" baseline="0" noProof="0">
                <a:ln>
                  <a:noFill/>
                </a:ln>
                <a:solidFill>
                  <a:srgbClr val="000000"/>
                </a:solidFill>
                <a:effectLst/>
                <a:uLnTx/>
                <a:uFillTx/>
                <a:cs typeface="+mn-ea"/>
                <a:sym typeface="+mn-lt"/>
              </a:endParaRPr>
            </a:p>
          </p:txBody>
        </p:sp>
        <p:sp>
          <p:nvSpPr>
            <p:cNvPr id="203" name="文本框 33">
              <a:extLst>
                <a:ext uri="{FF2B5EF4-FFF2-40B4-BE49-F238E27FC236}">
                  <a16:creationId xmlns:a16="http://schemas.microsoft.com/office/drawing/2014/main" id="{68201F16-191B-46DD-BE1F-D10605082DF9}"/>
                </a:ext>
              </a:extLst>
            </p:cNvPr>
            <p:cNvSpPr txBox="1"/>
            <p:nvPr/>
          </p:nvSpPr>
          <p:spPr>
            <a:xfrm>
              <a:off x="-1" y="45150"/>
              <a:ext cx="871576" cy="5648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1630" tIns="21630" rIns="21630" bIns="21630" numCol="1" anchor="ctr">
              <a:spAutoFit/>
            </a:bodyPr>
            <a:lstStyle>
              <a:lvl1pPr algn="ctr" defTabSz="3189715">
                <a:defRPr sz="3000">
                  <a:solidFill>
                    <a:srgbClr val="FFFFFF"/>
                  </a:solidFill>
                  <a:latin typeface="HarmonyHeiTi"/>
                  <a:ea typeface="HarmonyHeiTi"/>
                  <a:cs typeface="HarmonyHeiTi"/>
                  <a:sym typeface="HarmonyHeiTi"/>
                </a:defRPr>
              </a:lvl1pPr>
            </a:lstStyle>
            <a:p>
              <a:pPr marL="0" marR="0" lvl="0" indent="0" algn="ctr" defTabSz="3189715" rtl="0" eaLnBrk="1" fontAlgn="auto" latinLnBrk="0" hangingPunct="1">
                <a:lnSpc>
                  <a:spcPct val="100000"/>
                </a:lnSpc>
                <a:spcBef>
                  <a:spcPts val="0"/>
                </a:spcBef>
                <a:spcAft>
                  <a:spcPts val="0"/>
                </a:spcAft>
                <a:buClrTx/>
                <a:buSzTx/>
                <a:buFontTx/>
                <a:buNone/>
                <a:tabLst/>
                <a:defRPr/>
              </a:pPr>
              <a:r>
                <a:rPr kumimoji="0" lang="zh-CN" altLang="en-US" sz="1271" b="0" i="0" u="none" strike="noStrike" kern="1200" cap="none" spc="0" normalizeH="0" baseline="0" noProof="0" dirty="0">
                  <a:ln>
                    <a:noFill/>
                  </a:ln>
                  <a:solidFill>
                    <a:srgbClr val="000000"/>
                  </a:solidFill>
                  <a:effectLst/>
                  <a:uLnTx/>
                  <a:uFillTx/>
                  <a:latin typeface="+mn-lt"/>
                  <a:ea typeface="+mn-ea"/>
                  <a:cs typeface="+mn-ea"/>
                  <a:sym typeface="+mn-lt"/>
                </a:rPr>
                <a:t>赛</a:t>
              </a:r>
              <a:endParaRPr kumimoji="0" sz="1271" b="0" i="0" u="none" strike="noStrike" kern="1200" cap="none" spc="0" normalizeH="0" baseline="0" noProof="0" dirty="0">
                <a:ln>
                  <a:noFill/>
                </a:ln>
                <a:solidFill>
                  <a:srgbClr val="000000"/>
                </a:solidFill>
                <a:effectLst/>
                <a:uLnTx/>
                <a:uFillTx/>
                <a:latin typeface="+mn-lt"/>
                <a:ea typeface="+mn-ea"/>
                <a:cs typeface="+mn-ea"/>
                <a:sym typeface="+mn-lt"/>
              </a:endParaRPr>
            </a:p>
          </p:txBody>
        </p:sp>
      </p:grpSp>
    </p:spTree>
    <p:extLst>
      <p:ext uri="{BB962C8B-B14F-4D97-AF65-F5344CB8AC3E}">
        <p14:creationId xmlns:p14="http://schemas.microsoft.com/office/powerpoint/2010/main" val="241315332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6D68B372-35A5-48B5-91B1-DABC7958A30A}"/>
              </a:ext>
            </a:extLst>
          </p:cNvPr>
          <p:cNvSpPr/>
          <p:nvPr/>
        </p:nvSpPr>
        <p:spPr>
          <a:xfrm>
            <a:off x="2331320" y="2303925"/>
            <a:ext cx="1713889" cy="1423147"/>
          </a:xfrm>
          <a:prstGeom prst="rect">
            <a:avLst/>
          </a:prstGeom>
          <a:solidFill>
            <a:schemeClr val="bg1">
              <a:lumMod val="9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4" name="标题 1">
            <a:extLst>
              <a:ext uri="{FF2B5EF4-FFF2-40B4-BE49-F238E27FC236}">
                <a16:creationId xmlns:a16="http://schemas.microsoft.com/office/drawing/2014/main" id="{3E3E06AC-0634-42CE-85B1-E2A24B801D28}"/>
              </a:ext>
            </a:extLst>
          </p:cNvPr>
          <p:cNvSpPr>
            <a:spLocks noGrp="1"/>
          </p:cNvSpPr>
          <p:nvPr>
            <p:custDataLst>
              <p:tags r:id="rId1"/>
            </p:custDataLst>
          </p:nvPr>
        </p:nvSpPr>
        <p:spPr>
          <a:xfrm>
            <a:off x="550733" y="681317"/>
            <a:ext cx="10579883" cy="789533"/>
          </a:xfrm>
          <a:prstGeom prst="rect">
            <a:avLst/>
          </a:prstGeom>
        </p:spPr>
        <p:txBody>
          <a:bodyPr vert="horz" lIns="120000" tIns="62400" rIns="120000" bIns="62400" rtlCol="0" anchor="ctr" anchorCtr="0">
            <a:normAutofit/>
          </a:bodyPr>
          <a:lstStyle>
            <a:lvl1pPr algn="l" defTabSz="685800" rtl="0" eaLnBrk="1" fontAlgn="auto" latinLnBrk="0" hangingPunct="1">
              <a:lnSpc>
                <a:spcPct val="100000"/>
              </a:lnSpc>
              <a:spcBef>
                <a:spcPct val="0"/>
              </a:spcBef>
              <a:buNone/>
              <a:defRPr sz="2700" b="1" u="none" strike="noStrike" kern="1200" cap="none" spc="300" normalizeH="0" baseline="0">
                <a:solidFill>
                  <a:sysClr val="windowText" lastClr="000000">
                    <a:lumMod val="85000"/>
                    <a:lumOff val="15000"/>
                  </a:sysClr>
                </a:solidFill>
                <a:uFillTx/>
                <a:latin typeface="Arial" panose="020B0604020202020204" pitchFamily="34" charset="0"/>
                <a:ea typeface="微软雅黑" panose="020B0503020204020204" charset="-122"/>
                <a:cs typeface="+mn-ea"/>
              </a:defRPr>
            </a:lvl1pPr>
          </a:lstStyle>
          <a:p>
            <a:pPr defTabSz="914377"/>
            <a:r>
              <a:rPr lang="zh-CN" altLang="en-US" sz="4000" spc="400" dirty="0">
                <a:latin typeface="微软雅黑" panose="020B0503020204020204" pitchFamily="34" charset="-122"/>
                <a:ea typeface="微软雅黑" panose="020B0503020204020204" pitchFamily="34" charset="-122"/>
              </a:rPr>
              <a:t>目录</a:t>
            </a:r>
          </a:p>
        </p:txBody>
      </p:sp>
      <p:sp>
        <p:nvSpPr>
          <p:cNvPr id="6" name="矩形 5">
            <a:extLst>
              <a:ext uri="{FF2B5EF4-FFF2-40B4-BE49-F238E27FC236}">
                <a16:creationId xmlns:a16="http://schemas.microsoft.com/office/drawing/2014/main" id="{B4971A59-BEB4-436B-80EF-65BD62CDFAC3}"/>
              </a:ext>
            </a:extLst>
          </p:cNvPr>
          <p:cNvSpPr/>
          <p:nvPr/>
        </p:nvSpPr>
        <p:spPr>
          <a:xfrm>
            <a:off x="412752" y="2303925"/>
            <a:ext cx="1713889" cy="1423147"/>
          </a:xfrm>
          <a:prstGeom prst="rect">
            <a:avLst/>
          </a:prstGeom>
          <a:solidFill>
            <a:srgbClr val="C00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7" name="文本框 6">
            <a:extLst>
              <a:ext uri="{FF2B5EF4-FFF2-40B4-BE49-F238E27FC236}">
                <a16:creationId xmlns:a16="http://schemas.microsoft.com/office/drawing/2014/main" id="{991371C5-E275-4AFE-B9F6-D44AE6D35666}"/>
              </a:ext>
            </a:extLst>
          </p:cNvPr>
          <p:cNvSpPr txBox="1"/>
          <p:nvPr/>
        </p:nvSpPr>
        <p:spPr>
          <a:xfrm>
            <a:off x="542543" y="2383776"/>
            <a:ext cx="643558" cy="615553"/>
          </a:xfrm>
          <a:prstGeom prst="rect">
            <a:avLst/>
          </a:prstGeom>
          <a:noFill/>
        </p:spPr>
        <p:txBody>
          <a:bodyPr wrap="square" lIns="0" tIns="0" rIns="0" bIns="0" rtlCol="0">
            <a:spAutoFit/>
          </a:bodyPr>
          <a:lstStyle>
            <a:defPPr>
              <a:defRPr lang="en-US"/>
            </a:defPPr>
            <a:lvl1pPr>
              <a:defRPr sz="4000" b="1">
                <a:solidFill>
                  <a:srgbClr val="666666"/>
                </a:solidFill>
                <a:latin typeface="Arial" panose="020B0604020202020204" pitchFamily="34" charset="0"/>
                <a:ea typeface="Microsoft YaHei" panose="020B0503020204020204" pitchFamily="34" charset="-122"/>
                <a:cs typeface="+mn-ea"/>
              </a:defRPr>
            </a:lvl1pPr>
          </a:lstStyle>
          <a:p>
            <a:pPr marL="0" marR="0" lvl="0" indent="0" algn="l" defTabSz="914478"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20204" pitchFamily="34" charset="0"/>
              </a:rPr>
              <a:t>01</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8" name="文本框 7">
            <a:extLst>
              <a:ext uri="{FF2B5EF4-FFF2-40B4-BE49-F238E27FC236}">
                <a16:creationId xmlns:a16="http://schemas.microsoft.com/office/drawing/2014/main" id="{6FCACE9E-BE00-4706-8886-6B85C5133E53}"/>
              </a:ext>
            </a:extLst>
          </p:cNvPr>
          <p:cNvSpPr txBox="1"/>
          <p:nvPr/>
        </p:nvSpPr>
        <p:spPr>
          <a:xfrm>
            <a:off x="926721" y="3008255"/>
            <a:ext cx="1109255" cy="492443"/>
          </a:xfrm>
          <a:prstGeom prst="rect">
            <a:avLst/>
          </a:prstGeom>
          <a:noFill/>
        </p:spPr>
        <p:txBody>
          <a:bodyPr wrap="square" lIns="0" tIns="0" rIns="0" bIns="0" rtlCol="0">
            <a:spAutoFit/>
          </a:bodyPr>
          <a:lstStyle>
            <a:defPPr>
              <a:defRPr lang="en-US"/>
            </a:defPPr>
            <a:lvl1pPr>
              <a:defRPr>
                <a:solidFill>
                  <a:srgbClr val="666666"/>
                </a:solidFill>
                <a:latin typeface="Arial" panose="020B0604020202020204" pitchFamily="34" charset="0"/>
                <a:ea typeface="Microsoft YaHei" panose="020B0503020204020204" pitchFamily="34" charset="-122"/>
                <a:cs typeface="Arial" panose="020B0604020202020204" pitchFamily="34" charset="0"/>
              </a:defRPr>
            </a:lvl1pPr>
          </a:lstStyle>
          <a:p>
            <a:pPr lvl="0">
              <a:defRPr/>
            </a:pPr>
            <a:r>
              <a:rPr lang="en-US" altLang="zh-CN" sz="160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openGauss </a:t>
            </a:r>
            <a:r>
              <a:rPr lang="zh-CN" altLang="en-US" sz="160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总体架构</a:t>
            </a:r>
          </a:p>
        </p:txBody>
      </p:sp>
      <p:sp>
        <p:nvSpPr>
          <p:cNvPr id="9" name="文本框 8">
            <a:extLst>
              <a:ext uri="{FF2B5EF4-FFF2-40B4-BE49-F238E27FC236}">
                <a16:creationId xmlns:a16="http://schemas.microsoft.com/office/drawing/2014/main" id="{FB0919E2-7957-498C-8B8E-F5F19996D27E}"/>
              </a:ext>
            </a:extLst>
          </p:cNvPr>
          <p:cNvSpPr txBox="1"/>
          <p:nvPr/>
        </p:nvSpPr>
        <p:spPr>
          <a:xfrm>
            <a:off x="2406726" y="2383776"/>
            <a:ext cx="643558" cy="615553"/>
          </a:xfrm>
          <a:prstGeom prst="rect">
            <a:avLst/>
          </a:prstGeom>
          <a:noFill/>
        </p:spPr>
        <p:txBody>
          <a:bodyPr wrap="square" lIns="0" tIns="0" rIns="0" bIns="0" rtlCol="0">
            <a:spAutoFit/>
          </a:bodyPr>
          <a:lstStyle>
            <a:defPPr>
              <a:defRPr lang="en-US"/>
            </a:defPPr>
            <a:lvl1pPr>
              <a:defRPr sz="4000" b="1">
                <a:solidFill>
                  <a:srgbClr val="666666"/>
                </a:solidFill>
                <a:latin typeface="Arial" panose="020B0604020202020204" pitchFamily="34" charset="0"/>
                <a:ea typeface="Microsoft YaHei" panose="020B0503020204020204" pitchFamily="34" charset="-122"/>
                <a:cs typeface="+mn-ea"/>
              </a:defRPr>
            </a:lvl1pPr>
          </a:lstStyle>
          <a:p>
            <a:pPr marL="0" marR="0" lvl="0" indent="0" algn="l" defTabSz="914478"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sym typeface="Arial" panose="020B0604020202020204" pitchFamily="34" charset="0"/>
              </a:rPr>
              <a:t>02</a:t>
            </a:r>
            <a:endParaRPr kumimoji="0" lang="zh-CN" altLang="en-US" sz="4000" b="1" i="0" u="none" strike="noStrike" kern="120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10" name="文本框 9">
            <a:extLst>
              <a:ext uri="{FF2B5EF4-FFF2-40B4-BE49-F238E27FC236}">
                <a16:creationId xmlns:a16="http://schemas.microsoft.com/office/drawing/2014/main" id="{AA121249-4B92-4EC9-8D21-6A27D06C1884}"/>
              </a:ext>
            </a:extLst>
          </p:cNvPr>
          <p:cNvSpPr txBox="1"/>
          <p:nvPr/>
        </p:nvSpPr>
        <p:spPr>
          <a:xfrm>
            <a:off x="2725995" y="2945097"/>
            <a:ext cx="1433930" cy="553998"/>
          </a:xfrm>
          <a:prstGeom prst="rect">
            <a:avLst/>
          </a:prstGeom>
          <a:noFill/>
        </p:spPr>
        <p:txBody>
          <a:bodyPr wrap="square" lIns="0" tIns="0" rIns="0" bIns="0" rtlCol="0">
            <a:spAutoFit/>
          </a:bodyPr>
          <a:lstStyle>
            <a:defPPr>
              <a:defRPr lang="en-US"/>
            </a:defPPr>
            <a:lvl1pPr>
              <a:defRPr>
                <a:solidFill>
                  <a:srgbClr val="666666"/>
                </a:solidFill>
                <a:latin typeface="Arial" panose="020B0604020202020204" pitchFamily="34" charset="0"/>
                <a:ea typeface="Microsoft YaHei" panose="020B0503020204020204" pitchFamily="34" charset="-122"/>
                <a:cs typeface="Arial" panose="020B0604020202020204" pitchFamily="34" charset="0"/>
              </a:defRPr>
            </a:lvl1pPr>
          </a:lstStyle>
          <a:p>
            <a:pPr lvl="0">
              <a:defRPr/>
            </a:pPr>
            <a:r>
              <a:rPr lang="en-US" altLang="zh-CN" dirty="0">
                <a:latin typeface="微软雅黑" panose="020B0503020204020204" pitchFamily="34" charset="-122"/>
                <a:ea typeface="微软雅黑" panose="020B0503020204020204" pitchFamily="34" charset="-122"/>
                <a:sym typeface="Arial" panose="020B0604020202020204" pitchFamily="34" charset="0"/>
              </a:rPr>
              <a:t>openGauss </a:t>
            </a:r>
            <a:r>
              <a:rPr lang="zh-CN" altLang="en-US" dirty="0">
                <a:latin typeface="微软雅黑" panose="020B0503020204020204" pitchFamily="34" charset="-122"/>
                <a:ea typeface="微软雅黑" panose="020B0503020204020204" pitchFamily="34" charset="-122"/>
                <a:sym typeface="Arial" panose="020B0604020202020204" pitchFamily="34" charset="0"/>
              </a:rPr>
              <a:t>内核特性</a:t>
            </a:r>
          </a:p>
        </p:txBody>
      </p:sp>
      <p:sp>
        <p:nvSpPr>
          <p:cNvPr id="18" name="矩形 17">
            <a:extLst>
              <a:ext uri="{FF2B5EF4-FFF2-40B4-BE49-F238E27FC236}">
                <a16:creationId xmlns:a16="http://schemas.microsoft.com/office/drawing/2014/main" id="{85E92E1A-DEE2-4CD4-BAF5-5421173C102F}"/>
              </a:ext>
            </a:extLst>
          </p:cNvPr>
          <p:cNvSpPr/>
          <p:nvPr/>
        </p:nvSpPr>
        <p:spPr>
          <a:xfrm>
            <a:off x="4291899" y="2303925"/>
            <a:ext cx="1713889" cy="1423147"/>
          </a:xfrm>
          <a:prstGeom prst="rect">
            <a:avLst/>
          </a:prstGeom>
          <a:solidFill>
            <a:schemeClr val="bg1">
              <a:lumMod val="9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9" name="文本框 18">
            <a:extLst>
              <a:ext uri="{FF2B5EF4-FFF2-40B4-BE49-F238E27FC236}">
                <a16:creationId xmlns:a16="http://schemas.microsoft.com/office/drawing/2014/main" id="{DC76C82C-2E0D-4E18-912C-79DD11C9D00B}"/>
              </a:ext>
            </a:extLst>
          </p:cNvPr>
          <p:cNvSpPr txBox="1"/>
          <p:nvPr/>
        </p:nvSpPr>
        <p:spPr>
          <a:xfrm>
            <a:off x="4367305" y="2383776"/>
            <a:ext cx="643558" cy="615553"/>
          </a:xfrm>
          <a:prstGeom prst="rect">
            <a:avLst/>
          </a:prstGeom>
          <a:noFill/>
        </p:spPr>
        <p:txBody>
          <a:bodyPr wrap="square" lIns="0" tIns="0" rIns="0" bIns="0" rtlCol="0">
            <a:spAutoFit/>
          </a:bodyPr>
          <a:lstStyle>
            <a:defPPr>
              <a:defRPr lang="en-US"/>
            </a:defPPr>
            <a:lvl1pPr>
              <a:defRPr sz="4000" b="1">
                <a:solidFill>
                  <a:srgbClr val="666666"/>
                </a:solidFill>
                <a:latin typeface="Arial" panose="020B0604020202020204" pitchFamily="34" charset="0"/>
                <a:ea typeface="Microsoft YaHei" panose="020B0503020204020204" pitchFamily="34" charset="-122"/>
                <a:cs typeface="+mn-ea"/>
              </a:defRPr>
            </a:lvl1pPr>
          </a:lstStyle>
          <a:p>
            <a:pPr marL="0" marR="0" lvl="0" indent="0" algn="l" defTabSz="914478"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sym typeface="Arial" panose="020B0604020202020204" pitchFamily="34" charset="0"/>
              </a:rPr>
              <a:t>03</a:t>
            </a:r>
            <a:endParaRPr kumimoji="0" lang="zh-CN" altLang="en-US" sz="4000" b="1" i="0" u="none" strike="noStrike" kern="120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21" name="矩形 20">
            <a:extLst>
              <a:ext uri="{FF2B5EF4-FFF2-40B4-BE49-F238E27FC236}">
                <a16:creationId xmlns:a16="http://schemas.microsoft.com/office/drawing/2014/main" id="{D2C663CB-42B8-4ED7-95C8-51CBD40BDF99}"/>
              </a:ext>
            </a:extLst>
          </p:cNvPr>
          <p:cNvSpPr/>
          <p:nvPr/>
        </p:nvSpPr>
        <p:spPr>
          <a:xfrm>
            <a:off x="6182574" y="2303925"/>
            <a:ext cx="1713889" cy="1423147"/>
          </a:xfrm>
          <a:prstGeom prst="rect">
            <a:avLst/>
          </a:prstGeom>
          <a:solidFill>
            <a:schemeClr val="bg1">
              <a:lumMod val="9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2" name="文本框 21">
            <a:extLst>
              <a:ext uri="{FF2B5EF4-FFF2-40B4-BE49-F238E27FC236}">
                <a16:creationId xmlns:a16="http://schemas.microsoft.com/office/drawing/2014/main" id="{79C348E4-E1E5-47AB-BF01-DB643ADBCAEA}"/>
              </a:ext>
            </a:extLst>
          </p:cNvPr>
          <p:cNvSpPr txBox="1"/>
          <p:nvPr/>
        </p:nvSpPr>
        <p:spPr>
          <a:xfrm>
            <a:off x="6257980" y="2383776"/>
            <a:ext cx="643558" cy="615553"/>
          </a:xfrm>
          <a:prstGeom prst="rect">
            <a:avLst/>
          </a:prstGeom>
          <a:noFill/>
        </p:spPr>
        <p:txBody>
          <a:bodyPr wrap="square" lIns="0" tIns="0" rIns="0" bIns="0" rtlCol="0">
            <a:spAutoFit/>
          </a:bodyPr>
          <a:lstStyle>
            <a:defPPr>
              <a:defRPr lang="en-US"/>
            </a:defPPr>
            <a:lvl1pPr>
              <a:defRPr sz="4000" b="1">
                <a:solidFill>
                  <a:srgbClr val="666666"/>
                </a:solidFill>
                <a:latin typeface="Arial" panose="020B0604020202020204" pitchFamily="34" charset="0"/>
                <a:ea typeface="Microsoft YaHei" panose="020B0503020204020204" pitchFamily="34" charset="-122"/>
                <a:cs typeface="+mn-ea"/>
              </a:defRPr>
            </a:lvl1pPr>
          </a:lstStyle>
          <a:p>
            <a:pPr marL="0" marR="0" lvl="0" indent="0" algn="l" defTabSz="914478"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sym typeface="Arial" panose="020B0604020202020204" pitchFamily="34" charset="0"/>
              </a:rPr>
              <a:t>04</a:t>
            </a:r>
            <a:endParaRPr kumimoji="0" lang="zh-CN" altLang="en-US" sz="4000" b="1" i="0" u="none" strike="noStrike" kern="120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23" name="文本框 22">
            <a:extLst>
              <a:ext uri="{FF2B5EF4-FFF2-40B4-BE49-F238E27FC236}">
                <a16:creationId xmlns:a16="http://schemas.microsoft.com/office/drawing/2014/main" id="{AF4D6E40-9512-4DE0-BEDE-AA6365D614C2}"/>
              </a:ext>
            </a:extLst>
          </p:cNvPr>
          <p:cNvSpPr txBox="1"/>
          <p:nvPr/>
        </p:nvSpPr>
        <p:spPr>
          <a:xfrm>
            <a:off x="6577249" y="2945097"/>
            <a:ext cx="1433930" cy="553998"/>
          </a:xfrm>
          <a:prstGeom prst="rect">
            <a:avLst/>
          </a:prstGeom>
          <a:noFill/>
        </p:spPr>
        <p:txBody>
          <a:bodyPr wrap="square" lIns="0" tIns="0" rIns="0" bIns="0" rtlCol="0">
            <a:spAutoFit/>
          </a:bodyPr>
          <a:lstStyle>
            <a:defPPr>
              <a:defRPr lang="en-US"/>
            </a:defPPr>
            <a:lvl1pPr>
              <a:defRPr>
                <a:solidFill>
                  <a:srgbClr val="666666"/>
                </a:solidFill>
                <a:latin typeface="Arial" panose="020B0604020202020204" pitchFamily="34" charset="0"/>
                <a:ea typeface="Microsoft YaHei" panose="020B0503020204020204" pitchFamily="34" charset="-122"/>
                <a:cs typeface="Arial" panose="020B0604020202020204" pitchFamily="34" charset="0"/>
              </a:defRPr>
            </a:lvl1pPr>
          </a:lstStyle>
          <a:p>
            <a:pPr>
              <a:defRPr/>
            </a:pPr>
            <a:r>
              <a:rPr lang="en-US" altLang="zh-CN" dirty="0">
                <a:latin typeface="微软雅黑" panose="020B0503020204020204" pitchFamily="34" charset="-122"/>
                <a:ea typeface="微软雅黑" panose="020B0503020204020204" pitchFamily="34" charset="-122"/>
                <a:sym typeface="Arial" panose="020B0604020202020204" pitchFamily="34" charset="0"/>
              </a:rPr>
              <a:t>openGauss </a:t>
            </a:r>
            <a:r>
              <a:rPr lang="en-US" altLang="zh-CN" dirty="0" err="1">
                <a:latin typeface="微软雅黑" panose="020B0503020204020204" pitchFamily="34" charset="-122"/>
                <a:ea typeface="微软雅黑" panose="020B0503020204020204" pitchFamily="34" charset="-122"/>
              </a:rPr>
              <a:t>DataPod</a:t>
            </a: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24" name="矩形 23">
            <a:extLst>
              <a:ext uri="{FF2B5EF4-FFF2-40B4-BE49-F238E27FC236}">
                <a16:creationId xmlns:a16="http://schemas.microsoft.com/office/drawing/2014/main" id="{E2D2D08F-66F5-43DB-955B-8B71A8C7D6DE}"/>
              </a:ext>
            </a:extLst>
          </p:cNvPr>
          <p:cNvSpPr/>
          <p:nvPr/>
        </p:nvSpPr>
        <p:spPr>
          <a:xfrm>
            <a:off x="8171046" y="2303925"/>
            <a:ext cx="1713889" cy="1423147"/>
          </a:xfrm>
          <a:prstGeom prst="rect">
            <a:avLst/>
          </a:prstGeom>
          <a:solidFill>
            <a:schemeClr val="bg1">
              <a:lumMod val="9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5" name="文本框 24">
            <a:extLst>
              <a:ext uri="{FF2B5EF4-FFF2-40B4-BE49-F238E27FC236}">
                <a16:creationId xmlns:a16="http://schemas.microsoft.com/office/drawing/2014/main" id="{45FDE5C5-9C1A-4AAE-BA1F-2CA9B9FCC3FD}"/>
              </a:ext>
            </a:extLst>
          </p:cNvPr>
          <p:cNvSpPr txBox="1"/>
          <p:nvPr/>
        </p:nvSpPr>
        <p:spPr>
          <a:xfrm>
            <a:off x="8246452" y="2383776"/>
            <a:ext cx="643558" cy="615553"/>
          </a:xfrm>
          <a:prstGeom prst="rect">
            <a:avLst/>
          </a:prstGeom>
          <a:noFill/>
        </p:spPr>
        <p:txBody>
          <a:bodyPr wrap="square" lIns="0" tIns="0" rIns="0" bIns="0" rtlCol="0">
            <a:spAutoFit/>
          </a:bodyPr>
          <a:lstStyle>
            <a:defPPr>
              <a:defRPr lang="en-US"/>
            </a:defPPr>
            <a:lvl1pPr>
              <a:defRPr sz="4000" b="1">
                <a:solidFill>
                  <a:srgbClr val="666666"/>
                </a:solidFill>
                <a:latin typeface="Arial" panose="020B0604020202020204" pitchFamily="34" charset="0"/>
                <a:ea typeface="Microsoft YaHei" panose="020B0503020204020204" pitchFamily="34" charset="-122"/>
                <a:cs typeface="+mn-ea"/>
              </a:defRPr>
            </a:lvl1pPr>
          </a:lstStyle>
          <a:p>
            <a:pPr marL="0" marR="0" lvl="0" indent="0" algn="l" defTabSz="914478"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sym typeface="Arial" panose="020B0604020202020204" pitchFamily="34" charset="0"/>
              </a:rPr>
              <a:t>05</a:t>
            </a:r>
            <a:endParaRPr kumimoji="0" lang="zh-CN" altLang="en-US" sz="4000" b="1" i="0" u="none" strike="noStrike" kern="120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26" name="文本框 25">
            <a:extLst>
              <a:ext uri="{FF2B5EF4-FFF2-40B4-BE49-F238E27FC236}">
                <a16:creationId xmlns:a16="http://schemas.microsoft.com/office/drawing/2014/main" id="{DAE4E1EF-EECE-4EED-8B11-8FE32BC848F2}"/>
              </a:ext>
            </a:extLst>
          </p:cNvPr>
          <p:cNvSpPr txBox="1"/>
          <p:nvPr/>
        </p:nvSpPr>
        <p:spPr>
          <a:xfrm>
            <a:off x="8565721" y="2945097"/>
            <a:ext cx="1319214" cy="553998"/>
          </a:xfrm>
          <a:prstGeom prst="rect">
            <a:avLst/>
          </a:prstGeom>
          <a:noFill/>
        </p:spPr>
        <p:txBody>
          <a:bodyPr wrap="square" lIns="0" tIns="0" rIns="0" bIns="0" rtlCol="0">
            <a:spAutoFit/>
          </a:bodyPr>
          <a:lstStyle>
            <a:defPPr>
              <a:defRPr lang="en-US"/>
            </a:defPPr>
            <a:lvl1pPr>
              <a:defRPr>
                <a:solidFill>
                  <a:srgbClr val="666666"/>
                </a:solidFill>
                <a:latin typeface="Arial" panose="020B0604020202020204" pitchFamily="34" charset="0"/>
                <a:ea typeface="Microsoft YaHei" panose="020B0503020204020204" pitchFamily="34" charset="-122"/>
                <a:cs typeface="Arial" panose="020B0604020202020204" pitchFamily="34" charset="0"/>
              </a:defRPr>
            </a:lvl1pPr>
          </a:lstStyle>
          <a:p>
            <a:pPr lvl="0">
              <a:defRPr/>
            </a:pPr>
            <a:r>
              <a:rPr lang="en-US" altLang="zh-CN" dirty="0">
                <a:latin typeface="微软雅黑" panose="020B0503020204020204" pitchFamily="34" charset="-122"/>
                <a:ea typeface="微软雅黑" panose="020B0503020204020204" pitchFamily="34" charset="-122"/>
                <a:sym typeface="Arial" panose="020B0604020202020204" pitchFamily="34" charset="0"/>
              </a:rPr>
              <a:t>openGauss </a:t>
            </a:r>
            <a:r>
              <a:rPr lang="en-US" altLang="zh-CN" dirty="0" err="1">
                <a:latin typeface="微软雅黑" panose="020B0503020204020204" pitchFamily="34" charset="-122"/>
                <a:ea typeface="微软雅黑" panose="020B0503020204020204" pitchFamily="34" charset="-122"/>
              </a:rPr>
              <a:t>DataKit</a:t>
            </a: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27" name="直接连接符 26">
            <a:extLst>
              <a:ext uri="{FF2B5EF4-FFF2-40B4-BE49-F238E27FC236}">
                <a16:creationId xmlns:a16="http://schemas.microsoft.com/office/drawing/2014/main" id="{EA16392C-84B4-46F3-B9F2-D425B8596F11}"/>
              </a:ext>
            </a:extLst>
          </p:cNvPr>
          <p:cNvCxnSpPr/>
          <p:nvPr/>
        </p:nvCxnSpPr>
        <p:spPr>
          <a:xfrm>
            <a:off x="412752" y="3792066"/>
            <a:ext cx="17138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F0A91B5A-098B-481F-A205-C125E4BD0855}"/>
              </a:ext>
            </a:extLst>
          </p:cNvPr>
          <p:cNvCxnSpPr/>
          <p:nvPr/>
        </p:nvCxnSpPr>
        <p:spPr>
          <a:xfrm>
            <a:off x="4291899" y="3792066"/>
            <a:ext cx="17138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19EA81C7-3B1F-4A9F-BC6B-EC559CF3B81C}"/>
              </a:ext>
            </a:extLst>
          </p:cNvPr>
          <p:cNvCxnSpPr/>
          <p:nvPr/>
        </p:nvCxnSpPr>
        <p:spPr>
          <a:xfrm>
            <a:off x="8171046" y="3792066"/>
            <a:ext cx="17138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0070AF7B-A478-4DDD-BEB2-C8EF09400DAF}"/>
              </a:ext>
            </a:extLst>
          </p:cNvPr>
          <p:cNvCxnSpPr/>
          <p:nvPr/>
        </p:nvCxnSpPr>
        <p:spPr>
          <a:xfrm>
            <a:off x="6181889" y="3792065"/>
            <a:ext cx="17138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EFEB0749-475F-4625-855B-82F3EDF0E83D}"/>
              </a:ext>
            </a:extLst>
          </p:cNvPr>
          <p:cNvCxnSpPr/>
          <p:nvPr/>
        </p:nvCxnSpPr>
        <p:spPr>
          <a:xfrm>
            <a:off x="2331320" y="3792065"/>
            <a:ext cx="1713889"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id="{1C392E42-31B0-467A-8390-9AF0D8E79241}"/>
              </a:ext>
            </a:extLst>
          </p:cNvPr>
          <p:cNvSpPr/>
          <p:nvPr/>
        </p:nvSpPr>
        <p:spPr>
          <a:xfrm>
            <a:off x="10131811" y="2303925"/>
            <a:ext cx="1713889" cy="1423147"/>
          </a:xfrm>
          <a:prstGeom prst="rect">
            <a:avLst/>
          </a:prstGeom>
          <a:solidFill>
            <a:schemeClr val="bg1">
              <a:lumMod val="9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3" name="文本框 32">
            <a:extLst>
              <a:ext uri="{FF2B5EF4-FFF2-40B4-BE49-F238E27FC236}">
                <a16:creationId xmlns:a16="http://schemas.microsoft.com/office/drawing/2014/main" id="{1C27A769-67C2-4A2F-9661-A4C24C5564C5}"/>
              </a:ext>
            </a:extLst>
          </p:cNvPr>
          <p:cNvSpPr txBox="1"/>
          <p:nvPr/>
        </p:nvSpPr>
        <p:spPr>
          <a:xfrm>
            <a:off x="10207217" y="2383776"/>
            <a:ext cx="643558" cy="615553"/>
          </a:xfrm>
          <a:prstGeom prst="rect">
            <a:avLst/>
          </a:prstGeom>
          <a:noFill/>
        </p:spPr>
        <p:txBody>
          <a:bodyPr wrap="square" lIns="0" tIns="0" rIns="0" bIns="0" rtlCol="0">
            <a:spAutoFit/>
          </a:bodyPr>
          <a:lstStyle>
            <a:defPPr>
              <a:defRPr lang="en-US"/>
            </a:defPPr>
            <a:lvl1pPr>
              <a:defRPr sz="4000" b="1">
                <a:solidFill>
                  <a:srgbClr val="666666"/>
                </a:solidFill>
                <a:latin typeface="Arial" panose="020B0604020202020204" pitchFamily="34" charset="0"/>
                <a:ea typeface="Microsoft YaHei" panose="020B0503020204020204" pitchFamily="34" charset="-122"/>
                <a:cs typeface="+mn-ea"/>
              </a:defRPr>
            </a:lvl1pPr>
          </a:lstStyle>
          <a:p>
            <a:pPr marL="0" marR="0" lvl="0" indent="0" algn="l" defTabSz="914478"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sym typeface="Arial" panose="020B0604020202020204" pitchFamily="34" charset="0"/>
              </a:rPr>
              <a:t>06</a:t>
            </a:r>
            <a:endParaRPr kumimoji="0" lang="zh-CN" altLang="en-US" sz="4000" b="1" i="0" u="none" strike="noStrike" kern="120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34" name="文本框 33">
            <a:extLst>
              <a:ext uri="{FF2B5EF4-FFF2-40B4-BE49-F238E27FC236}">
                <a16:creationId xmlns:a16="http://schemas.microsoft.com/office/drawing/2014/main" id="{DB160B3F-D1B9-40DF-80BD-03CBB781E36E}"/>
              </a:ext>
            </a:extLst>
          </p:cNvPr>
          <p:cNvSpPr txBox="1"/>
          <p:nvPr/>
        </p:nvSpPr>
        <p:spPr>
          <a:xfrm>
            <a:off x="10526486" y="2945097"/>
            <a:ext cx="1319214" cy="553998"/>
          </a:xfrm>
          <a:prstGeom prst="rect">
            <a:avLst/>
          </a:prstGeom>
          <a:noFill/>
        </p:spPr>
        <p:txBody>
          <a:bodyPr wrap="square" lIns="0" tIns="0" rIns="0" bIns="0" rtlCol="0">
            <a:spAutoFit/>
          </a:bodyPr>
          <a:lstStyle>
            <a:defPPr>
              <a:defRPr lang="en-US"/>
            </a:defPPr>
            <a:lvl1pPr>
              <a:defRPr>
                <a:solidFill>
                  <a:srgbClr val="666666"/>
                </a:solidFill>
                <a:latin typeface="Arial" panose="020B0604020202020204" pitchFamily="34" charset="0"/>
                <a:ea typeface="Microsoft YaHei" panose="020B0503020204020204" pitchFamily="34" charset="-122"/>
                <a:cs typeface="Arial" panose="020B0604020202020204" pitchFamily="34" charset="0"/>
              </a:defRPr>
            </a:lvl1pPr>
          </a:lstStyle>
          <a:p>
            <a:pPr lvl="0">
              <a:defRPr/>
            </a:pPr>
            <a:r>
              <a:rPr lang="en-US" altLang="zh-CN" dirty="0">
                <a:latin typeface="微软雅黑" panose="020B0503020204020204" pitchFamily="34" charset="-122"/>
                <a:ea typeface="微软雅黑" panose="020B0503020204020204" pitchFamily="34" charset="-122"/>
                <a:sym typeface="Arial" panose="020B0604020202020204" pitchFamily="34" charset="0"/>
              </a:rPr>
              <a:t>openGauss</a:t>
            </a:r>
            <a:r>
              <a:rPr lang="zh-CN" altLang="en-US" dirty="0">
                <a:latin typeface="微软雅黑" panose="020B0503020204020204" pitchFamily="34" charset="-122"/>
                <a:ea typeface="微软雅黑" panose="020B0503020204020204" pitchFamily="34" charset="-122"/>
              </a:rPr>
              <a:t>基准测试</a:t>
            </a: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35" name="直接连接符 34">
            <a:extLst>
              <a:ext uri="{FF2B5EF4-FFF2-40B4-BE49-F238E27FC236}">
                <a16:creationId xmlns:a16="http://schemas.microsoft.com/office/drawing/2014/main" id="{F3ECA4FD-0524-49D7-9010-40E6F00562A9}"/>
              </a:ext>
            </a:extLst>
          </p:cNvPr>
          <p:cNvCxnSpPr/>
          <p:nvPr/>
        </p:nvCxnSpPr>
        <p:spPr>
          <a:xfrm>
            <a:off x="10131811" y="3792066"/>
            <a:ext cx="1713889"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D5909CA0-A65C-4692-BD2D-041132EE510E}"/>
              </a:ext>
            </a:extLst>
          </p:cNvPr>
          <p:cNvSpPr txBox="1"/>
          <p:nvPr/>
        </p:nvSpPr>
        <p:spPr>
          <a:xfrm>
            <a:off x="4613167" y="2996925"/>
            <a:ext cx="1433930" cy="276999"/>
          </a:xfrm>
          <a:prstGeom prst="rect">
            <a:avLst/>
          </a:prstGeom>
          <a:noFill/>
        </p:spPr>
        <p:txBody>
          <a:bodyPr wrap="square" lIns="0" tIns="0" rIns="0" bIns="0" rtlCol="0">
            <a:spAutoFit/>
          </a:bodyPr>
          <a:lstStyle>
            <a:defPPr>
              <a:defRPr lang="en-US"/>
            </a:defPPr>
            <a:lvl1pPr>
              <a:defRPr>
                <a:solidFill>
                  <a:srgbClr val="666666"/>
                </a:solidFill>
                <a:latin typeface="Arial" panose="020B0604020202020204" pitchFamily="34" charset="0"/>
                <a:ea typeface="Microsoft YaHei" panose="020B0503020204020204" pitchFamily="34" charset="-122"/>
                <a:cs typeface="Arial" panose="020B0604020202020204" pitchFamily="34" charset="0"/>
              </a:defRPr>
            </a:lvl1pPr>
          </a:lstStyle>
          <a:p>
            <a:pPr>
              <a:defRPr/>
            </a:pPr>
            <a:r>
              <a:rPr lang="en-US" altLang="zh-CN" dirty="0" err="1">
                <a:latin typeface="微软雅黑" panose="020B0503020204020204" pitchFamily="34" charset="-122"/>
                <a:ea typeface="微软雅黑" panose="020B0503020204020204" pitchFamily="34" charset="-122"/>
                <a:sym typeface="Arial" panose="020B0604020202020204" pitchFamily="34" charset="0"/>
              </a:rPr>
              <a:t>oGRAC</a:t>
            </a: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185850981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箭头: 右 140">
            <a:extLst>
              <a:ext uri="{FF2B5EF4-FFF2-40B4-BE49-F238E27FC236}">
                <a16:creationId xmlns:a16="http://schemas.microsoft.com/office/drawing/2014/main" id="{F0FBD56F-2F69-49A0-9C06-1DAC4BC64B30}"/>
              </a:ext>
            </a:extLst>
          </p:cNvPr>
          <p:cNvSpPr/>
          <p:nvPr/>
        </p:nvSpPr>
        <p:spPr>
          <a:xfrm rot="16200000">
            <a:off x="-2188234" y="3422965"/>
            <a:ext cx="5700100" cy="487018"/>
          </a:xfrm>
          <a:prstGeom prst="rightArrow">
            <a:avLst/>
          </a:prstGeom>
          <a:gradFill flip="none" rotWithShape="1">
            <a:gsLst>
              <a:gs pos="0">
                <a:schemeClr val="bg1">
                  <a:lumMod val="95000"/>
                  <a:alpha val="0"/>
                </a:schemeClr>
              </a:gs>
              <a:gs pos="100000">
                <a:srgbClr val="C000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43" name="箭头: 右 142">
            <a:extLst>
              <a:ext uri="{FF2B5EF4-FFF2-40B4-BE49-F238E27FC236}">
                <a16:creationId xmlns:a16="http://schemas.microsoft.com/office/drawing/2014/main" id="{F3BBA7F2-6253-4282-B96C-A3A137075BE3}"/>
              </a:ext>
            </a:extLst>
          </p:cNvPr>
          <p:cNvSpPr/>
          <p:nvPr/>
        </p:nvSpPr>
        <p:spPr>
          <a:xfrm>
            <a:off x="161841" y="5838655"/>
            <a:ext cx="11556037" cy="487018"/>
          </a:xfrm>
          <a:prstGeom prst="rightArrow">
            <a:avLst/>
          </a:prstGeom>
          <a:gradFill flip="none" rotWithShape="1">
            <a:gsLst>
              <a:gs pos="0">
                <a:schemeClr val="bg1">
                  <a:lumMod val="95000"/>
                  <a:alpha val="0"/>
                </a:schemeClr>
              </a:gs>
              <a:gs pos="100000">
                <a:srgbClr val="C000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44" name="标题 1">
            <a:extLst>
              <a:ext uri="{FF2B5EF4-FFF2-40B4-BE49-F238E27FC236}">
                <a16:creationId xmlns:a16="http://schemas.microsoft.com/office/drawing/2014/main" id="{C9168FBE-ECD4-414E-A6AC-1D04382F202C}"/>
              </a:ext>
            </a:extLst>
          </p:cNvPr>
          <p:cNvSpPr>
            <a:spLocks noGrp="1"/>
          </p:cNvSpPr>
          <p:nvPr>
            <p:custDataLst>
              <p:tags r:id="rId1"/>
            </p:custDataLst>
          </p:nvPr>
        </p:nvSpPr>
        <p:spPr>
          <a:xfrm>
            <a:off x="1" y="423203"/>
            <a:ext cx="12196762" cy="521368"/>
          </a:xfrm>
          <a:prstGeom prst="rect">
            <a:avLst/>
          </a:prstGeom>
        </p:spPr>
        <p:txBody>
          <a:bodyPr vert="horz" lIns="120000" tIns="62400" rIns="120000" bIns="62400" rtlCol="0" anchor="ctr" anchorCtr="0">
            <a:normAutofit lnSpcReduction="10000"/>
          </a:bodyPr>
          <a:lstStyle>
            <a:lvl1pPr algn="l" defTabSz="685800" rtl="0" eaLnBrk="1" fontAlgn="auto" latinLnBrk="0" hangingPunct="1">
              <a:lnSpc>
                <a:spcPct val="100000"/>
              </a:lnSpc>
              <a:spcBef>
                <a:spcPct val="0"/>
              </a:spcBef>
              <a:buNone/>
              <a:defRPr sz="2700" b="1" u="none" strike="noStrike" kern="1200" cap="none" spc="300" normalizeH="0" baseline="0">
                <a:solidFill>
                  <a:sysClr val="windowText" lastClr="000000">
                    <a:lumMod val="85000"/>
                    <a:lumOff val="15000"/>
                  </a:sysClr>
                </a:solidFill>
                <a:uFillTx/>
                <a:latin typeface="Arial" panose="020B0604020202020204" pitchFamily="34" charset="0"/>
                <a:ea typeface="微软雅黑" panose="020B0503020204020204" charset="-122"/>
                <a:cs typeface="+mn-ea"/>
              </a:defRPr>
            </a:lvl1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zh-CN" altLang="en-US" sz="2800" b="0" i="0" u="none" strike="noStrike" kern="120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rPr>
              <a:t>技术持续升级，夯实最具创新力的全场景数据库</a:t>
            </a:r>
          </a:p>
        </p:txBody>
      </p:sp>
      <p:sp>
        <p:nvSpPr>
          <p:cNvPr id="145" name="矩形 93">
            <a:extLst>
              <a:ext uri="{FF2B5EF4-FFF2-40B4-BE49-F238E27FC236}">
                <a16:creationId xmlns:a16="http://schemas.microsoft.com/office/drawing/2014/main" id="{B85ECF2C-6904-484B-A66E-37335B24E4E5}"/>
              </a:ext>
            </a:extLst>
          </p:cNvPr>
          <p:cNvSpPr/>
          <p:nvPr/>
        </p:nvSpPr>
        <p:spPr>
          <a:xfrm>
            <a:off x="5093052" y="5948908"/>
            <a:ext cx="1835038" cy="242533"/>
          </a:xfrm>
          <a:prstGeom prst="rect">
            <a:avLst/>
          </a:prstGeom>
          <a:noFill/>
          <a:ln w="12700" cap="flat" cmpd="sng" algn="ctr">
            <a:noFill/>
            <a:prstDash val="solid"/>
            <a:miter lim="800000"/>
          </a:ln>
          <a:effectLst/>
        </p:spPr>
        <p:txBody>
          <a:bodyPr rot="0" spcFirstLastPara="0" vertOverflow="overflow" horzOverflow="overflow" vert="horz" wrap="square" lIns="43543" tIns="21771" rIns="43543" bIns="21771" numCol="1" spcCol="0" rtlCol="0" fromWordArt="0" anchor="ctr" anchorCtr="0" forceAA="0" compatLnSpc="1">
            <a:prstTxWarp prst="textNoShape">
              <a:avLst/>
            </a:prstTxWarp>
            <a:noAutofit/>
          </a:bodyPr>
          <a:lstStyle/>
          <a:p>
            <a:pPr marL="0" marR="0" lvl="0" indent="0" algn="ctr" defTabSz="236028"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prstClr val="black"/>
                </a:solidFill>
                <a:effectLst/>
                <a:uLnTx/>
                <a:uFillTx/>
                <a:latin typeface="微软雅黑"/>
                <a:ea typeface="微软雅黑"/>
                <a:cs typeface="+mn-cs"/>
              </a:rPr>
              <a:t>能力扩展</a:t>
            </a:r>
          </a:p>
        </p:txBody>
      </p:sp>
      <p:sp>
        <p:nvSpPr>
          <p:cNvPr id="146" name="矩形 143">
            <a:extLst>
              <a:ext uri="{FF2B5EF4-FFF2-40B4-BE49-F238E27FC236}">
                <a16:creationId xmlns:a16="http://schemas.microsoft.com/office/drawing/2014/main" id="{CAE4AAB9-7E0F-4E31-B201-5BB0F780C630}"/>
              </a:ext>
            </a:extLst>
          </p:cNvPr>
          <p:cNvSpPr/>
          <p:nvPr/>
        </p:nvSpPr>
        <p:spPr>
          <a:xfrm>
            <a:off x="522184" y="2751584"/>
            <a:ext cx="281046" cy="1233653"/>
          </a:xfrm>
          <a:prstGeom prst="rect">
            <a:avLst/>
          </a:prstGeom>
          <a:noFill/>
          <a:ln w="12700" cap="flat" cmpd="sng" algn="ctr">
            <a:noFill/>
            <a:prstDash val="solid"/>
            <a:miter lim="800000"/>
          </a:ln>
          <a:effectLst/>
        </p:spPr>
        <p:txBody>
          <a:bodyPr rot="0" spcFirstLastPara="0" vertOverflow="overflow" horzOverflow="overflow" vert="horz" wrap="square" lIns="43543" tIns="21771" rIns="43543" bIns="21771" numCol="1" spcCol="0" rtlCol="0" fromWordArt="0" anchor="ctr" anchorCtr="0" forceAA="0" compatLnSpc="1">
            <a:prstTxWarp prst="textNoShape">
              <a:avLst/>
            </a:prstTxWarp>
            <a:noAutofit/>
          </a:bodyPr>
          <a:lstStyle/>
          <a:p>
            <a:pPr marL="0" marR="0" lvl="0" indent="0" algn="ctr" defTabSz="236028"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prstClr val="black"/>
                </a:solidFill>
                <a:effectLst/>
                <a:uLnTx/>
                <a:uFillTx/>
                <a:latin typeface="微软雅黑"/>
                <a:ea typeface="微软雅黑"/>
                <a:cs typeface="+mn-cs"/>
              </a:rPr>
              <a:t>场景扩展</a:t>
            </a:r>
          </a:p>
        </p:txBody>
      </p:sp>
      <p:grpSp>
        <p:nvGrpSpPr>
          <p:cNvPr id="149" name="组合 148">
            <a:extLst>
              <a:ext uri="{FF2B5EF4-FFF2-40B4-BE49-F238E27FC236}">
                <a16:creationId xmlns:a16="http://schemas.microsoft.com/office/drawing/2014/main" id="{2B375352-BB35-492C-BCB7-B3FA07A87E69}"/>
              </a:ext>
            </a:extLst>
          </p:cNvPr>
          <p:cNvGrpSpPr/>
          <p:nvPr/>
        </p:nvGrpSpPr>
        <p:grpSpPr>
          <a:xfrm>
            <a:off x="1899099" y="3937895"/>
            <a:ext cx="5008562" cy="482016"/>
            <a:chOff x="2161096" y="4022189"/>
            <a:chExt cx="5008562" cy="721716"/>
          </a:xfrm>
        </p:grpSpPr>
        <p:grpSp>
          <p:nvGrpSpPr>
            <p:cNvPr id="156" name="组合 155">
              <a:extLst>
                <a:ext uri="{FF2B5EF4-FFF2-40B4-BE49-F238E27FC236}">
                  <a16:creationId xmlns:a16="http://schemas.microsoft.com/office/drawing/2014/main" id="{FBB7EF86-2B27-4485-B72E-C1086FDBFC40}"/>
                </a:ext>
              </a:extLst>
            </p:cNvPr>
            <p:cNvGrpSpPr/>
            <p:nvPr/>
          </p:nvGrpSpPr>
          <p:grpSpPr>
            <a:xfrm>
              <a:off x="2161096" y="4022189"/>
              <a:ext cx="5008562" cy="721716"/>
              <a:chOff x="2161096" y="4022189"/>
              <a:chExt cx="5008562" cy="721716"/>
            </a:xfrm>
          </p:grpSpPr>
          <p:sp>
            <p:nvSpPr>
              <p:cNvPr id="170" name="矩形 106">
                <a:extLst>
                  <a:ext uri="{FF2B5EF4-FFF2-40B4-BE49-F238E27FC236}">
                    <a16:creationId xmlns:a16="http://schemas.microsoft.com/office/drawing/2014/main" id="{6BA737DF-AC10-400E-B018-6F48FE98F7B1}"/>
                  </a:ext>
                </a:extLst>
              </p:cNvPr>
              <p:cNvSpPr/>
              <p:nvPr/>
            </p:nvSpPr>
            <p:spPr>
              <a:xfrm>
                <a:off x="3440481" y="4315717"/>
                <a:ext cx="2502848" cy="409283"/>
              </a:xfrm>
              <a:prstGeom prst="rect">
                <a:avLst/>
              </a:prstGeom>
              <a:solidFill>
                <a:srgbClr val="FFFFFF">
                  <a:lumMod val="85000"/>
                  <a:alpha val="40000"/>
                </a:srgbClr>
              </a:solidFill>
              <a:ln w="3175" cap="flat">
                <a:noFill/>
                <a:miter lim="400000"/>
              </a:ln>
              <a:effectLst/>
            </p:spPr>
            <p:txBody>
              <a:bodyPr wrap="square" lIns="34941" tIns="34941" rIns="34941" bIns="34941" numCol="1" anchor="ctr">
                <a:noAutofit/>
              </a:bodyPr>
              <a:lstStyle/>
              <a:p>
                <a:pPr marL="0" marR="0" lvl="0" indent="0" algn="ctr" defTabSz="592455"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dirty="0">
                  <a:ln>
                    <a:noFill/>
                  </a:ln>
                  <a:solidFill>
                    <a:prstClr val="black"/>
                  </a:solidFill>
                  <a:effectLst/>
                  <a:uLnTx/>
                  <a:uFillTx/>
                  <a:latin typeface="微软雅黑"/>
                  <a:ea typeface="微软雅黑"/>
                  <a:cs typeface="+mn-ea"/>
                </a:endParaRPr>
              </a:p>
            </p:txBody>
          </p:sp>
          <p:sp>
            <p:nvSpPr>
              <p:cNvPr id="171" name="矩形 107">
                <a:extLst>
                  <a:ext uri="{FF2B5EF4-FFF2-40B4-BE49-F238E27FC236}">
                    <a16:creationId xmlns:a16="http://schemas.microsoft.com/office/drawing/2014/main" id="{34990CA8-3C4B-41FC-94E5-C602A9241EB2}"/>
                  </a:ext>
                </a:extLst>
              </p:cNvPr>
              <p:cNvSpPr/>
              <p:nvPr/>
            </p:nvSpPr>
            <p:spPr>
              <a:xfrm>
                <a:off x="2161096" y="4022189"/>
                <a:ext cx="5008562" cy="212565"/>
              </a:xfrm>
              <a:prstGeom prst="rect">
                <a:avLst/>
              </a:prstGeom>
              <a:solidFill>
                <a:srgbClr val="FFFFFF">
                  <a:lumMod val="85000"/>
                  <a:alpha val="40000"/>
                </a:srgbClr>
              </a:solidFill>
              <a:ln w="3175" cap="flat">
                <a:noFill/>
                <a:miter lim="400000"/>
              </a:ln>
              <a:effectLst/>
            </p:spPr>
            <p:txBody>
              <a:bodyPr wrap="square" lIns="34941" tIns="34941" rIns="34941" bIns="34941" numCol="1" anchor="ctr">
                <a:noAutofit/>
              </a:bodyPr>
              <a:lstStyle/>
              <a:p>
                <a:pPr marL="0" marR="0" lvl="0" indent="0" algn="ctr" defTabSz="592455" rtl="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prstClr val="black"/>
                    </a:solidFill>
                    <a:effectLst/>
                    <a:uLnTx/>
                    <a:uFillTx/>
                    <a:latin typeface="微软雅黑"/>
                    <a:ea typeface="微软雅黑"/>
                    <a:cs typeface="+mn-ea"/>
                  </a:rPr>
                  <a:t>SQL</a:t>
                </a:r>
                <a:r>
                  <a:rPr kumimoji="0" lang="zh-CN" altLang="en-US" sz="1000" b="0" i="0" u="none" strike="noStrike" kern="0" cap="none" spc="0" normalizeH="0" baseline="0" noProof="0" dirty="0">
                    <a:ln>
                      <a:noFill/>
                    </a:ln>
                    <a:solidFill>
                      <a:prstClr val="black"/>
                    </a:solidFill>
                    <a:effectLst/>
                    <a:uLnTx/>
                    <a:uFillTx/>
                    <a:latin typeface="微软雅黑"/>
                    <a:ea typeface="微软雅黑"/>
                    <a:cs typeface="+mn-ea"/>
                  </a:rPr>
                  <a:t>接口与驱动</a:t>
                </a:r>
              </a:p>
            </p:txBody>
          </p:sp>
          <p:sp>
            <p:nvSpPr>
              <p:cNvPr id="172" name="矩形 109">
                <a:extLst>
                  <a:ext uri="{FF2B5EF4-FFF2-40B4-BE49-F238E27FC236}">
                    <a16:creationId xmlns:a16="http://schemas.microsoft.com/office/drawing/2014/main" id="{906E53DB-7BC1-4C39-AACC-7A7D935FAD33}"/>
                  </a:ext>
                </a:extLst>
              </p:cNvPr>
              <p:cNvSpPr/>
              <p:nvPr/>
            </p:nvSpPr>
            <p:spPr>
              <a:xfrm>
                <a:off x="6089892" y="4267081"/>
                <a:ext cx="1079766" cy="201434"/>
              </a:xfrm>
              <a:prstGeom prst="rect">
                <a:avLst/>
              </a:prstGeom>
              <a:solidFill>
                <a:srgbClr val="FFFFFF">
                  <a:lumMod val="85000"/>
                  <a:alpha val="40000"/>
                </a:srgbClr>
              </a:solidFill>
              <a:ln w="3175" cap="flat">
                <a:noFill/>
                <a:miter lim="400000"/>
              </a:ln>
              <a:effectLst/>
            </p:spPr>
            <p:txBody>
              <a:bodyPr wrap="square" lIns="34941" tIns="34941" rIns="34941" bIns="34941" numCol="1" anchor="ctr">
                <a:noAutofit/>
              </a:bodyPr>
              <a:lstStyle/>
              <a:p>
                <a:pPr marL="0" marR="0" lvl="0" indent="0" algn="ctr" defTabSz="592455" rtl="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prstClr val="black"/>
                    </a:solidFill>
                    <a:effectLst/>
                    <a:uLnTx/>
                    <a:uFillTx/>
                    <a:latin typeface="微软雅黑"/>
                    <a:ea typeface="微软雅黑"/>
                    <a:cs typeface="+mn-ea"/>
                  </a:rPr>
                  <a:t>行列混存</a:t>
                </a:r>
              </a:p>
            </p:txBody>
          </p:sp>
          <p:sp>
            <p:nvSpPr>
              <p:cNvPr id="173" name="矩形 110">
                <a:extLst>
                  <a:ext uri="{FF2B5EF4-FFF2-40B4-BE49-F238E27FC236}">
                    <a16:creationId xmlns:a16="http://schemas.microsoft.com/office/drawing/2014/main" id="{2D1BF473-6295-4139-A97E-A7E34E3CB4B2}"/>
                  </a:ext>
                </a:extLst>
              </p:cNvPr>
              <p:cNvSpPr/>
              <p:nvPr/>
            </p:nvSpPr>
            <p:spPr>
              <a:xfrm>
                <a:off x="6089892" y="4552826"/>
                <a:ext cx="1079766" cy="191079"/>
              </a:xfrm>
              <a:prstGeom prst="rect">
                <a:avLst/>
              </a:prstGeom>
              <a:solidFill>
                <a:srgbClr val="FFFFFF">
                  <a:lumMod val="85000"/>
                  <a:alpha val="40000"/>
                </a:srgbClr>
              </a:solidFill>
              <a:ln w="3175" cap="flat">
                <a:noFill/>
                <a:miter lim="400000"/>
              </a:ln>
              <a:effectLst/>
            </p:spPr>
            <p:txBody>
              <a:bodyPr wrap="square" lIns="34941" tIns="34941" rIns="34941" bIns="34941" numCol="1" anchor="ctr">
                <a:noAutofit/>
              </a:bodyPr>
              <a:lstStyle/>
              <a:p>
                <a:pPr marL="0" marR="0" lvl="0" indent="0" algn="ctr" defTabSz="592455" rtl="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prstClr val="black"/>
                    </a:solidFill>
                    <a:effectLst/>
                    <a:uLnTx/>
                    <a:uFillTx/>
                    <a:latin typeface="微软雅黑"/>
                    <a:ea typeface="微软雅黑"/>
                    <a:cs typeface="+mn-ea"/>
                  </a:rPr>
                  <a:t>安全可信</a:t>
                </a:r>
              </a:p>
            </p:txBody>
          </p:sp>
          <p:sp>
            <p:nvSpPr>
              <p:cNvPr id="174" name="矩形 111">
                <a:extLst>
                  <a:ext uri="{FF2B5EF4-FFF2-40B4-BE49-F238E27FC236}">
                    <a16:creationId xmlns:a16="http://schemas.microsoft.com/office/drawing/2014/main" id="{D1FA818B-21AE-49E6-B327-2472B8773982}"/>
                  </a:ext>
                </a:extLst>
              </p:cNvPr>
              <p:cNvSpPr/>
              <p:nvPr/>
            </p:nvSpPr>
            <p:spPr>
              <a:xfrm>
                <a:off x="2161096" y="4552820"/>
                <a:ext cx="1132822" cy="191079"/>
              </a:xfrm>
              <a:prstGeom prst="rect">
                <a:avLst/>
              </a:prstGeom>
              <a:solidFill>
                <a:srgbClr val="FFFFFF">
                  <a:lumMod val="85000"/>
                  <a:alpha val="40000"/>
                </a:srgbClr>
              </a:solidFill>
              <a:ln w="3175" cap="flat">
                <a:noFill/>
                <a:miter lim="400000"/>
              </a:ln>
              <a:effectLst/>
            </p:spPr>
            <p:txBody>
              <a:bodyPr wrap="square" lIns="34941" tIns="34941" rIns="34941" bIns="34941" numCol="1" anchor="ctr">
                <a:noAutofit/>
              </a:bodyPr>
              <a:lstStyle/>
              <a:p>
                <a:pPr marL="0" marR="0" lvl="0" indent="0" algn="ctr" defTabSz="592455" rtl="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prstClr val="black"/>
                    </a:solidFill>
                    <a:effectLst/>
                    <a:uLnTx/>
                    <a:uFillTx/>
                    <a:latin typeface="微软雅黑"/>
                    <a:ea typeface="微软雅黑"/>
                    <a:cs typeface="+mn-ea"/>
                  </a:rPr>
                  <a:t>智能优化</a:t>
                </a:r>
              </a:p>
            </p:txBody>
          </p:sp>
          <p:sp>
            <p:nvSpPr>
              <p:cNvPr id="175" name="矩形 112">
                <a:extLst>
                  <a:ext uri="{FF2B5EF4-FFF2-40B4-BE49-F238E27FC236}">
                    <a16:creationId xmlns:a16="http://schemas.microsoft.com/office/drawing/2014/main" id="{BE0D371A-D245-49F0-851D-51F95A0B50A8}"/>
                  </a:ext>
                </a:extLst>
              </p:cNvPr>
              <p:cNvSpPr/>
              <p:nvPr/>
            </p:nvSpPr>
            <p:spPr>
              <a:xfrm>
                <a:off x="2161096" y="4267078"/>
                <a:ext cx="1132822" cy="201434"/>
              </a:xfrm>
              <a:prstGeom prst="rect">
                <a:avLst/>
              </a:prstGeom>
              <a:solidFill>
                <a:srgbClr val="FFFFFF">
                  <a:lumMod val="85000"/>
                  <a:alpha val="40000"/>
                </a:srgbClr>
              </a:solidFill>
              <a:ln w="3175" cap="flat">
                <a:noFill/>
                <a:miter lim="400000"/>
              </a:ln>
              <a:effectLst/>
            </p:spPr>
            <p:txBody>
              <a:bodyPr wrap="square" lIns="34941" tIns="34941" rIns="34941" bIns="34941" numCol="1" anchor="ctr">
                <a:noAutofit/>
              </a:bodyPr>
              <a:lstStyle/>
              <a:p>
                <a:pPr marL="0" marR="0" lvl="0" indent="0" algn="ctr" defTabSz="592455" rtl="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prstClr val="black"/>
                    </a:solidFill>
                    <a:effectLst/>
                    <a:uLnTx/>
                    <a:uFillTx/>
                    <a:latin typeface="微软雅黑"/>
                    <a:ea typeface="微软雅黑"/>
                    <a:cs typeface="+mn-ea"/>
                  </a:rPr>
                  <a:t>软硬协同</a:t>
                </a:r>
              </a:p>
            </p:txBody>
          </p:sp>
        </p:grpSp>
        <p:sp>
          <p:nvSpPr>
            <p:cNvPr id="163" name="矩形 114">
              <a:extLst>
                <a:ext uri="{FF2B5EF4-FFF2-40B4-BE49-F238E27FC236}">
                  <a16:creationId xmlns:a16="http://schemas.microsoft.com/office/drawing/2014/main" id="{D29BBC23-EEA1-4DCE-957E-18D7863444E6}"/>
                </a:ext>
              </a:extLst>
            </p:cNvPr>
            <p:cNvSpPr/>
            <p:nvPr/>
          </p:nvSpPr>
          <p:spPr>
            <a:xfrm>
              <a:off x="4740459" y="4331090"/>
              <a:ext cx="1018184" cy="366474"/>
            </a:xfrm>
            <a:prstGeom prst="rect">
              <a:avLst/>
            </a:prstGeom>
            <a:noFill/>
            <a:ln w="12700" cap="flat" cmpd="sng" algn="ctr">
              <a:noFill/>
              <a:prstDash val="solid"/>
              <a:miter lim="800000"/>
            </a:ln>
            <a:effectLst/>
          </p:spPr>
          <p:txBody>
            <a:bodyPr wrap="square" rtlCol="0" anchor="ctr">
              <a:spAutoFit/>
            </a:bodyPr>
            <a:lstStyle/>
            <a:p>
              <a:pPr marL="0" marR="0" lvl="0" indent="0" algn="ctr" defTabSz="236028" rtl="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prstClr val="black"/>
                  </a:solidFill>
                  <a:effectLst/>
                  <a:uLnTx/>
                  <a:uFillTx/>
                  <a:latin typeface="微软雅黑"/>
                  <a:ea typeface="微软雅黑"/>
                  <a:cs typeface="+mn-cs"/>
                </a:rPr>
                <a:t>存储引擎</a:t>
              </a:r>
            </a:p>
          </p:txBody>
        </p:sp>
        <p:sp>
          <p:nvSpPr>
            <p:cNvPr id="169" name="矩形 115">
              <a:extLst>
                <a:ext uri="{FF2B5EF4-FFF2-40B4-BE49-F238E27FC236}">
                  <a16:creationId xmlns:a16="http://schemas.microsoft.com/office/drawing/2014/main" id="{011B1328-A042-43A1-A1DF-AA78943C9500}"/>
                </a:ext>
              </a:extLst>
            </p:cNvPr>
            <p:cNvSpPr/>
            <p:nvPr/>
          </p:nvSpPr>
          <p:spPr>
            <a:xfrm>
              <a:off x="3548077" y="4343206"/>
              <a:ext cx="1018184" cy="366474"/>
            </a:xfrm>
            <a:prstGeom prst="rect">
              <a:avLst/>
            </a:prstGeom>
            <a:noFill/>
            <a:ln w="12700" cap="flat" cmpd="sng" algn="ctr">
              <a:noFill/>
              <a:prstDash val="solid"/>
              <a:miter lim="800000"/>
            </a:ln>
            <a:effectLst/>
          </p:spPr>
          <p:txBody>
            <a:bodyPr wrap="square" rtlCol="0" anchor="ctr">
              <a:spAutoFit/>
            </a:bodyPr>
            <a:lstStyle/>
            <a:p>
              <a:pPr marL="0" marR="0" lvl="0" indent="0" algn="ctr" defTabSz="236028" rtl="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prstClr val="black"/>
                  </a:solidFill>
                  <a:effectLst/>
                  <a:uLnTx/>
                  <a:uFillTx/>
                  <a:latin typeface="微软雅黑"/>
                  <a:ea typeface="微软雅黑"/>
                  <a:cs typeface="+mn-cs"/>
                </a:rPr>
                <a:t>SQL</a:t>
              </a:r>
              <a:r>
                <a:rPr kumimoji="0" lang="zh-CN" altLang="en-US" sz="1000" b="0" i="0" u="none" strike="noStrike" kern="0" cap="none" spc="0" normalizeH="0" baseline="0" noProof="0" dirty="0">
                  <a:ln>
                    <a:noFill/>
                  </a:ln>
                  <a:solidFill>
                    <a:prstClr val="black"/>
                  </a:solidFill>
                  <a:effectLst/>
                  <a:uLnTx/>
                  <a:uFillTx/>
                  <a:latin typeface="微软雅黑"/>
                  <a:ea typeface="微软雅黑"/>
                  <a:cs typeface="+mn-cs"/>
                </a:rPr>
                <a:t>引擎</a:t>
              </a:r>
            </a:p>
          </p:txBody>
        </p:sp>
      </p:grpSp>
      <p:sp>
        <p:nvSpPr>
          <p:cNvPr id="176" name="文本框 116">
            <a:extLst>
              <a:ext uri="{FF2B5EF4-FFF2-40B4-BE49-F238E27FC236}">
                <a16:creationId xmlns:a16="http://schemas.microsoft.com/office/drawing/2014/main" id="{FCD636A6-F25E-402F-9353-DC73009C448D}"/>
              </a:ext>
            </a:extLst>
          </p:cNvPr>
          <p:cNvSpPr txBox="1"/>
          <p:nvPr/>
        </p:nvSpPr>
        <p:spPr>
          <a:xfrm>
            <a:off x="3286080" y="3755485"/>
            <a:ext cx="2234601" cy="190501"/>
          </a:xfrm>
          <a:prstGeom prst="rect">
            <a:avLst/>
          </a:prstGeom>
          <a:noFill/>
        </p:spPr>
        <p:txBody>
          <a:bodyPr wrap="square" lIns="0" tIns="0" rIns="0" bIns="0" rtlCol="0">
            <a:spAutoFit/>
          </a:bodyPr>
          <a:lstStyle/>
          <a:p>
            <a:pPr marL="0" marR="0" lvl="0" indent="0" algn="ctr" defTabSz="1218565" rtl="0" eaLnBrk="1" fontAlgn="auto" latinLnBrk="0" hangingPunct="1">
              <a:lnSpc>
                <a:spcPts val="1600"/>
              </a:lnSpc>
              <a:spcBef>
                <a:spcPts val="0"/>
              </a:spcBef>
              <a:spcAft>
                <a:spcPts val="300"/>
              </a:spcAft>
              <a:buClr>
                <a:srgbClr val="990000"/>
              </a:buClr>
              <a:buSzPts val="1000"/>
              <a:buFontTx/>
              <a:buNone/>
              <a:tabLst/>
              <a:defRPr/>
            </a:pPr>
            <a:r>
              <a:rPr kumimoji="0" lang="en-US" altLang="zh-CN" sz="1000" b="1" i="0" u="none" strike="noStrike" kern="0" cap="none" spc="0" normalizeH="0" baseline="0" noProof="0" dirty="0">
                <a:ln>
                  <a:noFill/>
                </a:ln>
                <a:solidFill>
                  <a:srgbClr val="C00000"/>
                </a:solidFill>
                <a:effectLst/>
                <a:uLnTx/>
                <a:uFillTx/>
                <a:latin typeface="微软雅黑"/>
                <a:ea typeface="微软雅黑"/>
                <a:cs typeface="+mn-ea"/>
              </a:rPr>
              <a:t>openGauss</a:t>
            </a:r>
            <a:r>
              <a:rPr kumimoji="0" lang="zh-CN" altLang="en-US" sz="1000" b="1" i="0" u="none" strike="noStrike" kern="0" cap="none" spc="0" normalizeH="0" baseline="0" noProof="0" dirty="0">
                <a:ln>
                  <a:noFill/>
                </a:ln>
                <a:solidFill>
                  <a:srgbClr val="C00000"/>
                </a:solidFill>
                <a:effectLst/>
                <a:uLnTx/>
                <a:uFillTx/>
                <a:latin typeface="微软雅黑"/>
                <a:ea typeface="微软雅黑"/>
                <a:cs typeface="+mn-ea"/>
              </a:rPr>
              <a:t>内核</a:t>
            </a:r>
          </a:p>
        </p:txBody>
      </p:sp>
      <p:grpSp>
        <p:nvGrpSpPr>
          <p:cNvPr id="177" name="组合 176">
            <a:extLst>
              <a:ext uri="{FF2B5EF4-FFF2-40B4-BE49-F238E27FC236}">
                <a16:creationId xmlns:a16="http://schemas.microsoft.com/office/drawing/2014/main" id="{31E0B024-9E9A-47F2-9406-207E2A25BB99}"/>
              </a:ext>
            </a:extLst>
          </p:cNvPr>
          <p:cNvGrpSpPr/>
          <p:nvPr/>
        </p:nvGrpSpPr>
        <p:grpSpPr>
          <a:xfrm>
            <a:off x="7501928" y="3258851"/>
            <a:ext cx="1341557" cy="2234513"/>
            <a:chOff x="7536708" y="3505878"/>
            <a:chExt cx="1568773" cy="1606252"/>
          </a:xfrm>
        </p:grpSpPr>
        <p:sp>
          <p:nvSpPr>
            <p:cNvPr id="178" name="圆角矩形 68">
              <a:extLst>
                <a:ext uri="{FF2B5EF4-FFF2-40B4-BE49-F238E27FC236}">
                  <a16:creationId xmlns:a16="http://schemas.microsoft.com/office/drawing/2014/main" id="{4CDE1A27-F873-4D84-830F-4AB474EC4036}"/>
                </a:ext>
              </a:extLst>
            </p:cNvPr>
            <p:cNvSpPr/>
            <p:nvPr/>
          </p:nvSpPr>
          <p:spPr>
            <a:xfrm>
              <a:off x="7536708" y="3505878"/>
              <a:ext cx="1568773" cy="1606252"/>
            </a:xfrm>
            <a:prstGeom prst="roundRect">
              <a:avLst>
                <a:gd name="adj" fmla="val 1548"/>
              </a:avLst>
            </a:prstGeom>
            <a:solidFill>
              <a:srgbClr val="FFFFFF">
                <a:lumMod val="85000"/>
                <a:alpha val="40000"/>
              </a:srgbClr>
            </a:solidFill>
            <a:ln w="3175" cap="flat">
              <a:noFill/>
              <a:miter lim="400000"/>
            </a:ln>
            <a:effectLst/>
          </p:spPr>
          <p:txBody>
            <a:bodyPr wrap="square" lIns="34941" tIns="34941" rIns="34941" bIns="34941" numCol="1" anchor="ctr">
              <a:noAutofit/>
            </a:bodyPr>
            <a:lstStyle/>
            <a:p>
              <a:pPr marL="0" marR="0" lvl="0" indent="0" algn="ctr" defTabSz="592455"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dirty="0">
                <a:ln>
                  <a:noFill/>
                </a:ln>
                <a:solidFill>
                  <a:prstClr val="black"/>
                </a:solidFill>
                <a:effectLst/>
                <a:uLnTx/>
                <a:uFillTx/>
                <a:latin typeface="微软雅黑"/>
                <a:ea typeface="微软雅黑"/>
                <a:cs typeface="+mn-ea"/>
              </a:endParaRPr>
            </a:p>
          </p:txBody>
        </p:sp>
        <p:sp>
          <p:nvSpPr>
            <p:cNvPr id="179" name="矩形 95">
              <a:extLst>
                <a:ext uri="{FF2B5EF4-FFF2-40B4-BE49-F238E27FC236}">
                  <a16:creationId xmlns:a16="http://schemas.microsoft.com/office/drawing/2014/main" id="{63C5C8FD-2BC9-417A-A0D0-64E144479266}"/>
                </a:ext>
              </a:extLst>
            </p:cNvPr>
            <p:cNvSpPr/>
            <p:nvPr/>
          </p:nvSpPr>
          <p:spPr>
            <a:xfrm>
              <a:off x="7617248" y="4005878"/>
              <a:ext cx="1443923" cy="295832"/>
            </a:xfrm>
            <a:prstGeom prst="rect">
              <a:avLst/>
            </a:prstGeom>
            <a:noFill/>
            <a:ln w="12700" cap="flat" cmpd="sng" algn="ctr">
              <a:noFill/>
              <a:prstDash val="solid"/>
              <a:miter lim="800000"/>
            </a:ln>
            <a:effectLst/>
          </p:spPr>
          <p:txBody>
            <a:bodyPr rtlCol="0" anchor="ctr"/>
            <a:lstStyle/>
            <a:p>
              <a:pPr marL="0" marR="0" lvl="0" indent="0" algn="ctr" defTabSz="236028" rtl="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prstClr val="black"/>
                  </a:solidFill>
                  <a:effectLst/>
                  <a:uLnTx/>
                  <a:uFillTx/>
                  <a:latin typeface="微软雅黑"/>
                  <a:ea typeface="微软雅黑"/>
                  <a:cs typeface="+mn-cs"/>
                </a:rPr>
                <a:t>自主集群管理</a:t>
              </a:r>
            </a:p>
          </p:txBody>
        </p:sp>
        <p:sp>
          <p:nvSpPr>
            <p:cNvPr id="180" name="矩形 98">
              <a:extLst>
                <a:ext uri="{FF2B5EF4-FFF2-40B4-BE49-F238E27FC236}">
                  <a16:creationId xmlns:a16="http://schemas.microsoft.com/office/drawing/2014/main" id="{F4E7F484-81A5-47B8-9501-3DE674E71707}"/>
                </a:ext>
              </a:extLst>
            </p:cNvPr>
            <p:cNvSpPr/>
            <p:nvPr/>
          </p:nvSpPr>
          <p:spPr>
            <a:xfrm>
              <a:off x="7617248" y="4325007"/>
              <a:ext cx="1443923" cy="350148"/>
            </a:xfrm>
            <a:prstGeom prst="rect">
              <a:avLst/>
            </a:prstGeom>
            <a:noFill/>
            <a:ln w="12700" cap="flat" cmpd="sng" algn="ctr">
              <a:noFill/>
              <a:prstDash val="solid"/>
              <a:miter lim="800000"/>
            </a:ln>
            <a:effectLst/>
          </p:spPr>
          <p:txBody>
            <a:bodyPr rtlCol="0" anchor="ctr"/>
            <a:lstStyle/>
            <a:p>
              <a:pPr marL="0" marR="0" lvl="0" indent="0" algn="ctr" defTabSz="236028" rtl="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prstClr val="black"/>
                  </a:solidFill>
                  <a:effectLst/>
                  <a:uLnTx/>
                  <a:uFillTx/>
                  <a:latin typeface="微软雅黑"/>
                  <a:ea typeface="微软雅黑"/>
                  <a:cs typeface="+mn-cs"/>
                </a:rPr>
                <a:t>智能监控运维</a:t>
              </a:r>
            </a:p>
          </p:txBody>
        </p:sp>
        <p:sp>
          <p:nvSpPr>
            <p:cNvPr id="181" name="矩形 99">
              <a:extLst>
                <a:ext uri="{FF2B5EF4-FFF2-40B4-BE49-F238E27FC236}">
                  <a16:creationId xmlns:a16="http://schemas.microsoft.com/office/drawing/2014/main" id="{5802D211-7B76-4316-9BF4-59F789A8A5ED}"/>
                </a:ext>
              </a:extLst>
            </p:cNvPr>
            <p:cNvSpPr/>
            <p:nvPr/>
          </p:nvSpPr>
          <p:spPr>
            <a:xfrm>
              <a:off x="7617248" y="4670280"/>
              <a:ext cx="1443923" cy="344376"/>
            </a:xfrm>
            <a:prstGeom prst="rect">
              <a:avLst/>
            </a:prstGeom>
            <a:noFill/>
            <a:ln w="12700" cap="flat" cmpd="sng" algn="ctr">
              <a:noFill/>
              <a:prstDash val="solid"/>
              <a:miter lim="800000"/>
            </a:ln>
            <a:effectLst/>
          </p:spPr>
          <p:txBody>
            <a:bodyPr rtlCol="0" anchor="ctr"/>
            <a:lstStyle/>
            <a:p>
              <a:pPr marL="0" marR="0" lvl="0" indent="0" algn="ctr" defTabSz="236028" rtl="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prstClr val="black"/>
                  </a:solidFill>
                  <a:effectLst/>
                  <a:uLnTx/>
                  <a:uFillTx/>
                  <a:latin typeface="微软雅黑"/>
                  <a:ea typeface="微软雅黑"/>
                  <a:cs typeface="+mn-cs"/>
                </a:rPr>
                <a:t>自动备份恢复</a:t>
              </a:r>
            </a:p>
          </p:txBody>
        </p:sp>
        <p:sp>
          <p:nvSpPr>
            <p:cNvPr id="182" name="文本框 84">
              <a:extLst>
                <a:ext uri="{FF2B5EF4-FFF2-40B4-BE49-F238E27FC236}">
                  <a16:creationId xmlns:a16="http://schemas.microsoft.com/office/drawing/2014/main" id="{82A6F788-B5E0-404A-963F-F37A2A9E9EF0}"/>
                </a:ext>
              </a:extLst>
            </p:cNvPr>
            <p:cNvSpPr txBox="1"/>
            <p:nvPr/>
          </p:nvSpPr>
          <p:spPr>
            <a:xfrm>
              <a:off x="7759372" y="3636991"/>
              <a:ext cx="1122809" cy="221242"/>
            </a:xfrm>
            <a:prstGeom prst="rect">
              <a:avLst/>
            </a:prstGeom>
            <a:noFill/>
          </p:spPr>
          <p:txBody>
            <a:bodyPr wrap="square" lIns="0" tIns="0" rIns="0" bIns="0" rtlCol="0">
              <a:spAutoFit/>
            </a:bodyPr>
            <a:lstStyle/>
            <a:p>
              <a:pPr marL="0" marR="0" lvl="0" indent="0" algn="ctr" defTabSz="236028" rtl="0" eaLnBrk="1" fontAlgn="auto" latinLnBrk="0" hangingPunct="1">
                <a:lnSpc>
                  <a:spcPct val="100000"/>
                </a:lnSpc>
                <a:spcBef>
                  <a:spcPts val="0"/>
                </a:spcBef>
                <a:spcAft>
                  <a:spcPts val="0"/>
                </a:spcAft>
                <a:buClrTx/>
                <a:buSzTx/>
                <a:buFontTx/>
                <a:buNone/>
                <a:tabLst/>
                <a:defRPr/>
              </a:pPr>
              <a:r>
                <a:rPr kumimoji="1" lang="zh-CN" altLang="en-US" sz="1000" b="1" i="0" u="none" strike="noStrike" kern="0" cap="none" spc="0" normalizeH="0" baseline="0" noProof="0" dirty="0">
                  <a:ln>
                    <a:noFill/>
                  </a:ln>
                  <a:solidFill>
                    <a:prstClr val="black"/>
                  </a:solidFill>
                  <a:effectLst/>
                  <a:uLnTx/>
                  <a:uFillTx/>
                  <a:latin typeface="微软雅黑"/>
                  <a:ea typeface="微软雅黑"/>
                  <a:cs typeface="+mn-cs"/>
                </a:rPr>
                <a:t>管理</a:t>
              </a:r>
              <a:endParaRPr kumimoji="1" lang="en-US" altLang="zh-CN" sz="1000" b="1" i="0" u="none" strike="noStrike" kern="0" cap="none" spc="0" normalizeH="0" baseline="0" noProof="0" dirty="0">
                <a:ln>
                  <a:noFill/>
                </a:ln>
                <a:solidFill>
                  <a:prstClr val="black"/>
                </a:solidFill>
                <a:effectLst/>
                <a:uLnTx/>
                <a:uFillTx/>
                <a:latin typeface="微软雅黑"/>
                <a:ea typeface="微软雅黑"/>
                <a:cs typeface="+mn-cs"/>
              </a:endParaRPr>
            </a:p>
            <a:p>
              <a:pPr marL="0" marR="0" lvl="0" indent="0" algn="ctr" defTabSz="236028" rtl="0" eaLnBrk="1" fontAlgn="auto" latinLnBrk="0" hangingPunct="1">
                <a:lnSpc>
                  <a:spcPct val="100000"/>
                </a:lnSpc>
                <a:spcBef>
                  <a:spcPts val="0"/>
                </a:spcBef>
                <a:spcAft>
                  <a:spcPts val="0"/>
                </a:spcAft>
                <a:buClrTx/>
                <a:buSzTx/>
                <a:buFontTx/>
                <a:buNone/>
                <a:tabLst/>
                <a:defRPr/>
              </a:pPr>
              <a:r>
                <a:rPr kumimoji="1" lang="zh-CN" altLang="en-US" sz="1000" b="1" i="0" u="none" strike="noStrike" kern="0" cap="none" spc="0" normalizeH="0" baseline="0" noProof="0" dirty="0">
                  <a:ln>
                    <a:noFill/>
                  </a:ln>
                  <a:solidFill>
                    <a:prstClr val="black"/>
                  </a:solidFill>
                  <a:effectLst/>
                  <a:uLnTx/>
                  <a:uFillTx/>
                  <a:latin typeface="微软雅黑"/>
                  <a:ea typeface="微软雅黑"/>
                  <a:cs typeface="+mn-cs"/>
                </a:rPr>
                <a:t>运维智能</a:t>
              </a:r>
            </a:p>
          </p:txBody>
        </p:sp>
      </p:grpSp>
      <p:sp>
        <p:nvSpPr>
          <p:cNvPr id="183" name="矩形 122">
            <a:extLst>
              <a:ext uri="{FF2B5EF4-FFF2-40B4-BE49-F238E27FC236}">
                <a16:creationId xmlns:a16="http://schemas.microsoft.com/office/drawing/2014/main" id="{4BF52B5B-BD60-4DF1-85A5-34ECF89BA49E}"/>
              </a:ext>
            </a:extLst>
          </p:cNvPr>
          <p:cNvSpPr/>
          <p:nvPr/>
        </p:nvSpPr>
        <p:spPr>
          <a:xfrm>
            <a:off x="1244066" y="5659645"/>
            <a:ext cx="10121434" cy="233931"/>
          </a:xfrm>
          <a:prstGeom prst="rect">
            <a:avLst/>
          </a:prstGeom>
          <a:solidFill>
            <a:srgbClr val="FFFFFF">
              <a:lumMod val="85000"/>
              <a:alpha val="40000"/>
            </a:srgbClr>
          </a:solidFill>
          <a:ln w="3175" cap="flat">
            <a:noFill/>
            <a:miter lim="400000"/>
          </a:ln>
          <a:effectLst/>
        </p:spPr>
        <p:txBody>
          <a:bodyPr wrap="square" lIns="34941" tIns="34941" rIns="34941" bIns="34941" numCol="1" anchor="ctr">
            <a:noAutofit/>
          </a:bodyPr>
          <a:lstStyle/>
          <a:p>
            <a:pPr marL="0" marR="0" lvl="0" indent="0" algn="ctr" defTabSz="592455" rtl="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prstClr val="black"/>
                </a:solidFill>
                <a:effectLst/>
                <a:uLnTx/>
                <a:uFillTx/>
                <a:latin typeface="微软雅黑"/>
                <a:ea typeface="微软雅黑"/>
                <a:cs typeface="+mn-ea"/>
              </a:rPr>
              <a:t>云</a:t>
            </a:r>
            <a:r>
              <a:rPr kumimoji="0" lang="en-US" altLang="zh-CN" sz="1400" b="0" i="0" u="none" strike="noStrike" kern="0" cap="none" spc="0" normalizeH="0" baseline="0" noProof="0" dirty="0">
                <a:ln>
                  <a:noFill/>
                </a:ln>
                <a:solidFill>
                  <a:prstClr val="black"/>
                </a:solidFill>
                <a:effectLst/>
                <a:uLnTx/>
                <a:uFillTx/>
                <a:latin typeface="微软雅黑"/>
                <a:ea typeface="微软雅黑"/>
                <a:cs typeface="+mn-ea"/>
              </a:rPr>
              <a:t>/</a:t>
            </a:r>
            <a:r>
              <a:rPr kumimoji="0" lang="zh-CN" altLang="en-US" sz="1400" b="0" i="0" u="none" strike="noStrike" kern="0" cap="none" spc="0" normalizeH="0" baseline="0" noProof="0" dirty="0">
                <a:ln>
                  <a:noFill/>
                </a:ln>
                <a:solidFill>
                  <a:prstClr val="black"/>
                </a:solidFill>
                <a:effectLst/>
                <a:uLnTx/>
                <a:uFillTx/>
                <a:latin typeface="微软雅黑"/>
                <a:ea typeface="微软雅黑"/>
                <a:cs typeface="+mn-ea"/>
              </a:rPr>
              <a:t>管</a:t>
            </a:r>
            <a:r>
              <a:rPr kumimoji="0" lang="en-US" altLang="zh-CN" sz="1400" b="0" i="0" u="none" strike="noStrike" kern="0" cap="none" spc="0" normalizeH="0" baseline="0" noProof="0" dirty="0">
                <a:ln>
                  <a:noFill/>
                </a:ln>
                <a:solidFill>
                  <a:prstClr val="black"/>
                </a:solidFill>
                <a:effectLst/>
                <a:uLnTx/>
                <a:uFillTx/>
                <a:latin typeface="微软雅黑"/>
                <a:ea typeface="微软雅黑"/>
                <a:cs typeface="+mn-ea"/>
              </a:rPr>
              <a:t>/</a:t>
            </a:r>
            <a:r>
              <a:rPr kumimoji="0" lang="zh-CN" altLang="en-US" sz="1400" b="0" i="0" u="none" strike="noStrike" kern="0" cap="none" spc="0" normalizeH="0" baseline="0" noProof="0" dirty="0">
                <a:ln>
                  <a:noFill/>
                </a:ln>
                <a:solidFill>
                  <a:prstClr val="black"/>
                </a:solidFill>
                <a:effectLst/>
                <a:uLnTx/>
                <a:uFillTx/>
                <a:latin typeface="微软雅黑"/>
                <a:ea typeface="微软雅黑"/>
                <a:cs typeface="+mn-ea"/>
              </a:rPr>
              <a:t>边</a:t>
            </a:r>
            <a:r>
              <a:rPr kumimoji="0" lang="en-US" altLang="zh-CN" sz="1400" b="0" i="0" u="none" strike="noStrike" kern="0" cap="none" spc="0" normalizeH="0" baseline="0" noProof="0" dirty="0">
                <a:ln>
                  <a:noFill/>
                </a:ln>
                <a:solidFill>
                  <a:prstClr val="black"/>
                </a:solidFill>
                <a:effectLst/>
                <a:uLnTx/>
                <a:uFillTx/>
                <a:latin typeface="微软雅黑"/>
                <a:ea typeface="微软雅黑"/>
                <a:cs typeface="+mn-ea"/>
              </a:rPr>
              <a:t>/</a:t>
            </a:r>
            <a:r>
              <a:rPr kumimoji="0" lang="zh-CN" altLang="en-US" sz="1400" b="0" i="0" u="none" strike="noStrike" kern="0" cap="none" spc="0" normalizeH="0" baseline="0" noProof="0" dirty="0">
                <a:ln>
                  <a:noFill/>
                </a:ln>
                <a:solidFill>
                  <a:prstClr val="black"/>
                </a:solidFill>
                <a:effectLst/>
                <a:uLnTx/>
                <a:uFillTx/>
                <a:latin typeface="微软雅黑"/>
                <a:ea typeface="微软雅黑"/>
                <a:cs typeface="+mn-ea"/>
              </a:rPr>
              <a:t>端         数据协同</a:t>
            </a:r>
          </a:p>
        </p:txBody>
      </p:sp>
      <p:sp>
        <p:nvSpPr>
          <p:cNvPr id="184" name="圆角矩形 130">
            <a:extLst>
              <a:ext uri="{FF2B5EF4-FFF2-40B4-BE49-F238E27FC236}">
                <a16:creationId xmlns:a16="http://schemas.microsoft.com/office/drawing/2014/main" id="{FDFEFA32-7A37-4013-AECF-DCE6D6A3F223}"/>
              </a:ext>
            </a:extLst>
          </p:cNvPr>
          <p:cNvSpPr/>
          <p:nvPr/>
        </p:nvSpPr>
        <p:spPr>
          <a:xfrm>
            <a:off x="8989718" y="2321521"/>
            <a:ext cx="2380142" cy="3273133"/>
          </a:xfrm>
          <a:prstGeom prst="roundRect">
            <a:avLst>
              <a:gd name="adj" fmla="val 0"/>
            </a:avLst>
          </a:prstGeom>
          <a:noFill/>
          <a:ln w="9525" cap="flat" cmpd="sng" algn="ctr">
            <a:solidFill>
              <a:srgbClr val="C00000"/>
            </a:solidFill>
            <a:prstDash val="dash"/>
            <a:miter lim="800000"/>
          </a:ln>
          <a:effectLst/>
        </p:spPr>
        <p:txBody>
          <a:bodyPr rtlCol="0" anchor="ctr"/>
          <a:lstStyle/>
          <a:p>
            <a:pPr marL="0" marR="0" lvl="0" indent="0" algn="ctr" defTabSz="236028"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5" name="圆角矩形 131">
            <a:extLst>
              <a:ext uri="{FF2B5EF4-FFF2-40B4-BE49-F238E27FC236}">
                <a16:creationId xmlns:a16="http://schemas.microsoft.com/office/drawing/2014/main" id="{A9832290-BAB9-4537-A6B3-8DA0E0AA0150}"/>
              </a:ext>
            </a:extLst>
          </p:cNvPr>
          <p:cNvSpPr/>
          <p:nvPr/>
        </p:nvSpPr>
        <p:spPr>
          <a:xfrm>
            <a:off x="1248422" y="3778966"/>
            <a:ext cx="5738848" cy="1815687"/>
          </a:xfrm>
          <a:prstGeom prst="roundRect">
            <a:avLst>
              <a:gd name="adj" fmla="val 0"/>
            </a:avLst>
          </a:prstGeom>
          <a:noFill/>
          <a:ln w="9525" cap="flat" cmpd="sng" algn="ctr">
            <a:solidFill>
              <a:srgbClr val="C00000"/>
            </a:solidFill>
            <a:prstDash val="dash"/>
            <a:miter lim="800000"/>
          </a:ln>
          <a:effectLst/>
        </p:spPr>
        <p:txBody>
          <a:bodyPr rtlCol="0" anchor="ctr"/>
          <a:lstStyle/>
          <a:p>
            <a:pPr marL="0" marR="0" lvl="0" indent="0" algn="ctr" defTabSz="236028" rtl="0" eaLnBrk="1" fontAlgn="auto" latinLnBrk="0" hangingPunct="1">
              <a:lnSpc>
                <a:spcPct val="100000"/>
              </a:lnSpc>
              <a:spcBef>
                <a:spcPts val="0"/>
              </a:spcBef>
              <a:spcAft>
                <a:spcPts val="0"/>
              </a:spcAft>
              <a:buClrTx/>
              <a:buSzTx/>
              <a:buFontTx/>
              <a:buNone/>
              <a:tabLst/>
              <a:defRPr/>
            </a:pPr>
            <a:endParaRPr kumimoji="0" lang="zh-CN" altLang="en-US" sz="952"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6" name="文本框 135">
            <a:extLst>
              <a:ext uri="{FF2B5EF4-FFF2-40B4-BE49-F238E27FC236}">
                <a16:creationId xmlns:a16="http://schemas.microsoft.com/office/drawing/2014/main" id="{FCE11283-860D-4775-85EC-832AF1096C5A}"/>
              </a:ext>
            </a:extLst>
          </p:cNvPr>
          <p:cNvSpPr txBox="1"/>
          <p:nvPr/>
        </p:nvSpPr>
        <p:spPr>
          <a:xfrm>
            <a:off x="1406018" y="2721398"/>
            <a:ext cx="297352" cy="605294"/>
          </a:xfrm>
          <a:prstGeom prst="rect">
            <a:avLst/>
          </a:prstGeom>
          <a:noFill/>
        </p:spPr>
        <p:txBody>
          <a:bodyPr wrap="square" rtlCol="0" anchor="ctr">
            <a:spAutoFit/>
          </a:bodyPr>
          <a:lstStyle/>
          <a:p>
            <a:pPr marL="0" marR="0" lvl="0" indent="0" algn="ctr" defTabSz="1218565" rtl="0" eaLnBrk="1" fontAlgn="auto" latinLnBrk="0" hangingPunct="1">
              <a:lnSpc>
                <a:spcPts val="2000"/>
              </a:lnSpc>
              <a:spcBef>
                <a:spcPts val="0"/>
              </a:spcBef>
              <a:spcAft>
                <a:spcPts val="1200"/>
              </a:spcAft>
              <a:buClr>
                <a:srgbClr val="990000"/>
              </a:buClr>
              <a:buSzPts val="1000"/>
              <a:buFontTx/>
              <a:buNone/>
              <a:tabLst/>
              <a:defRPr/>
            </a:pPr>
            <a:r>
              <a:rPr kumimoji="0" lang="zh-CN" altLang="en-US" sz="1800" b="0" i="0" u="none" strike="noStrike" kern="1200" cap="none" spc="0" normalizeH="0" baseline="0" noProof="0" dirty="0">
                <a:ln>
                  <a:noFill/>
                </a:ln>
                <a:solidFill>
                  <a:srgbClr val="C00000"/>
                </a:solidFill>
                <a:effectLst/>
                <a:uLnTx/>
                <a:uFillTx/>
                <a:latin typeface="微软雅黑"/>
                <a:ea typeface="微软雅黑"/>
                <a:cs typeface="+mn-cs"/>
              </a:rPr>
              <a:t>开放</a:t>
            </a:r>
          </a:p>
        </p:txBody>
      </p:sp>
      <p:sp>
        <p:nvSpPr>
          <p:cNvPr id="187" name="文本框 147">
            <a:extLst>
              <a:ext uri="{FF2B5EF4-FFF2-40B4-BE49-F238E27FC236}">
                <a16:creationId xmlns:a16="http://schemas.microsoft.com/office/drawing/2014/main" id="{B73D38B3-34EF-4A5A-8D64-63D9FBE9581C}"/>
              </a:ext>
            </a:extLst>
          </p:cNvPr>
          <p:cNvSpPr txBox="1"/>
          <p:nvPr/>
        </p:nvSpPr>
        <p:spPr>
          <a:xfrm>
            <a:off x="1406018" y="4436977"/>
            <a:ext cx="297352" cy="605294"/>
          </a:xfrm>
          <a:prstGeom prst="rect">
            <a:avLst/>
          </a:prstGeom>
          <a:noFill/>
        </p:spPr>
        <p:txBody>
          <a:bodyPr wrap="square" rtlCol="0" anchor="ctr">
            <a:spAutoFit/>
          </a:bodyPr>
          <a:lstStyle/>
          <a:p>
            <a:pPr marL="0" marR="0" lvl="0" indent="0" algn="ctr" defTabSz="1218565" rtl="0" eaLnBrk="1" fontAlgn="auto" latinLnBrk="0" hangingPunct="1">
              <a:lnSpc>
                <a:spcPts val="2000"/>
              </a:lnSpc>
              <a:spcBef>
                <a:spcPts val="0"/>
              </a:spcBef>
              <a:spcAft>
                <a:spcPts val="1200"/>
              </a:spcAft>
              <a:buClr>
                <a:srgbClr val="990000"/>
              </a:buClr>
              <a:buSzPts val="1000"/>
              <a:buFontTx/>
              <a:buNone/>
              <a:tabLst/>
              <a:defRPr/>
            </a:pPr>
            <a:r>
              <a:rPr kumimoji="0" lang="zh-CN" altLang="en-US" sz="1800" b="0" i="0" u="none" strike="noStrike" kern="1200" cap="none" spc="0" normalizeH="0" baseline="0" noProof="0" dirty="0">
                <a:ln>
                  <a:noFill/>
                </a:ln>
                <a:solidFill>
                  <a:srgbClr val="C00000"/>
                </a:solidFill>
                <a:effectLst/>
                <a:uLnTx/>
                <a:uFillTx/>
                <a:latin typeface="微软雅黑"/>
                <a:ea typeface="微软雅黑"/>
                <a:cs typeface="+mn-cs"/>
              </a:rPr>
              <a:t>创新</a:t>
            </a:r>
          </a:p>
        </p:txBody>
      </p:sp>
      <p:sp>
        <p:nvSpPr>
          <p:cNvPr id="188" name="矩形 121">
            <a:extLst>
              <a:ext uri="{FF2B5EF4-FFF2-40B4-BE49-F238E27FC236}">
                <a16:creationId xmlns:a16="http://schemas.microsoft.com/office/drawing/2014/main" id="{DBDA24B2-D33F-4330-A7AB-C36835638534}"/>
              </a:ext>
            </a:extLst>
          </p:cNvPr>
          <p:cNvSpPr/>
          <p:nvPr/>
        </p:nvSpPr>
        <p:spPr>
          <a:xfrm>
            <a:off x="9392153" y="2407893"/>
            <a:ext cx="249024" cy="3085473"/>
          </a:xfrm>
          <a:prstGeom prst="rect">
            <a:avLst/>
          </a:prstGeom>
          <a:solidFill>
            <a:srgbClr val="FFFFFF">
              <a:lumMod val="75000"/>
              <a:alpha val="40000"/>
            </a:srgbClr>
          </a:solidFill>
          <a:ln w="3175" cap="flat">
            <a:noFill/>
            <a:miter lim="400000"/>
          </a:ln>
          <a:effectLst/>
        </p:spPr>
        <p:txBody>
          <a:bodyPr wrap="square" lIns="34941" tIns="34941" rIns="34941" bIns="34941" numCol="1" anchor="ctr">
            <a:noAutofit/>
          </a:bodyPr>
          <a:lstStyle/>
          <a:p>
            <a:pPr marL="0" marR="0" lvl="0" indent="0" algn="ctr" defTabSz="1218565" rtl="0" eaLnBrk="1" fontAlgn="auto" latinLnBrk="0" hangingPunct="1">
              <a:lnSpc>
                <a:spcPts val="1600"/>
              </a:lnSpc>
              <a:spcBef>
                <a:spcPts val="0"/>
              </a:spcBef>
              <a:spcAft>
                <a:spcPts val="600"/>
              </a:spcAft>
              <a:buClr>
                <a:srgbClr val="990000"/>
              </a:buClr>
              <a:buSzPts val="1000"/>
              <a:buFontTx/>
              <a:buNone/>
              <a:tabLst/>
              <a:defRPr/>
            </a:pPr>
            <a:r>
              <a:rPr kumimoji="0" lang="zh-CN" altLang="en-US" sz="1000" b="1" i="0" u="none" strike="noStrike" kern="0" cap="none" spc="0" normalizeH="0" baseline="0" noProof="0" dirty="0">
                <a:ln>
                  <a:noFill/>
                </a:ln>
                <a:solidFill>
                  <a:srgbClr val="C00000"/>
                </a:solidFill>
                <a:effectLst/>
                <a:uLnTx/>
                <a:uFillTx/>
                <a:latin typeface="微软雅黑"/>
                <a:ea typeface="微软雅黑"/>
                <a:cs typeface="+mn-cs"/>
              </a:rPr>
              <a:t>图数据库</a:t>
            </a:r>
          </a:p>
        </p:txBody>
      </p:sp>
      <p:sp>
        <p:nvSpPr>
          <p:cNvPr id="189" name="矩形 145">
            <a:extLst>
              <a:ext uri="{FF2B5EF4-FFF2-40B4-BE49-F238E27FC236}">
                <a16:creationId xmlns:a16="http://schemas.microsoft.com/office/drawing/2014/main" id="{8A418DE0-83BE-4255-8FC0-F7FD438D00D6}"/>
              </a:ext>
            </a:extLst>
          </p:cNvPr>
          <p:cNvSpPr/>
          <p:nvPr/>
        </p:nvSpPr>
        <p:spPr>
          <a:xfrm>
            <a:off x="11074548" y="2407891"/>
            <a:ext cx="249024" cy="3085473"/>
          </a:xfrm>
          <a:prstGeom prst="rect">
            <a:avLst/>
          </a:prstGeom>
          <a:solidFill>
            <a:srgbClr val="FFFFFF">
              <a:lumMod val="75000"/>
              <a:alpha val="40000"/>
            </a:srgbClr>
          </a:solidFill>
          <a:ln w="3175" cap="flat">
            <a:noFill/>
            <a:miter lim="400000"/>
          </a:ln>
          <a:effectLst/>
        </p:spPr>
        <p:txBody>
          <a:bodyPr wrap="square" lIns="34941" tIns="34941" rIns="34941" bIns="34941" numCol="1" anchor="ctr">
            <a:noAutofit/>
          </a:bodyPr>
          <a:lstStyle/>
          <a:p>
            <a:pPr marL="0" marR="0" lvl="0" indent="0" algn="ctr" defTabSz="1218565" rtl="0" eaLnBrk="1" fontAlgn="auto" latinLnBrk="0" hangingPunct="1">
              <a:lnSpc>
                <a:spcPts val="1600"/>
              </a:lnSpc>
              <a:spcBef>
                <a:spcPts val="0"/>
              </a:spcBef>
              <a:spcAft>
                <a:spcPts val="600"/>
              </a:spcAft>
              <a:buClr>
                <a:srgbClr val="990000"/>
              </a:buClr>
              <a:buSzPts val="1000"/>
              <a:buFontTx/>
              <a:buNone/>
              <a:tabLst/>
              <a:defRPr/>
            </a:pPr>
            <a:r>
              <a:rPr kumimoji="0" lang="zh-CN" altLang="en-US" sz="1000" b="1" i="0" u="none" strike="noStrike" kern="0" cap="none" spc="0" normalizeH="0" baseline="0" noProof="0" dirty="0">
                <a:ln>
                  <a:noFill/>
                </a:ln>
                <a:solidFill>
                  <a:srgbClr val="C00000"/>
                </a:solidFill>
                <a:effectLst/>
                <a:uLnTx/>
                <a:uFillTx/>
                <a:latin typeface="微软雅黑"/>
                <a:ea typeface="微软雅黑"/>
                <a:cs typeface="+mn-cs"/>
              </a:rPr>
              <a:t>向量数据库</a:t>
            </a:r>
          </a:p>
        </p:txBody>
      </p:sp>
      <p:sp>
        <p:nvSpPr>
          <p:cNvPr id="190" name="矩形 146">
            <a:extLst>
              <a:ext uri="{FF2B5EF4-FFF2-40B4-BE49-F238E27FC236}">
                <a16:creationId xmlns:a16="http://schemas.microsoft.com/office/drawing/2014/main" id="{01DEB747-D785-4506-BB15-5D0C3B319EB5}"/>
              </a:ext>
            </a:extLst>
          </p:cNvPr>
          <p:cNvSpPr/>
          <p:nvPr/>
        </p:nvSpPr>
        <p:spPr>
          <a:xfrm>
            <a:off x="10067762" y="2397439"/>
            <a:ext cx="249024" cy="3097616"/>
          </a:xfrm>
          <a:prstGeom prst="rect">
            <a:avLst/>
          </a:prstGeom>
          <a:solidFill>
            <a:srgbClr val="FFFFFF">
              <a:lumMod val="75000"/>
              <a:alpha val="40000"/>
            </a:srgbClr>
          </a:solidFill>
          <a:ln w="3175" cap="flat">
            <a:noFill/>
            <a:miter lim="400000"/>
          </a:ln>
          <a:effectLst/>
        </p:spPr>
        <p:txBody>
          <a:bodyPr wrap="square" lIns="34941" tIns="34941" rIns="34941" bIns="34941" numCol="1" anchor="ctr">
            <a:noAutofit/>
          </a:bodyPr>
          <a:lstStyle/>
          <a:p>
            <a:pPr marL="0" marR="0" lvl="0" indent="0" algn="ctr" defTabSz="1218565" rtl="0" eaLnBrk="1" fontAlgn="auto" latinLnBrk="0" hangingPunct="1">
              <a:lnSpc>
                <a:spcPts val="1600"/>
              </a:lnSpc>
              <a:spcBef>
                <a:spcPts val="0"/>
              </a:spcBef>
              <a:spcAft>
                <a:spcPts val="600"/>
              </a:spcAft>
              <a:buClr>
                <a:srgbClr val="990000"/>
              </a:buClr>
              <a:buSzPts val="1000"/>
              <a:buFontTx/>
              <a:buNone/>
              <a:tabLst/>
              <a:defRPr/>
            </a:pPr>
            <a:r>
              <a:rPr kumimoji="0" lang="zh-CN" altLang="en-US" sz="1000" b="1" i="0" u="none" strike="noStrike" kern="0" cap="none" spc="0" normalizeH="0" baseline="0" noProof="0" dirty="0">
                <a:ln>
                  <a:noFill/>
                </a:ln>
                <a:solidFill>
                  <a:srgbClr val="C00000"/>
                </a:solidFill>
                <a:effectLst/>
                <a:uLnTx/>
                <a:uFillTx/>
                <a:latin typeface="微软雅黑"/>
                <a:ea typeface="微软雅黑"/>
                <a:cs typeface="+mn-cs"/>
              </a:rPr>
              <a:t>时序数据库</a:t>
            </a:r>
          </a:p>
        </p:txBody>
      </p:sp>
      <p:sp>
        <p:nvSpPr>
          <p:cNvPr id="191" name="矩形 146">
            <a:extLst>
              <a:ext uri="{FF2B5EF4-FFF2-40B4-BE49-F238E27FC236}">
                <a16:creationId xmlns:a16="http://schemas.microsoft.com/office/drawing/2014/main" id="{F8C5070A-3E36-4444-B5E0-C96C24CA2660}"/>
              </a:ext>
            </a:extLst>
          </p:cNvPr>
          <p:cNvSpPr/>
          <p:nvPr/>
        </p:nvSpPr>
        <p:spPr>
          <a:xfrm>
            <a:off x="10407462" y="2399957"/>
            <a:ext cx="249024" cy="3097616"/>
          </a:xfrm>
          <a:prstGeom prst="rect">
            <a:avLst/>
          </a:prstGeom>
          <a:solidFill>
            <a:srgbClr val="FFFFFF">
              <a:lumMod val="75000"/>
              <a:alpha val="40000"/>
            </a:srgbClr>
          </a:solidFill>
          <a:ln w="3175" cap="flat">
            <a:noFill/>
            <a:miter lim="400000"/>
          </a:ln>
          <a:effectLst/>
        </p:spPr>
        <p:txBody>
          <a:bodyPr wrap="square" lIns="34941" tIns="34941" rIns="34941" bIns="34941" numCol="1" anchor="ctr">
            <a:noAutofit/>
          </a:bodyPr>
          <a:lstStyle/>
          <a:p>
            <a:pPr marL="0" marR="0" lvl="0" indent="0" algn="ctr" defTabSz="1218565" rtl="0" eaLnBrk="1" fontAlgn="auto" latinLnBrk="0" hangingPunct="1">
              <a:lnSpc>
                <a:spcPts val="1600"/>
              </a:lnSpc>
              <a:spcBef>
                <a:spcPts val="0"/>
              </a:spcBef>
              <a:spcAft>
                <a:spcPts val="600"/>
              </a:spcAft>
              <a:buClr>
                <a:srgbClr val="990000"/>
              </a:buClr>
              <a:buSzPts val="1000"/>
              <a:buFontTx/>
              <a:buNone/>
              <a:tabLst/>
              <a:defRPr/>
            </a:pPr>
            <a:r>
              <a:rPr kumimoji="0" lang="zh-CN" altLang="en-US" sz="1000" b="1" i="0" u="none" strike="noStrike" kern="0" cap="none" spc="0" normalizeH="0" baseline="0" noProof="0" dirty="0">
                <a:ln>
                  <a:noFill/>
                </a:ln>
                <a:solidFill>
                  <a:srgbClr val="C00000"/>
                </a:solidFill>
                <a:effectLst/>
                <a:uLnTx/>
                <a:uFillTx/>
                <a:latin typeface="微软雅黑"/>
                <a:ea typeface="微软雅黑"/>
                <a:cs typeface="+mn-cs"/>
              </a:rPr>
              <a:t>原生分布式</a:t>
            </a:r>
          </a:p>
        </p:txBody>
      </p:sp>
      <p:sp>
        <p:nvSpPr>
          <p:cNvPr id="192" name="矩形 121">
            <a:extLst>
              <a:ext uri="{FF2B5EF4-FFF2-40B4-BE49-F238E27FC236}">
                <a16:creationId xmlns:a16="http://schemas.microsoft.com/office/drawing/2014/main" id="{CACD83A6-057B-45DC-AD6E-A130D82A7838}"/>
              </a:ext>
            </a:extLst>
          </p:cNvPr>
          <p:cNvSpPr/>
          <p:nvPr/>
        </p:nvSpPr>
        <p:spPr>
          <a:xfrm>
            <a:off x="9057206" y="2407894"/>
            <a:ext cx="249024" cy="3085473"/>
          </a:xfrm>
          <a:prstGeom prst="rect">
            <a:avLst/>
          </a:prstGeom>
          <a:solidFill>
            <a:srgbClr val="FFFFFF">
              <a:lumMod val="75000"/>
              <a:alpha val="40000"/>
            </a:srgbClr>
          </a:solidFill>
          <a:ln w="3175" cap="flat">
            <a:noFill/>
            <a:miter lim="400000"/>
          </a:ln>
          <a:effectLst/>
        </p:spPr>
        <p:txBody>
          <a:bodyPr wrap="square" lIns="34941" tIns="34941" rIns="34941" bIns="34941" numCol="1" anchor="ctr">
            <a:noAutofit/>
          </a:bodyPr>
          <a:lstStyle/>
          <a:p>
            <a:pPr marL="0" marR="0" lvl="0" indent="0" algn="ctr" defTabSz="1218565" rtl="0" eaLnBrk="1" fontAlgn="auto" latinLnBrk="0" hangingPunct="1">
              <a:lnSpc>
                <a:spcPts val="1600"/>
              </a:lnSpc>
              <a:spcBef>
                <a:spcPts val="0"/>
              </a:spcBef>
              <a:spcAft>
                <a:spcPts val="600"/>
              </a:spcAft>
              <a:buClr>
                <a:srgbClr val="990000"/>
              </a:buClr>
              <a:buSzPts val="1000"/>
              <a:buFontTx/>
              <a:buNone/>
              <a:tabLst/>
              <a:defRPr/>
            </a:pPr>
            <a:r>
              <a:rPr kumimoji="0" lang="zh-TW" altLang="en-US" sz="1000" b="1" i="0" u="none" strike="noStrike" kern="0" cap="none" spc="0" normalizeH="0" baseline="0" noProof="0" dirty="0">
                <a:ln>
                  <a:noFill/>
                </a:ln>
                <a:solidFill>
                  <a:srgbClr val="C00000"/>
                </a:solidFill>
                <a:effectLst/>
                <a:uLnTx/>
                <a:uFillTx/>
                <a:latin typeface="微软雅黑"/>
                <a:ea typeface="微软雅黑"/>
                <a:cs typeface="+mn-cs"/>
              </a:rPr>
              <a:t>空间</a:t>
            </a:r>
            <a:r>
              <a:rPr kumimoji="0" lang="zh-CN" altLang="en-US" sz="1000" b="1" i="0" u="none" strike="noStrike" kern="0" cap="none" spc="0" normalizeH="0" baseline="0" noProof="0" dirty="0">
                <a:ln>
                  <a:noFill/>
                </a:ln>
                <a:solidFill>
                  <a:srgbClr val="C00000"/>
                </a:solidFill>
                <a:effectLst/>
                <a:uLnTx/>
                <a:uFillTx/>
                <a:latin typeface="微软雅黑"/>
                <a:ea typeface="微软雅黑"/>
                <a:cs typeface="+mn-cs"/>
              </a:rPr>
              <a:t>数据库</a:t>
            </a:r>
          </a:p>
        </p:txBody>
      </p:sp>
      <p:grpSp>
        <p:nvGrpSpPr>
          <p:cNvPr id="193" name="组合 192">
            <a:extLst>
              <a:ext uri="{FF2B5EF4-FFF2-40B4-BE49-F238E27FC236}">
                <a16:creationId xmlns:a16="http://schemas.microsoft.com/office/drawing/2014/main" id="{1EA8B970-F403-4C3D-A405-72EF8EB2FE98}"/>
              </a:ext>
            </a:extLst>
          </p:cNvPr>
          <p:cNvGrpSpPr/>
          <p:nvPr/>
        </p:nvGrpSpPr>
        <p:grpSpPr>
          <a:xfrm>
            <a:off x="1855049" y="2407894"/>
            <a:ext cx="4204687" cy="797419"/>
            <a:chOff x="2117045" y="2490189"/>
            <a:chExt cx="4204687" cy="964341"/>
          </a:xfrm>
        </p:grpSpPr>
        <p:sp>
          <p:nvSpPr>
            <p:cNvPr id="194" name="圆角矩形 69">
              <a:extLst>
                <a:ext uri="{FF2B5EF4-FFF2-40B4-BE49-F238E27FC236}">
                  <a16:creationId xmlns:a16="http://schemas.microsoft.com/office/drawing/2014/main" id="{51C680BB-D2F8-4C11-82FA-92DA94A2512D}"/>
                </a:ext>
              </a:extLst>
            </p:cNvPr>
            <p:cNvSpPr/>
            <p:nvPr/>
          </p:nvSpPr>
          <p:spPr>
            <a:xfrm>
              <a:off x="2121727" y="2490189"/>
              <a:ext cx="4200005" cy="957072"/>
            </a:xfrm>
            <a:prstGeom prst="roundRect">
              <a:avLst>
                <a:gd name="adj" fmla="val 3415"/>
              </a:avLst>
            </a:prstGeom>
            <a:solidFill>
              <a:srgbClr val="FFFFFF">
                <a:lumMod val="85000"/>
                <a:alpha val="40000"/>
              </a:srgbClr>
            </a:solidFill>
            <a:ln w="3175" cap="flat">
              <a:noFill/>
              <a:miter lim="400000"/>
            </a:ln>
            <a:effectLst/>
          </p:spPr>
          <p:txBody>
            <a:bodyPr wrap="square" lIns="34941" tIns="34941" rIns="34941" bIns="34941" numCol="1" anchor="ctr">
              <a:noAutofit/>
            </a:bodyPr>
            <a:lstStyle/>
            <a:p>
              <a:pPr marL="0" marR="0" lvl="0" indent="0" algn="ctr" defTabSz="592455"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dirty="0">
                <a:ln>
                  <a:noFill/>
                </a:ln>
                <a:solidFill>
                  <a:prstClr val="black"/>
                </a:solidFill>
                <a:effectLst/>
                <a:uLnTx/>
                <a:uFillTx/>
                <a:latin typeface="微软雅黑"/>
                <a:ea typeface="微软雅黑"/>
                <a:cs typeface="+mn-ea"/>
              </a:endParaRPr>
            </a:p>
          </p:txBody>
        </p:sp>
        <p:sp>
          <p:nvSpPr>
            <p:cNvPr id="195" name="文本框 85">
              <a:extLst>
                <a:ext uri="{FF2B5EF4-FFF2-40B4-BE49-F238E27FC236}">
                  <a16:creationId xmlns:a16="http://schemas.microsoft.com/office/drawing/2014/main" id="{D8707542-5927-4EED-9A0F-F5CA44328CD6}"/>
                </a:ext>
              </a:extLst>
            </p:cNvPr>
            <p:cNvSpPr txBox="1"/>
            <p:nvPr/>
          </p:nvSpPr>
          <p:spPr>
            <a:xfrm>
              <a:off x="3772888" y="2598680"/>
              <a:ext cx="897682" cy="186101"/>
            </a:xfrm>
            <a:prstGeom prst="rect">
              <a:avLst/>
            </a:prstGeom>
            <a:noFill/>
          </p:spPr>
          <p:txBody>
            <a:bodyPr wrap="none" lIns="0" tIns="0" rIns="0" bIns="0" rtlCol="0">
              <a:spAutoFit/>
            </a:bodyPr>
            <a:lstStyle/>
            <a:p>
              <a:pPr marL="0" marR="0" lvl="0" indent="0" algn="ctr" defTabSz="236028" rtl="0" eaLnBrk="1" fontAlgn="auto" latinLnBrk="0" hangingPunct="1">
                <a:lnSpc>
                  <a:spcPct val="100000"/>
                </a:lnSpc>
                <a:spcBef>
                  <a:spcPts val="0"/>
                </a:spcBef>
                <a:spcAft>
                  <a:spcPts val="0"/>
                </a:spcAft>
                <a:buClrTx/>
                <a:buSzTx/>
                <a:buFontTx/>
                <a:buNone/>
                <a:tabLst/>
                <a:defRPr/>
              </a:pPr>
              <a:r>
                <a:rPr kumimoji="1" lang="zh-CN" altLang="en-US" sz="1000" b="1" i="0" u="none" strike="noStrike" kern="0" cap="none" spc="0" normalizeH="0" baseline="0" noProof="0" dirty="0">
                  <a:ln>
                    <a:noFill/>
                  </a:ln>
                  <a:solidFill>
                    <a:prstClr val="black"/>
                  </a:solidFill>
                  <a:effectLst/>
                  <a:uLnTx/>
                  <a:uFillTx/>
                  <a:latin typeface="微软雅黑"/>
                  <a:ea typeface="微软雅黑"/>
                  <a:cs typeface="+mn-cs"/>
                </a:rPr>
                <a:t>数据库迁移高效</a:t>
              </a:r>
            </a:p>
          </p:txBody>
        </p:sp>
        <p:sp>
          <p:nvSpPr>
            <p:cNvPr id="196" name="Trapezoid 80">
              <a:extLst>
                <a:ext uri="{FF2B5EF4-FFF2-40B4-BE49-F238E27FC236}">
                  <a16:creationId xmlns:a16="http://schemas.microsoft.com/office/drawing/2014/main" id="{616598A0-48FB-49C5-B8E2-FC80F2A02CF7}"/>
                </a:ext>
              </a:extLst>
            </p:cNvPr>
            <p:cNvSpPr/>
            <p:nvPr/>
          </p:nvSpPr>
          <p:spPr>
            <a:xfrm>
              <a:off x="2117045" y="2897288"/>
              <a:ext cx="4183805" cy="557242"/>
            </a:xfrm>
            <a:prstGeom prst="trapezoid">
              <a:avLst>
                <a:gd name="adj" fmla="val 60789"/>
              </a:avLst>
            </a:prstGeom>
            <a:gradFill>
              <a:gsLst>
                <a:gs pos="0">
                  <a:sysClr val="windowText" lastClr="000000">
                    <a:alpha val="15000"/>
                  </a:sysClr>
                </a:gs>
                <a:gs pos="77000">
                  <a:sysClr val="windowText" lastClr="000000">
                    <a:alpha val="0"/>
                  </a:sysClr>
                </a:gs>
              </a:gsLst>
              <a:lin ang="5400000" scaled="0"/>
            </a:gradFill>
            <a:ln w="3175" cap="flat">
              <a:gradFill>
                <a:gsLst>
                  <a:gs pos="0">
                    <a:srgbClr val="6096E6">
                      <a:lumMod val="5000"/>
                      <a:lumOff val="95000"/>
                      <a:alpha val="10000"/>
                    </a:srgbClr>
                  </a:gs>
                  <a:gs pos="74000">
                    <a:srgbClr val="6096E6">
                      <a:lumMod val="45000"/>
                      <a:lumOff val="55000"/>
                      <a:alpha val="5000"/>
                    </a:srgbClr>
                  </a:gs>
                  <a:gs pos="100000">
                    <a:srgbClr val="6096E6">
                      <a:lumMod val="30000"/>
                      <a:lumOff val="70000"/>
                      <a:alpha val="0"/>
                    </a:srgbClr>
                  </a:gs>
                </a:gsLst>
                <a:lin ang="5400000" scaled="1"/>
              </a:gradFill>
              <a:miter lim="400000"/>
            </a:ln>
            <a:effectLst/>
          </p:spPr>
          <p:txBody>
            <a:bodyPr wrap="square" lIns="34941" tIns="34941" rIns="34941" bIns="34941" numCol="1" anchor="ctr">
              <a:noAutofit/>
            </a:bodyPr>
            <a:lstStyle/>
            <a:p>
              <a:pPr marL="0" marR="0" lvl="0" indent="0" algn="ctr" defTabSz="592455"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prstClr val="black"/>
                </a:solidFill>
                <a:effectLst/>
                <a:uLnTx/>
                <a:uFillTx/>
                <a:latin typeface="微软雅黑"/>
                <a:ea typeface="微软雅黑"/>
                <a:cs typeface="+mn-ea"/>
              </a:endParaRPr>
            </a:p>
          </p:txBody>
        </p:sp>
        <p:sp>
          <p:nvSpPr>
            <p:cNvPr id="197" name="矩形 96">
              <a:extLst>
                <a:ext uri="{FF2B5EF4-FFF2-40B4-BE49-F238E27FC236}">
                  <a16:creationId xmlns:a16="http://schemas.microsoft.com/office/drawing/2014/main" id="{06157804-CFDA-47DE-9E57-9D9AAC8D9C3A}"/>
                </a:ext>
              </a:extLst>
            </p:cNvPr>
            <p:cNvSpPr/>
            <p:nvPr/>
          </p:nvSpPr>
          <p:spPr>
            <a:xfrm>
              <a:off x="3611987" y="2969303"/>
              <a:ext cx="1190348" cy="375410"/>
            </a:xfrm>
            <a:prstGeom prst="rect">
              <a:avLst/>
            </a:prstGeom>
            <a:noFill/>
            <a:ln w="6350" cap="flat" cmpd="sng" algn="ctr">
              <a:noFill/>
              <a:prstDash val="solid"/>
              <a:miter lim="800000"/>
            </a:ln>
            <a:effectLst/>
          </p:spPr>
          <p:txBody>
            <a:bodyPr lIns="0" tIns="0" rIns="0" bIns="0" anchor="ctr"/>
            <a:lstStyle/>
            <a:p>
              <a:pPr marL="0" marR="0" lvl="0" indent="0" algn="ctr" defTabSz="236028" rtl="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prstClr val="black"/>
                  </a:solidFill>
                  <a:effectLst/>
                  <a:uLnTx/>
                  <a:uFillTx/>
                  <a:latin typeface="微软雅黑"/>
                  <a:ea typeface="微软雅黑"/>
                  <a:cs typeface="Huawei Sans" pitchFamily="34" charset="0"/>
                </a:rPr>
                <a:t>录制回放</a:t>
              </a:r>
            </a:p>
          </p:txBody>
        </p:sp>
        <p:sp>
          <p:nvSpPr>
            <p:cNvPr id="198" name="矩形 97">
              <a:extLst>
                <a:ext uri="{FF2B5EF4-FFF2-40B4-BE49-F238E27FC236}">
                  <a16:creationId xmlns:a16="http://schemas.microsoft.com/office/drawing/2014/main" id="{E037E769-C2A9-4BFC-A16E-5644035D8862}"/>
                </a:ext>
              </a:extLst>
            </p:cNvPr>
            <p:cNvSpPr/>
            <p:nvPr/>
          </p:nvSpPr>
          <p:spPr>
            <a:xfrm>
              <a:off x="2367497" y="2969303"/>
              <a:ext cx="1178562" cy="375410"/>
            </a:xfrm>
            <a:prstGeom prst="rect">
              <a:avLst/>
            </a:prstGeom>
            <a:noFill/>
            <a:ln w="6350" cap="flat" cmpd="sng" algn="ctr">
              <a:noFill/>
              <a:prstDash val="solid"/>
              <a:miter lim="800000"/>
            </a:ln>
            <a:effectLst/>
          </p:spPr>
          <p:txBody>
            <a:bodyPr lIns="0" tIns="0" rIns="0" bIns="0" anchor="ctr"/>
            <a:lstStyle/>
            <a:p>
              <a:pPr marL="0" marR="0" lvl="0" indent="0" algn="ctr" defTabSz="236028" rtl="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prstClr val="black"/>
                  </a:solidFill>
                  <a:effectLst/>
                  <a:uLnTx/>
                  <a:uFillTx/>
                  <a:latin typeface="微软雅黑"/>
                  <a:ea typeface="微软雅黑"/>
                  <a:cs typeface="Huawei Sans" pitchFamily="34" charset="0"/>
                </a:rPr>
                <a:t>并行迁移</a:t>
              </a:r>
            </a:p>
          </p:txBody>
        </p:sp>
        <p:sp>
          <p:nvSpPr>
            <p:cNvPr id="199" name="矩形 101">
              <a:extLst>
                <a:ext uri="{FF2B5EF4-FFF2-40B4-BE49-F238E27FC236}">
                  <a16:creationId xmlns:a16="http://schemas.microsoft.com/office/drawing/2014/main" id="{B36351F2-64C8-4B83-A083-6194D9D05E54}"/>
                </a:ext>
              </a:extLst>
            </p:cNvPr>
            <p:cNvSpPr/>
            <p:nvPr/>
          </p:nvSpPr>
          <p:spPr>
            <a:xfrm>
              <a:off x="4836170" y="2969303"/>
              <a:ext cx="1178562" cy="375410"/>
            </a:xfrm>
            <a:prstGeom prst="rect">
              <a:avLst/>
            </a:prstGeom>
            <a:noFill/>
            <a:ln w="6350" cap="flat" cmpd="sng" algn="ctr">
              <a:noFill/>
              <a:prstDash val="solid"/>
              <a:miter lim="800000"/>
            </a:ln>
            <a:effectLst/>
          </p:spPr>
          <p:txBody>
            <a:bodyPr lIns="0" tIns="0" rIns="0" bIns="0" anchor="ctr"/>
            <a:lstStyle/>
            <a:p>
              <a:pPr marL="0" marR="0" lvl="0" indent="0" algn="ctr" defTabSz="236028" rtl="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prstClr val="black"/>
                  </a:solidFill>
                  <a:effectLst/>
                  <a:uLnTx/>
                  <a:uFillTx/>
                  <a:latin typeface="微软雅黑"/>
                  <a:ea typeface="微软雅黑"/>
                  <a:cs typeface="Huawei Sans" pitchFamily="34" charset="0"/>
                </a:rPr>
                <a:t>数据校验</a:t>
              </a:r>
            </a:p>
          </p:txBody>
        </p:sp>
      </p:grpSp>
      <p:grpSp>
        <p:nvGrpSpPr>
          <p:cNvPr id="200" name="组合 199">
            <a:extLst>
              <a:ext uri="{FF2B5EF4-FFF2-40B4-BE49-F238E27FC236}">
                <a16:creationId xmlns:a16="http://schemas.microsoft.com/office/drawing/2014/main" id="{790F7A66-8E94-404F-9542-B394524C49AB}"/>
              </a:ext>
            </a:extLst>
          </p:cNvPr>
          <p:cNvGrpSpPr/>
          <p:nvPr/>
        </p:nvGrpSpPr>
        <p:grpSpPr>
          <a:xfrm>
            <a:off x="6207930" y="2407893"/>
            <a:ext cx="2635556" cy="791408"/>
            <a:chOff x="6469927" y="2490189"/>
            <a:chExt cx="2635556" cy="964792"/>
          </a:xfrm>
        </p:grpSpPr>
        <p:sp>
          <p:nvSpPr>
            <p:cNvPr id="201" name="圆角矩形 5">
              <a:extLst>
                <a:ext uri="{FF2B5EF4-FFF2-40B4-BE49-F238E27FC236}">
                  <a16:creationId xmlns:a16="http://schemas.microsoft.com/office/drawing/2014/main" id="{66576EC7-6F89-4D29-994D-FF6679AAFD78}"/>
                </a:ext>
              </a:extLst>
            </p:cNvPr>
            <p:cNvSpPr/>
            <p:nvPr/>
          </p:nvSpPr>
          <p:spPr>
            <a:xfrm>
              <a:off x="6472296" y="2490189"/>
              <a:ext cx="2633187" cy="957072"/>
            </a:xfrm>
            <a:prstGeom prst="roundRect">
              <a:avLst>
                <a:gd name="adj" fmla="val 5264"/>
              </a:avLst>
            </a:prstGeom>
            <a:solidFill>
              <a:srgbClr val="FFFFFF">
                <a:lumMod val="85000"/>
                <a:alpha val="40000"/>
              </a:srgbClr>
            </a:solidFill>
            <a:ln w="3175" cap="flat">
              <a:noFill/>
              <a:miter lim="400000"/>
            </a:ln>
            <a:effectLst/>
          </p:spPr>
          <p:txBody>
            <a:bodyPr wrap="square" lIns="34941" tIns="34941" rIns="34941" bIns="34941" numCol="1" anchor="ctr">
              <a:noAutofit/>
            </a:bodyPr>
            <a:lstStyle/>
            <a:p>
              <a:pPr marL="0" marR="0" lvl="0" indent="0" algn="ctr" defTabSz="592455"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dirty="0">
                <a:ln>
                  <a:noFill/>
                </a:ln>
                <a:solidFill>
                  <a:prstClr val="black"/>
                </a:solidFill>
                <a:effectLst/>
                <a:uLnTx/>
                <a:uFillTx/>
                <a:latin typeface="微软雅黑"/>
                <a:ea typeface="微软雅黑"/>
                <a:cs typeface="+mn-ea"/>
              </a:endParaRPr>
            </a:p>
          </p:txBody>
        </p:sp>
        <p:sp>
          <p:nvSpPr>
            <p:cNvPr id="202" name="文本框 86">
              <a:extLst>
                <a:ext uri="{FF2B5EF4-FFF2-40B4-BE49-F238E27FC236}">
                  <a16:creationId xmlns:a16="http://schemas.microsoft.com/office/drawing/2014/main" id="{60347744-107E-454D-8C8C-8A868EA02559}"/>
                </a:ext>
              </a:extLst>
            </p:cNvPr>
            <p:cNvSpPr txBox="1"/>
            <p:nvPr/>
          </p:nvSpPr>
          <p:spPr>
            <a:xfrm>
              <a:off x="7404167" y="2598680"/>
              <a:ext cx="769441" cy="187602"/>
            </a:xfrm>
            <a:prstGeom prst="rect">
              <a:avLst/>
            </a:prstGeom>
            <a:noFill/>
          </p:spPr>
          <p:txBody>
            <a:bodyPr wrap="none" lIns="0" tIns="0" rIns="0" bIns="0" rtlCol="0">
              <a:spAutoFit/>
            </a:bodyPr>
            <a:lstStyle/>
            <a:p>
              <a:pPr marL="0" marR="0" lvl="0" indent="0" algn="ctr" defTabSz="236028" rtl="0" eaLnBrk="1" fontAlgn="auto" latinLnBrk="0" hangingPunct="1">
                <a:lnSpc>
                  <a:spcPct val="100000"/>
                </a:lnSpc>
                <a:spcBef>
                  <a:spcPts val="0"/>
                </a:spcBef>
                <a:spcAft>
                  <a:spcPts val="0"/>
                </a:spcAft>
                <a:buClrTx/>
                <a:buSzTx/>
                <a:buFontTx/>
                <a:buNone/>
                <a:tabLst/>
                <a:defRPr/>
              </a:pPr>
              <a:r>
                <a:rPr kumimoji="1" lang="zh-CN" altLang="en-US" sz="1000" b="1" i="0" u="none" strike="noStrike" kern="0" cap="none" spc="0" normalizeH="0" baseline="0" noProof="0" dirty="0">
                  <a:ln>
                    <a:noFill/>
                  </a:ln>
                  <a:solidFill>
                    <a:prstClr val="black"/>
                  </a:solidFill>
                  <a:effectLst/>
                  <a:uLnTx/>
                  <a:uFillTx/>
                  <a:latin typeface="微软雅黑"/>
                  <a:ea typeface="微软雅黑"/>
                  <a:cs typeface="+mn-cs"/>
                </a:rPr>
                <a:t>部署开发便捷</a:t>
              </a:r>
            </a:p>
          </p:txBody>
        </p:sp>
        <p:sp>
          <p:nvSpPr>
            <p:cNvPr id="203" name="Trapezoid 81">
              <a:extLst>
                <a:ext uri="{FF2B5EF4-FFF2-40B4-BE49-F238E27FC236}">
                  <a16:creationId xmlns:a16="http://schemas.microsoft.com/office/drawing/2014/main" id="{01B7BA5E-B1D1-4E44-A83C-479D236369EA}"/>
                </a:ext>
              </a:extLst>
            </p:cNvPr>
            <p:cNvSpPr/>
            <p:nvPr/>
          </p:nvSpPr>
          <p:spPr>
            <a:xfrm>
              <a:off x="6469927" y="2897739"/>
              <a:ext cx="2633187" cy="557242"/>
            </a:xfrm>
            <a:prstGeom prst="trapezoid">
              <a:avLst>
                <a:gd name="adj" fmla="val 60789"/>
              </a:avLst>
            </a:prstGeom>
            <a:gradFill>
              <a:gsLst>
                <a:gs pos="0">
                  <a:sysClr val="windowText" lastClr="000000">
                    <a:alpha val="15000"/>
                  </a:sysClr>
                </a:gs>
                <a:gs pos="77000">
                  <a:sysClr val="windowText" lastClr="000000">
                    <a:alpha val="0"/>
                  </a:sysClr>
                </a:gs>
              </a:gsLst>
              <a:lin ang="5400000" scaled="0"/>
            </a:gradFill>
            <a:ln w="3175" cap="flat">
              <a:gradFill>
                <a:gsLst>
                  <a:gs pos="0">
                    <a:srgbClr val="6096E6">
                      <a:lumMod val="5000"/>
                      <a:lumOff val="95000"/>
                      <a:alpha val="10000"/>
                    </a:srgbClr>
                  </a:gs>
                  <a:gs pos="74000">
                    <a:srgbClr val="6096E6">
                      <a:lumMod val="45000"/>
                      <a:lumOff val="55000"/>
                      <a:alpha val="5000"/>
                    </a:srgbClr>
                  </a:gs>
                  <a:gs pos="100000">
                    <a:srgbClr val="6096E6">
                      <a:lumMod val="30000"/>
                      <a:lumOff val="70000"/>
                      <a:alpha val="0"/>
                    </a:srgbClr>
                  </a:gs>
                </a:gsLst>
                <a:lin ang="5400000" scaled="1"/>
              </a:gradFill>
              <a:miter lim="400000"/>
            </a:ln>
            <a:effectLst/>
          </p:spPr>
          <p:txBody>
            <a:bodyPr wrap="square" lIns="34941" tIns="34941" rIns="34941" bIns="34941" numCol="1" anchor="ctr">
              <a:noAutofit/>
            </a:bodyPr>
            <a:lstStyle/>
            <a:p>
              <a:pPr marL="0" marR="0" lvl="0" indent="0" algn="ctr" defTabSz="592455"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prstClr val="black"/>
                </a:solidFill>
                <a:effectLst/>
                <a:uLnTx/>
                <a:uFillTx/>
                <a:latin typeface="微软雅黑"/>
                <a:ea typeface="微软雅黑"/>
                <a:cs typeface="+mn-ea"/>
              </a:endParaRPr>
            </a:p>
          </p:txBody>
        </p:sp>
        <p:sp>
          <p:nvSpPr>
            <p:cNvPr id="204" name="矩形 100">
              <a:extLst>
                <a:ext uri="{FF2B5EF4-FFF2-40B4-BE49-F238E27FC236}">
                  <a16:creationId xmlns:a16="http://schemas.microsoft.com/office/drawing/2014/main" id="{D0E3405E-1C46-476F-B065-A9549C0E7F29}"/>
                </a:ext>
              </a:extLst>
            </p:cNvPr>
            <p:cNvSpPr/>
            <p:nvPr/>
          </p:nvSpPr>
          <p:spPr>
            <a:xfrm>
              <a:off x="6688385" y="2969303"/>
              <a:ext cx="1121361" cy="375410"/>
            </a:xfrm>
            <a:prstGeom prst="rect">
              <a:avLst/>
            </a:prstGeom>
            <a:noFill/>
            <a:ln w="6350" cap="flat" cmpd="sng" algn="ctr">
              <a:noFill/>
              <a:prstDash val="solid"/>
              <a:miter lim="800000"/>
            </a:ln>
            <a:effectLst/>
          </p:spPr>
          <p:txBody>
            <a:bodyPr lIns="0" tIns="0" rIns="0" bIns="0" anchor="ctr"/>
            <a:lstStyle/>
            <a:p>
              <a:pPr marL="0" marR="0" lvl="0" indent="0" algn="ctr" defTabSz="435437" rtl="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prstClr val="black"/>
                  </a:solidFill>
                  <a:effectLst/>
                  <a:uLnTx/>
                  <a:uFillTx/>
                  <a:latin typeface="微软雅黑"/>
                  <a:ea typeface="微软雅黑"/>
                  <a:cs typeface="+mn-cs"/>
                </a:rPr>
                <a:t>可视</a:t>
              </a:r>
              <a:endParaRPr kumimoji="0" lang="en-US" altLang="zh-CN" sz="1000" b="0" i="0" u="none" strike="noStrike" kern="0" cap="none" spc="0" normalizeH="0" baseline="0" noProof="0" dirty="0">
                <a:ln>
                  <a:noFill/>
                </a:ln>
                <a:solidFill>
                  <a:prstClr val="black"/>
                </a:solidFill>
                <a:effectLst/>
                <a:uLnTx/>
                <a:uFillTx/>
                <a:latin typeface="微软雅黑"/>
                <a:ea typeface="微软雅黑"/>
                <a:cs typeface="+mn-cs"/>
              </a:endParaRPr>
            </a:p>
            <a:p>
              <a:pPr marL="0" marR="0" lvl="0" indent="0" algn="ctr" defTabSz="435437" rtl="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prstClr val="black"/>
                  </a:solidFill>
                  <a:effectLst/>
                  <a:uLnTx/>
                  <a:uFillTx/>
                  <a:latin typeface="微软雅黑"/>
                  <a:ea typeface="微软雅黑"/>
                  <a:cs typeface="+mn-cs"/>
                </a:rPr>
                <a:t>化开发测试</a:t>
              </a:r>
            </a:p>
          </p:txBody>
        </p:sp>
        <p:sp>
          <p:nvSpPr>
            <p:cNvPr id="205" name="矩形 155">
              <a:extLst>
                <a:ext uri="{FF2B5EF4-FFF2-40B4-BE49-F238E27FC236}">
                  <a16:creationId xmlns:a16="http://schemas.microsoft.com/office/drawing/2014/main" id="{9CED9141-3024-4403-8C8E-984F157B7DBC}"/>
                </a:ext>
              </a:extLst>
            </p:cNvPr>
            <p:cNvSpPr/>
            <p:nvPr/>
          </p:nvSpPr>
          <p:spPr>
            <a:xfrm>
              <a:off x="7763925" y="2969303"/>
              <a:ext cx="1120729" cy="375410"/>
            </a:xfrm>
            <a:prstGeom prst="rect">
              <a:avLst/>
            </a:prstGeom>
            <a:noFill/>
            <a:ln w="6350" cap="flat" cmpd="sng" algn="ctr">
              <a:noFill/>
              <a:prstDash val="solid"/>
              <a:miter lim="800000"/>
            </a:ln>
            <a:effectLst/>
          </p:spPr>
          <p:txBody>
            <a:bodyPr lIns="0" tIns="0" rIns="0" bIns="0" anchor="ctr"/>
            <a:lstStyle/>
            <a:p>
              <a:pPr marL="0" marR="0" lvl="0" indent="0" algn="ctr" defTabSz="435437" rtl="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prstClr val="black"/>
                  </a:solidFill>
                  <a:effectLst/>
                  <a:uLnTx/>
                  <a:uFillTx/>
                  <a:latin typeface="微软雅黑"/>
                  <a:ea typeface="微软雅黑"/>
                  <a:cs typeface="+mn-cs"/>
                </a:rPr>
                <a:t>通用</a:t>
              </a:r>
              <a:endParaRPr kumimoji="0" lang="en-US" altLang="zh-CN" sz="1000" b="0" i="0" u="none" strike="noStrike" kern="0" cap="none" spc="0" normalizeH="0" baseline="0" noProof="0" dirty="0">
                <a:ln>
                  <a:noFill/>
                </a:ln>
                <a:solidFill>
                  <a:prstClr val="black"/>
                </a:solidFill>
                <a:effectLst/>
                <a:uLnTx/>
                <a:uFillTx/>
                <a:latin typeface="微软雅黑"/>
                <a:ea typeface="微软雅黑"/>
                <a:cs typeface="+mn-cs"/>
              </a:endParaRPr>
            </a:p>
            <a:p>
              <a:pPr marL="0" marR="0" lvl="0" indent="0" algn="ctr" defTabSz="435437" rtl="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prstClr val="black"/>
                  </a:solidFill>
                  <a:effectLst/>
                  <a:uLnTx/>
                  <a:uFillTx/>
                  <a:latin typeface="微软雅黑"/>
                  <a:ea typeface="微软雅黑"/>
                  <a:cs typeface="+mn-cs"/>
                </a:rPr>
                <a:t>数据库连接</a:t>
              </a:r>
            </a:p>
          </p:txBody>
        </p:sp>
      </p:grpSp>
      <p:grpSp>
        <p:nvGrpSpPr>
          <p:cNvPr id="206" name="组合 205">
            <a:extLst>
              <a:ext uri="{FF2B5EF4-FFF2-40B4-BE49-F238E27FC236}">
                <a16:creationId xmlns:a16="http://schemas.microsoft.com/office/drawing/2014/main" id="{87DB7D8E-BD12-4754-8F9E-8313FFA383B9}"/>
              </a:ext>
            </a:extLst>
          </p:cNvPr>
          <p:cNvGrpSpPr/>
          <p:nvPr/>
        </p:nvGrpSpPr>
        <p:grpSpPr>
          <a:xfrm>
            <a:off x="1248424" y="1167492"/>
            <a:ext cx="10121434" cy="1065970"/>
            <a:chOff x="1558520" y="1167492"/>
            <a:chExt cx="9811338" cy="1065970"/>
          </a:xfrm>
        </p:grpSpPr>
        <p:sp>
          <p:nvSpPr>
            <p:cNvPr id="207" name="圆角矩形 128">
              <a:extLst>
                <a:ext uri="{FF2B5EF4-FFF2-40B4-BE49-F238E27FC236}">
                  <a16:creationId xmlns:a16="http://schemas.microsoft.com/office/drawing/2014/main" id="{B2261475-3EB8-4676-83D2-5E07E0E57C3E}"/>
                </a:ext>
              </a:extLst>
            </p:cNvPr>
            <p:cNvSpPr/>
            <p:nvPr/>
          </p:nvSpPr>
          <p:spPr>
            <a:xfrm>
              <a:off x="1558520" y="1167492"/>
              <a:ext cx="9811338" cy="1065970"/>
            </a:xfrm>
            <a:prstGeom prst="roundRect">
              <a:avLst>
                <a:gd name="adj" fmla="val 0"/>
              </a:avLst>
            </a:prstGeom>
            <a:noFill/>
            <a:ln w="9525" cap="flat" cmpd="sng" algn="ctr">
              <a:solidFill>
                <a:srgbClr val="C00000"/>
              </a:solidFill>
              <a:prstDash val="dash"/>
              <a:miter lim="800000"/>
            </a:ln>
            <a:effectLst/>
          </p:spPr>
          <p:txBody>
            <a:bodyPr rtlCol="0" anchor="ctr"/>
            <a:lstStyle/>
            <a:p>
              <a:pPr marL="0" marR="0" lvl="0" indent="0" algn="ctr" defTabSz="236028"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8" name="文本框 136">
              <a:extLst>
                <a:ext uri="{FF2B5EF4-FFF2-40B4-BE49-F238E27FC236}">
                  <a16:creationId xmlns:a16="http://schemas.microsoft.com/office/drawing/2014/main" id="{169B32D7-CE99-49CA-8633-9954F4E6DC6E}"/>
                </a:ext>
              </a:extLst>
            </p:cNvPr>
            <p:cNvSpPr txBox="1"/>
            <p:nvPr/>
          </p:nvSpPr>
          <p:spPr>
            <a:xfrm>
              <a:off x="1716116" y="1397830"/>
              <a:ext cx="297352" cy="605294"/>
            </a:xfrm>
            <a:prstGeom prst="rect">
              <a:avLst/>
            </a:prstGeom>
            <a:noFill/>
          </p:spPr>
          <p:txBody>
            <a:bodyPr wrap="square" rtlCol="0" anchor="ctr">
              <a:spAutoFit/>
            </a:bodyPr>
            <a:lstStyle/>
            <a:p>
              <a:pPr marL="0" marR="0" lvl="0" indent="0" algn="ctr" defTabSz="1218565" rtl="0" eaLnBrk="1" fontAlgn="auto" latinLnBrk="0" hangingPunct="1">
                <a:lnSpc>
                  <a:spcPts val="2000"/>
                </a:lnSpc>
                <a:spcBef>
                  <a:spcPts val="0"/>
                </a:spcBef>
                <a:spcAft>
                  <a:spcPts val="1200"/>
                </a:spcAft>
                <a:buClr>
                  <a:srgbClr val="990000"/>
                </a:buClr>
                <a:buSzPts val="1000"/>
                <a:buFontTx/>
                <a:buNone/>
                <a:tabLst/>
                <a:defRPr/>
              </a:pPr>
              <a:r>
                <a:rPr kumimoji="0" lang="zh-CN" altLang="en-US" sz="1800" b="0" i="0" u="none" strike="noStrike" kern="1200" cap="none" spc="0" normalizeH="0" baseline="0" noProof="0" dirty="0">
                  <a:ln>
                    <a:noFill/>
                  </a:ln>
                  <a:solidFill>
                    <a:srgbClr val="C00000"/>
                  </a:solidFill>
                  <a:effectLst/>
                  <a:uLnTx/>
                  <a:uFillTx/>
                  <a:latin typeface="微软雅黑"/>
                  <a:ea typeface="微软雅黑"/>
                  <a:cs typeface="+mn-cs"/>
                </a:rPr>
                <a:t>繁荣</a:t>
              </a:r>
            </a:p>
          </p:txBody>
        </p:sp>
        <p:sp>
          <p:nvSpPr>
            <p:cNvPr id="209" name="圆角矩形 76">
              <a:extLst>
                <a:ext uri="{FF2B5EF4-FFF2-40B4-BE49-F238E27FC236}">
                  <a16:creationId xmlns:a16="http://schemas.microsoft.com/office/drawing/2014/main" id="{2D63250A-74FC-4736-A1AC-CABE71EDA45B}"/>
                </a:ext>
              </a:extLst>
            </p:cNvPr>
            <p:cNvSpPr/>
            <p:nvPr/>
          </p:nvSpPr>
          <p:spPr>
            <a:xfrm>
              <a:off x="5961074" y="1285825"/>
              <a:ext cx="5238598" cy="829309"/>
            </a:xfrm>
            <a:prstGeom prst="roundRect">
              <a:avLst>
                <a:gd name="adj" fmla="val 3467"/>
              </a:avLst>
            </a:prstGeom>
            <a:solidFill>
              <a:srgbClr val="FFFFFF">
                <a:lumMod val="85000"/>
                <a:alpha val="40000"/>
              </a:srgbClr>
            </a:solidFill>
            <a:ln w="3175" cap="flat">
              <a:noFill/>
              <a:miter lim="400000"/>
            </a:ln>
            <a:effectLst/>
          </p:spPr>
          <p:txBody>
            <a:bodyPr wrap="square" lIns="34941" tIns="34941" rIns="34941" bIns="34941" numCol="1" anchor="ctr">
              <a:noAutofit/>
            </a:bodyPr>
            <a:lstStyle/>
            <a:p>
              <a:pPr marL="0" marR="0" lvl="0" indent="0" algn="ctr" defTabSz="592455"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dirty="0">
                <a:ln>
                  <a:noFill/>
                </a:ln>
                <a:solidFill>
                  <a:prstClr val="black"/>
                </a:solidFill>
                <a:effectLst/>
                <a:uLnTx/>
                <a:uFillTx/>
                <a:latin typeface="微软雅黑"/>
                <a:ea typeface="微软雅黑"/>
                <a:cs typeface="+mn-ea"/>
              </a:endParaRPr>
            </a:p>
          </p:txBody>
        </p:sp>
        <p:sp>
          <p:nvSpPr>
            <p:cNvPr id="210" name="圆角矩形 77">
              <a:extLst>
                <a:ext uri="{FF2B5EF4-FFF2-40B4-BE49-F238E27FC236}">
                  <a16:creationId xmlns:a16="http://schemas.microsoft.com/office/drawing/2014/main" id="{CE995C78-0190-4BC7-A559-A8654BFE84B5}"/>
                </a:ext>
              </a:extLst>
            </p:cNvPr>
            <p:cNvSpPr/>
            <p:nvPr/>
          </p:nvSpPr>
          <p:spPr>
            <a:xfrm>
              <a:off x="2180428" y="1285825"/>
              <a:ext cx="3604558" cy="829309"/>
            </a:xfrm>
            <a:prstGeom prst="roundRect">
              <a:avLst>
                <a:gd name="adj" fmla="val 3433"/>
              </a:avLst>
            </a:prstGeom>
            <a:solidFill>
              <a:srgbClr val="FFFFFF">
                <a:lumMod val="85000"/>
                <a:alpha val="40000"/>
              </a:srgbClr>
            </a:solidFill>
            <a:ln w="3175" cap="flat">
              <a:noFill/>
              <a:miter lim="400000"/>
            </a:ln>
            <a:effectLst/>
          </p:spPr>
          <p:txBody>
            <a:bodyPr wrap="square" lIns="34941" tIns="34941" rIns="34941" bIns="34941" numCol="1" anchor="ctr">
              <a:noAutofit/>
            </a:bodyPr>
            <a:lstStyle/>
            <a:p>
              <a:pPr marL="0" marR="0" lvl="0" indent="0" algn="ctr" defTabSz="592455"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dirty="0">
                <a:ln>
                  <a:noFill/>
                </a:ln>
                <a:solidFill>
                  <a:prstClr val="black"/>
                </a:solidFill>
                <a:effectLst/>
                <a:uLnTx/>
                <a:uFillTx/>
                <a:latin typeface="微软雅黑"/>
                <a:ea typeface="微软雅黑"/>
                <a:cs typeface="+mn-ea"/>
              </a:endParaRPr>
            </a:p>
          </p:txBody>
        </p:sp>
        <p:sp>
          <p:nvSpPr>
            <p:cNvPr id="211" name="Trapezoid 82">
              <a:extLst>
                <a:ext uri="{FF2B5EF4-FFF2-40B4-BE49-F238E27FC236}">
                  <a16:creationId xmlns:a16="http://schemas.microsoft.com/office/drawing/2014/main" id="{E477963F-2ADA-4547-9428-46953C9EC285}"/>
                </a:ext>
              </a:extLst>
            </p:cNvPr>
            <p:cNvSpPr/>
            <p:nvPr/>
          </p:nvSpPr>
          <p:spPr>
            <a:xfrm>
              <a:off x="2186028" y="1676733"/>
              <a:ext cx="3574709" cy="489628"/>
            </a:xfrm>
            <a:prstGeom prst="trapezoid">
              <a:avLst>
                <a:gd name="adj" fmla="val 60789"/>
              </a:avLst>
            </a:prstGeom>
            <a:gradFill>
              <a:gsLst>
                <a:gs pos="0">
                  <a:sysClr val="windowText" lastClr="000000">
                    <a:alpha val="15000"/>
                  </a:sysClr>
                </a:gs>
                <a:gs pos="77000">
                  <a:sysClr val="windowText" lastClr="000000">
                    <a:alpha val="0"/>
                  </a:sysClr>
                </a:gs>
              </a:gsLst>
              <a:lin ang="5400000" scaled="0"/>
            </a:gradFill>
            <a:ln w="3175" cap="flat">
              <a:gradFill>
                <a:gsLst>
                  <a:gs pos="0">
                    <a:srgbClr val="6096E6">
                      <a:lumMod val="5000"/>
                      <a:lumOff val="95000"/>
                      <a:alpha val="10000"/>
                    </a:srgbClr>
                  </a:gs>
                  <a:gs pos="74000">
                    <a:srgbClr val="6096E6">
                      <a:lumMod val="45000"/>
                      <a:lumOff val="55000"/>
                      <a:alpha val="5000"/>
                    </a:srgbClr>
                  </a:gs>
                  <a:gs pos="100000">
                    <a:srgbClr val="6096E6">
                      <a:lumMod val="30000"/>
                      <a:lumOff val="70000"/>
                      <a:alpha val="0"/>
                    </a:srgbClr>
                  </a:gs>
                </a:gsLst>
                <a:lin ang="5400000" scaled="1"/>
              </a:gradFill>
              <a:miter lim="400000"/>
            </a:ln>
            <a:effectLst/>
          </p:spPr>
          <p:txBody>
            <a:bodyPr wrap="square" lIns="34941" tIns="34941" rIns="34941" bIns="34941" numCol="1" anchor="ctr">
              <a:noAutofit/>
            </a:bodyPr>
            <a:lstStyle/>
            <a:p>
              <a:pPr marL="0" marR="0" lvl="0" indent="0" algn="ctr" defTabSz="592455"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prstClr val="black"/>
                </a:solidFill>
                <a:effectLst/>
                <a:uLnTx/>
                <a:uFillTx/>
                <a:latin typeface="微软雅黑"/>
                <a:ea typeface="微软雅黑"/>
                <a:cs typeface="+mn-ea"/>
              </a:endParaRPr>
            </a:p>
          </p:txBody>
        </p:sp>
        <p:sp>
          <p:nvSpPr>
            <p:cNvPr id="212" name="Trapezoid 83">
              <a:extLst>
                <a:ext uri="{FF2B5EF4-FFF2-40B4-BE49-F238E27FC236}">
                  <a16:creationId xmlns:a16="http://schemas.microsoft.com/office/drawing/2014/main" id="{63C7E481-8F09-48A6-8AA7-0898FD250223}"/>
                </a:ext>
              </a:extLst>
            </p:cNvPr>
            <p:cNvSpPr/>
            <p:nvPr/>
          </p:nvSpPr>
          <p:spPr>
            <a:xfrm>
              <a:off x="5958374" y="1676733"/>
              <a:ext cx="5238598" cy="489628"/>
            </a:xfrm>
            <a:prstGeom prst="trapezoid">
              <a:avLst>
                <a:gd name="adj" fmla="val 60789"/>
              </a:avLst>
            </a:prstGeom>
            <a:gradFill>
              <a:gsLst>
                <a:gs pos="0">
                  <a:sysClr val="windowText" lastClr="000000">
                    <a:alpha val="15000"/>
                  </a:sysClr>
                </a:gs>
                <a:gs pos="77000">
                  <a:sysClr val="windowText" lastClr="000000">
                    <a:alpha val="0"/>
                  </a:sysClr>
                </a:gs>
              </a:gsLst>
              <a:lin ang="5400000" scaled="0"/>
            </a:gradFill>
            <a:ln w="3175" cap="flat">
              <a:gradFill>
                <a:gsLst>
                  <a:gs pos="0">
                    <a:srgbClr val="6096E6">
                      <a:lumMod val="5000"/>
                      <a:lumOff val="95000"/>
                      <a:alpha val="10000"/>
                    </a:srgbClr>
                  </a:gs>
                  <a:gs pos="74000">
                    <a:srgbClr val="6096E6">
                      <a:lumMod val="45000"/>
                      <a:lumOff val="55000"/>
                      <a:alpha val="5000"/>
                    </a:srgbClr>
                  </a:gs>
                  <a:gs pos="100000">
                    <a:srgbClr val="6096E6">
                      <a:lumMod val="30000"/>
                      <a:lumOff val="70000"/>
                      <a:alpha val="0"/>
                    </a:srgbClr>
                  </a:gs>
                </a:gsLst>
                <a:lin ang="5400000" scaled="1"/>
              </a:gradFill>
              <a:miter lim="400000"/>
            </a:ln>
            <a:effectLst/>
          </p:spPr>
          <p:txBody>
            <a:bodyPr wrap="square" lIns="34941" tIns="34941" rIns="34941" bIns="34941" numCol="1" anchor="ctr">
              <a:noAutofit/>
            </a:bodyPr>
            <a:lstStyle/>
            <a:p>
              <a:pPr marL="0" marR="0" lvl="0" indent="0" algn="ctr" defTabSz="592455"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prstClr val="black"/>
                </a:solidFill>
                <a:effectLst/>
                <a:uLnTx/>
                <a:uFillTx/>
                <a:latin typeface="微软雅黑"/>
                <a:ea typeface="微软雅黑"/>
                <a:cs typeface="+mn-ea"/>
              </a:endParaRPr>
            </a:p>
          </p:txBody>
        </p:sp>
        <p:sp>
          <p:nvSpPr>
            <p:cNvPr id="213" name="文本框 81">
              <a:extLst>
                <a:ext uri="{FF2B5EF4-FFF2-40B4-BE49-F238E27FC236}">
                  <a16:creationId xmlns:a16="http://schemas.microsoft.com/office/drawing/2014/main" id="{1CCE9C04-F919-4576-8CCC-3BDC0C057E57}"/>
                </a:ext>
              </a:extLst>
            </p:cNvPr>
            <p:cNvSpPr txBox="1"/>
            <p:nvPr/>
          </p:nvSpPr>
          <p:spPr>
            <a:xfrm>
              <a:off x="8325839" y="1393291"/>
              <a:ext cx="468885" cy="153888"/>
            </a:xfrm>
            <a:prstGeom prst="rect">
              <a:avLst/>
            </a:prstGeom>
            <a:noFill/>
          </p:spPr>
          <p:txBody>
            <a:bodyPr wrap="square" lIns="0" tIns="0" rIns="0" bIns="0" rtlCol="0">
              <a:spAutoFit/>
            </a:bodyPr>
            <a:lstStyle/>
            <a:p>
              <a:pPr marL="0" marR="0" lvl="0" indent="0" algn="ctr" defTabSz="236028" rtl="0" eaLnBrk="1" fontAlgn="auto" latinLnBrk="0" hangingPunct="1">
                <a:lnSpc>
                  <a:spcPct val="100000"/>
                </a:lnSpc>
                <a:spcBef>
                  <a:spcPts val="0"/>
                </a:spcBef>
                <a:spcAft>
                  <a:spcPts val="0"/>
                </a:spcAft>
                <a:buClrTx/>
                <a:buSzTx/>
                <a:buFontTx/>
                <a:buNone/>
                <a:tabLst/>
                <a:defRPr/>
              </a:pPr>
              <a:r>
                <a:rPr kumimoji="1" lang="zh-CN" altLang="en-US" sz="1000" b="1" i="0" u="none" strike="noStrike" kern="1200" cap="none" spc="0" normalizeH="0" baseline="0" noProof="0" dirty="0">
                  <a:ln>
                    <a:noFill/>
                  </a:ln>
                  <a:solidFill>
                    <a:prstClr val="black"/>
                  </a:solidFill>
                  <a:effectLst/>
                  <a:uLnTx/>
                  <a:uFillTx/>
                  <a:latin typeface="微软雅黑"/>
                  <a:ea typeface="微软雅黑"/>
                  <a:cs typeface="+mn-cs"/>
                </a:rPr>
                <a:t>政企</a:t>
              </a:r>
            </a:p>
          </p:txBody>
        </p:sp>
        <p:sp>
          <p:nvSpPr>
            <p:cNvPr id="214" name="文本框 82">
              <a:extLst>
                <a:ext uri="{FF2B5EF4-FFF2-40B4-BE49-F238E27FC236}">
                  <a16:creationId xmlns:a16="http://schemas.microsoft.com/office/drawing/2014/main" id="{0A075EA4-61F6-4CA4-82FF-93721CAA7BD5}"/>
                </a:ext>
              </a:extLst>
            </p:cNvPr>
            <p:cNvSpPr txBox="1"/>
            <p:nvPr/>
          </p:nvSpPr>
          <p:spPr>
            <a:xfrm>
              <a:off x="10033879" y="1393291"/>
              <a:ext cx="468885" cy="153888"/>
            </a:xfrm>
            <a:prstGeom prst="rect">
              <a:avLst/>
            </a:prstGeom>
            <a:noFill/>
          </p:spPr>
          <p:txBody>
            <a:bodyPr wrap="square" lIns="0" tIns="0" rIns="0" bIns="0" rtlCol="0">
              <a:spAutoFit/>
            </a:bodyPr>
            <a:lstStyle/>
            <a:p>
              <a:pPr marL="0" marR="0" lvl="0" indent="0" algn="ctr" defTabSz="236028" rtl="0" eaLnBrk="1" fontAlgn="auto" latinLnBrk="0" hangingPunct="1">
                <a:lnSpc>
                  <a:spcPct val="100000"/>
                </a:lnSpc>
                <a:spcBef>
                  <a:spcPts val="0"/>
                </a:spcBef>
                <a:spcAft>
                  <a:spcPts val="0"/>
                </a:spcAft>
                <a:buClrTx/>
                <a:buSzTx/>
                <a:buFontTx/>
                <a:buNone/>
                <a:tabLst/>
                <a:defRPr/>
              </a:pPr>
              <a:r>
                <a:rPr kumimoji="1" lang="zh-CN" altLang="en-US" sz="1000" b="1" i="0" u="none" strike="noStrike" kern="1200" cap="none" spc="0" normalizeH="0" baseline="0" noProof="0" dirty="0">
                  <a:ln>
                    <a:noFill/>
                  </a:ln>
                  <a:solidFill>
                    <a:prstClr val="black"/>
                  </a:solidFill>
                  <a:effectLst/>
                  <a:uLnTx/>
                  <a:uFillTx/>
                  <a:latin typeface="微软雅黑"/>
                  <a:ea typeface="微软雅黑"/>
                  <a:cs typeface="+mn-cs"/>
                </a:rPr>
                <a:t>制造</a:t>
              </a:r>
            </a:p>
          </p:txBody>
        </p:sp>
        <p:sp>
          <p:nvSpPr>
            <p:cNvPr id="215" name="文本框 83">
              <a:extLst>
                <a:ext uri="{FF2B5EF4-FFF2-40B4-BE49-F238E27FC236}">
                  <a16:creationId xmlns:a16="http://schemas.microsoft.com/office/drawing/2014/main" id="{4E07901F-BCA6-4597-8010-970A2302A1DE}"/>
                </a:ext>
              </a:extLst>
            </p:cNvPr>
            <p:cNvSpPr txBox="1"/>
            <p:nvPr/>
          </p:nvSpPr>
          <p:spPr>
            <a:xfrm>
              <a:off x="2598203" y="1374241"/>
              <a:ext cx="2769009" cy="153888"/>
            </a:xfrm>
            <a:prstGeom prst="rect">
              <a:avLst/>
            </a:prstGeom>
            <a:noFill/>
          </p:spPr>
          <p:txBody>
            <a:bodyPr wrap="square" lIns="0" tIns="0" rIns="0" bIns="0" rtlCol="0">
              <a:spAutoFit/>
            </a:bodyPr>
            <a:lstStyle/>
            <a:p>
              <a:pPr marL="0" marR="0" lvl="0" indent="0" algn="ctr" defTabSz="236028" rtl="0" eaLnBrk="1" fontAlgn="auto" latinLnBrk="0" hangingPunct="1">
                <a:lnSpc>
                  <a:spcPct val="100000"/>
                </a:lnSpc>
                <a:spcBef>
                  <a:spcPts val="0"/>
                </a:spcBef>
                <a:spcAft>
                  <a:spcPts val="0"/>
                </a:spcAft>
                <a:buClrTx/>
                <a:buSzTx/>
                <a:buFontTx/>
                <a:buNone/>
                <a:tabLst/>
                <a:defRPr/>
              </a:pPr>
              <a:r>
                <a:rPr kumimoji="1" lang="zh-CN" altLang="en-US" sz="1000" b="1" i="0" u="none" strike="noStrike" kern="1200" cap="none" spc="0" normalizeH="0" baseline="0" noProof="0" dirty="0">
                  <a:ln>
                    <a:noFill/>
                  </a:ln>
                  <a:solidFill>
                    <a:prstClr val="black"/>
                  </a:solidFill>
                  <a:effectLst/>
                  <a:uLnTx/>
                  <a:uFillTx/>
                  <a:latin typeface="微软雅黑"/>
                  <a:ea typeface="微软雅黑"/>
                  <a:cs typeface="+mn-cs"/>
                </a:rPr>
                <a:t>公有云</a:t>
              </a:r>
              <a:r>
                <a:rPr kumimoji="1" lang="en-US" altLang="zh-CN" sz="1000" b="1" i="0" u="none" strike="noStrike" kern="1200" cap="none" spc="0" normalizeH="0" baseline="0" noProof="0" dirty="0">
                  <a:ln>
                    <a:noFill/>
                  </a:ln>
                  <a:solidFill>
                    <a:prstClr val="black"/>
                  </a:solidFill>
                  <a:effectLst/>
                  <a:uLnTx/>
                  <a:uFillTx/>
                  <a:latin typeface="微软雅黑"/>
                  <a:ea typeface="微软雅黑"/>
                  <a:cs typeface="+mn-cs"/>
                </a:rPr>
                <a:t>/</a:t>
              </a:r>
              <a:r>
                <a:rPr kumimoji="1" lang="zh-CN" altLang="en-US" sz="1000" b="1" i="0" u="none" strike="noStrike" kern="1200" cap="none" spc="0" normalizeH="0" baseline="0" noProof="0" dirty="0">
                  <a:ln>
                    <a:noFill/>
                  </a:ln>
                  <a:solidFill>
                    <a:prstClr val="black"/>
                  </a:solidFill>
                  <a:effectLst/>
                  <a:uLnTx/>
                  <a:uFillTx/>
                  <a:latin typeface="微软雅黑"/>
                  <a:ea typeface="微软雅黑"/>
                  <a:cs typeface="+mn-cs"/>
                </a:rPr>
                <a:t>混合云</a:t>
              </a:r>
            </a:p>
          </p:txBody>
        </p:sp>
        <p:sp>
          <p:nvSpPr>
            <p:cNvPr id="216" name="文本框 88">
              <a:extLst>
                <a:ext uri="{FF2B5EF4-FFF2-40B4-BE49-F238E27FC236}">
                  <a16:creationId xmlns:a16="http://schemas.microsoft.com/office/drawing/2014/main" id="{E14A4CC7-E400-496E-9808-F64588AF18A1}"/>
                </a:ext>
              </a:extLst>
            </p:cNvPr>
            <p:cNvSpPr txBox="1"/>
            <p:nvPr/>
          </p:nvSpPr>
          <p:spPr>
            <a:xfrm>
              <a:off x="9062639" y="1393291"/>
              <a:ext cx="703326" cy="153888"/>
            </a:xfrm>
            <a:prstGeom prst="rect">
              <a:avLst/>
            </a:prstGeom>
            <a:noFill/>
          </p:spPr>
          <p:txBody>
            <a:bodyPr wrap="square" lIns="0" tIns="0" rIns="0" bIns="0" rtlCol="0">
              <a:spAutoFit/>
            </a:bodyPr>
            <a:lstStyle/>
            <a:p>
              <a:pPr marL="0" marR="0" lvl="0" indent="0" algn="ctr" defTabSz="236028" rtl="0" eaLnBrk="1" fontAlgn="auto" latinLnBrk="0" hangingPunct="1">
                <a:lnSpc>
                  <a:spcPct val="100000"/>
                </a:lnSpc>
                <a:spcBef>
                  <a:spcPts val="0"/>
                </a:spcBef>
                <a:spcAft>
                  <a:spcPts val="0"/>
                </a:spcAft>
                <a:buClrTx/>
                <a:buSzTx/>
                <a:buFontTx/>
                <a:buNone/>
                <a:tabLst/>
                <a:defRPr/>
              </a:pPr>
              <a:r>
                <a:rPr kumimoji="1" lang="zh-CN" altLang="en-US" sz="1000" b="1" i="0" u="none" strike="noStrike" kern="1200" cap="none" spc="0" normalizeH="0" baseline="0" noProof="0" dirty="0">
                  <a:ln>
                    <a:noFill/>
                  </a:ln>
                  <a:solidFill>
                    <a:prstClr val="black"/>
                  </a:solidFill>
                  <a:effectLst/>
                  <a:uLnTx/>
                  <a:uFillTx/>
                  <a:latin typeface="微软雅黑"/>
                  <a:ea typeface="微软雅黑"/>
                  <a:cs typeface="+mn-cs"/>
                </a:rPr>
                <a:t>互联网</a:t>
              </a:r>
            </a:p>
          </p:txBody>
        </p:sp>
        <p:sp>
          <p:nvSpPr>
            <p:cNvPr id="217" name="Rectangle 55">
              <a:extLst>
                <a:ext uri="{FF2B5EF4-FFF2-40B4-BE49-F238E27FC236}">
                  <a16:creationId xmlns:a16="http://schemas.microsoft.com/office/drawing/2014/main" id="{93DF255B-38D8-4772-89D4-8FD24841A162}"/>
                </a:ext>
              </a:extLst>
            </p:cNvPr>
            <p:cNvSpPr/>
            <p:nvPr/>
          </p:nvSpPr>
          <p:spPr>
            <a:xfrm>
              <a:off x="2654145" y="1800961"/>
              <a:ext cx="1375748" cy="153888"/>
            </a:xfrm>
            <a:prstGeom prst="rect">
              <a:avLst/>
            </a:prstGeom>
            <a:noFill/>
            <a:ln w="6350" cap="flat" cmpd="sng" algn="ctr">
              <a:noFill/>
              <a:prstDash val="solid"/>
              <a:miter lim="800000"/>
            </a:ln>
            <a:effectLst/>
          </p:spPr>
          <p:txBody>
            <a:bodyPr wrap="square" lIns="0" tIns="0" rIns="0" bIns="0" anchor="ctr">
              <a:spAutoFit/>
            </a:bodyPr>
            <a:lstStyle/>
            <a:p>
              <a:pPr marL="0" marR="0" lvl="0" indent="0" algn="ctr" defTabSz="435437" rtl="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prstClr val="black"/>
                  </a:solidFill>
                  <a:effectLst/>
                  <a:uLnTx/>
                  <a:uFillTx/>
                  <a:latin typeface="微软雅黑"/>
                  <a:ea typeface="微软雅黑"/>
                  <a:cs typeface="+mn-cs"/>
                </a:rPr>
                <a:t> </a:t>
              </a:r>
              <a:endParaRPr kumimoji="0" lang="zh-CN" altLang="en-US" sz="1000" b="0" i="0" u="none" strike="noStrike" kern="0" cap="none" spc="0" normalizeH="0" baseline="0" noProof="0" dirty="0">
                <a:ln>
                  <a:noFill/>
                </a:ln>
                <a:solidFill>
                  <a:prstClr val="black"/>
                </a:solidFill>
                <a:effectLst/>
                <a:uLnTx/>
                <a:uFillTx/>
                <a:latin typeface="微软雅黑"/>
                <a:ea typeface="微软雅黑"/>
                <a:cs typeface="+mn-cs"/>
              </a:endParaRPr>
            </a:p>
          </p:txBody>
        </p:sp>
        <p:sp>
          <p:nvSpPr>
            <p:cNvPr id="218" name="Rectangle 56">
              <a:extLst>
                <a:ext uri="{FF2B5EF4-FFF2-40B4-BE49-F238E27FC236}">
                  <a16:creationId xmlns:a16="http://schemas.microsoft.com/office/drawing/2014/main" id="{499E9D04-8C93-4B9C-93D3-4173BE510D8A}"/>
                </a:ext>
              </a:extLst>
            </p:cNvPr>
            <p:cNvSpPr/>
            <p:nvPr/>
          </p:nvSpPr>
          <p:spPr>
            <a:xfrm>
              <a:off x="3448726" y="1825343"/>
              <a:ext cx="1110968" cy="153888"/>
            </a:xfrm>
            <a:prstGeom prst="rect">
              <a:avLst/>
            </a:prstGeom>
            <a:noFill/>
            <a:ln w="6350" cap="flat" cmpd="sng" algn="ctr">
              <a:noFill/>
              <a:prstDash val="solid"/>
              <a:miter lim="800000"/>
            </a:ln>
            <a:effectLst/>
          </p:spPr>
          <p:txBody>
            <a:bodyPr wrap="square" lIns="0" tIns="0" rIns="0" bIns="0" anchor="ctr">
              <a:spAutoFit/>
            </a:bodyPr>
            <a:lstStyle/>
            <a:p>
              <a:pPr marL="0" marR="0" lvl="0" indent="0" algn="ctr" defTabSz="435437" rtl="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prstClr val="black"/>
                  </a:solidFill>
                  <a:effectLst/>
                  <a:uLnTx/>
                  <a:uFillTx/>
                  <a:latin typeface="微软雅黑"/>
                  <a:ea typeface="微软雅黑"/>
                  <a:cs typeface="+mn-cs"/>
                </a:rPr>
                <a:t>openGauss in VM</a:t>
              </a:r>
              <a:endParaRPr kumimoji="0" lang="zh-CN" altLang="en-US" sz="1000" b="0" i="0" u="none" strike="noStrike" kern="0" cap="none" spc="0" normalizeH="0" baseline="0" noProof="0" dirty="0">
                <a:ln>
                  <a:noFill/>
                </a:ln>
                <a:solidFill>
                  <a:prstClr val="black"/>
                </a:solidFill>
                <a:effectLst/>
                <a:uLnTx/>
                <a:uFillTx/>
                <a:latin typeface="微软雅黑"/>
                <a:ea typeface="微软雅黑"/>
                <a:cs typeface="+mn-cs"/>
              </a:endParaRPr>
            </a:p>
          </p:txBody>
        </p:sp>
        <p:sp>
          <p:nvSpPr>
            <p:cNvPr id="219" name="Rectangle 57">
              <a:extLst>
                <a:ext uri="{FF2B5EF4-FFF2-40B4-BE49-F238E27FC236}">
                  <a16:creationId xmlns:a16="http://schemas.microsoft.com/office/drawing/2014/main" id="{DCB2253A-BAF4-40D7-A895-7D5FC5C735EE}"/>
                </a:ext>
              </a:extLst>
            </p:cNvPr>
            <p:cNvSpPr/>
            <p:nvPr/>
          </p:nvSpPr>
          <p:spPr>
            <a:xfrm>
              <a:off x="6395115" y="1831725"/>
              <a:ext cx="647984" cy="153888"/>
            </a:xfrm>
            <a:prstGeom prst="rect">
              <a:avLst/>
            </a:prstGeom>
            <a:noFill/>
            <a:ln w="6350" cap="flat" cmpd="sng" algn="ctr">
              <a:noFill/>
              <a:prstDash val="solid"/>
              <a:miter lim="800000"/>
            </a:ln>
            <a:effectLst/>
          </p:spPr>
          <p:txBody>
            <a:bodyPr wrap="square" lIns="0" tIns="0" rIns="0" bIns="0" anchor="ctr">
              <a:spAutoFit/>
            </a:bodyPr>
            <a:lstStyle/>
            <a:p>
              <a:pPr marL="0" marR="0" lvl="0" indent="0" algn="ctr" defTabSz="435437" rtl="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prstClr val="black"/>
                  </a:solidFill>
                  <a:effectLst/>
                  <a:uLnTx/>
                  <a:uFillTx/>
                  <a:latin typeface="微软雅黑"/>
                  <a:ea typeface="微软雅黑"/>
                  <a:cs typeface="+mn-cs"/>
                </a:rPr>
                <a:t>核心系统</a:t>
              </a:r>
            </a:p>
          </p:txBody>
        </p:sp>
        <p:sp>
          <p:nvSpPr>
            <p:cNvPr id="220" name="Rectangle 58">
              <a:extLst>
                <a:ext uri="{FF2B5EF4-FFF2-40B4-BE49-F238E27FC236}">
                  <a16:creationId xmlns:a16="http://schemas.microsoft.com/office/drawing/2014/main" id="{1D0E64DB-F51E-45EF-9941-F28A40FF8F0E}"/>
                </a:ext>
              </a:extLst>
            </p:cNvPr>
            <p:cNvSpPr/>
            <p:nvPr/>
          </p:nvSpPr>
          <p:spPr>
            <a:xfrm>
              <a:off x="8026485" y="1831725"/>
              <a:ext cx="610300" cy="153888"/>
            </a:xfrm>
            <a:prstGeom prst="rect">
              <a:avLst/>
            </a:prstGeom>
            <a:noFill/>
            <a:ln w="6350" cap="flat" cmpd="sng" algn="ctr">
              <a:noFill/>
              <a:prstDash val="solid"/>
              <a:miter lim="800000"/>
            </a:ln>
            <a:effectLst/>
          </p:spPr>
          <p:txBody>
            <a:bodyPr wrap="square" lIns="0" tIns="0" rIns="0" bIns="0" anchor="ctr">
              <a:spAutoFit/>
            </a:bodyPr>
            <a:lstStyle/>
            <a:p>
              <a:pPr marL="0" marR="0" lvl="0" indent="0" algn="ctr" defTabSz="435437" rtl="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prstClr val="black"/>
                  </a:solidFill>
                  <a:effectLst/>
                  <a:uLnTx/>
                  <a:uFillTx/>
                  <a:latin typeface="微软雅黑"/>
                  <a:ea typeface="微软雅黑"/>
                  <a:cs typeface="+mn-cs"/>
                </a:rPr>
                <a:t>电子政务</a:t>
              </a:r>
            </a:p>
          </p:txBody>
        </p:sp>
        <p:sp>
          <p:nvSpPr>
            <p:cNvPr id="221" name="Rectangle 59">
              <a:extLst>
                <a:ext uri="{FF2B5EF4-FFF2-40B4-BE49-F238E27FC236}">
                  <a16:creationId xmlns:a16="http://schemas.microsoft.com/office/drawing/2014/main" id="{E9D9B62A-F61A-43DF-9696-B9FB7FEF9958}"/>
                </a:ext>
              </a:extLst>
            </p:cNvPr>
            <p:cNvSpPr/>
            <p:nvPr/>
          </p:nvSpPr>
          <p:spPr>
            <a:xfrm>
              <a:off x="8818011" y="1831725"/>
              <a:ext cx="610300" cy="153888"/>
            </a:xfrm>
            <a:prstGeom prst="rect">
              <a:avLst/>
            </a:prstGeom>
            <a:noFill/>
            <a:ln w="6350" cap="flat" cmpd="sng" algn="ctr">
              <a:noFill/>
              <a:prstDash val="solid"/>
              <a:miter lim="800000"/>
            </a:ln>
            <a:effectLst/>
          </p:spPr>
          <p:txBody>
            <a:bodyPr wrap="square" lIns="0" tIns="0" rIns="0" bIns="0" anchor="ctr">
              <a:spAutoFit/>
            </a:bodyPr>
            <a:lstStyle/>
            <a:p>
              <a:pPr marL="0" marR="0" lvl="0" indent="0" algn="ctr" defTabSz="435437" rtl="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prstClr val="black"/>
                  </a:solidFill>
                  <a:effectLst/>
                  <a:uLnTx/>
                  <a:uFillTx/>
                  <a:latin typeface="微软雅黑"/>
                  <a:ea typeface="微软雅黑"/>
                  <a:cs typeface="+mn-cs"/>
                </a:rPr>
                <a:t>手机银行</a:t>
              </a:r>
            </a:p>
          </p:txBody>
        </p:sp>
        <p:sp>
          <p:nvSpPr>
            <p:cNvPr id="222" name="Rectangle 60">
              <a:extLst>
                <a:ext uri="{FF2B5EF4-FFF2-40B4-BE49-F238E27FC236}">
                  <a16:creationId xmlns:a16="http://schemas.microsoft.com/office/drawing/2014/main" id="{A4C45EE8-3AFD-4575-9668-3D8284630E43}"/>
                </a:ext>
              </a:extLst>
            </p:cNvPr>
            <p:cNvSpPr/>
            <p:nvPr/>
          </p:nvSpPr>
          <p:spPr>
            <a:xfrm>
              <a:off x="9662981" y="1831725"/>
              <a:ext cx="687558" cy="153888"/>
            </a:xfrm>
            <a:prstGeom prst="rect">
              <a:avLst/>
            </a:prstGeom>
            <a:noFill/>
            <a:ln w="6350" cap="flat" cmpd="sng" algn="ctr">
              <a:noFill/>
              <a:prstDash val="solid"/>
              <a:miter lim="800000"/>
            </a:ln>
            <a:effectLst/>
          </p:spPr>
          <p:txBody>
            <a:bodyPr wrap="square" lIns="0" tIns="0" rIns="0" bIns="0" anchor="ctr">
              <a:spAutoFit/>
            </a:bodyPr>
            <a:lstStyle/>
            <a:p>
              <a:pPr marL="0" marR="0" lvl="0" indent="0" algn="ctr" defTabSz="435437" rtl="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prstClr val="black"/>
                  </a:solidFill>
                  <a:effectLst/>
                  <a:uLnTx/>
                  <a:uFillTx/>
                  <a:latin typeface="微软雅黑"/>
                  <a:ea typeface="微软雅黑"/>
                  <a:cs typeface="+mn-cs"/>
                </a:rPr>
                <a:t>ERP/MES</a:t>
              </a:r>
            </a:p>
          </p:txBody>
        </p:sp>
        <p:sp>
          <p:nvSpPr>
            <p:cNvPr id="223" name="文本框 89">
              <a:extLst>
                <a:ext uri="{FF2B5EF4-FFF2-40B4-BE49-F238E27FC236}">
                  <a16:creationId xmlns:a16="http://schemas.microsoft.com/office/drawing/2014/main" id="{019B70BE-469D-45D2-9F89-238C0A9DAAA8}"/>
                </a:ext>
              </a:extLst>
            </p:cNvPr>
            <p:cNvSpPr txBox="1"/>
            <p:nvPr/>
          </p:nvSpPr>
          <p:spPr>
            <a:xfrm>
              <a:off x="7215190" y="1814778"/>
              <a:ext cx="527584" cy="153888"/>
            </a:xfrm>
            <a:prstGeom prst="rect">
              <a:avLst/>
            </a:prstGeom>
            <a:noFill/>
            <a:ln w="6350" cap="flat" cmpd="sng" algn="ctr">
              <a:noFill/>
              <a:prstDash val="solid"/>
              <a:miter lim="800000"/>
            </a:ln>
            <a:effectLst/>
          </p:spPr>
          <p:txBody>
            <a:bodyPr wrap="square" lIns="0" tIns="0" rIns="0" bIns="0" anchor="ctr">
              <a:spAutoFit/>
            </a:bodyPr>
            <a:lstStyle>
              <a:defPPr>
                <a:defRPr lang="en-US"/>
              </a:defPPr>
              <a:lvl1pPr marR="0" lvl="0" indent="0" algn="ctr" fontAlgn="auto">
                <a:lnSpc>
                  <a:spcPct val="100000"/>
                </a:lnSpc>
                <a:spcBef>
                  <a:spcPts val="0"/>
                </a:spcBef>
                <a:spcAft>
                  <a:spcPts val="0"/>
                </a:spcAft>
                <a:buClrTx/>
                <a:buSzTx/>
                <a:buFontTx/>
                <a:buNone/>
                <a:tabLst/>
                <a:defRPr kumimoji="0" sz="800" b="0" i="0" u="none" strike="noStrike" cap="none" spc="0" normalizeH="0" baseline="0">
                  <a:ln>
                    <a:noFill/>
                  </a:ln>
                  <a:solidFill>
                    <a:prstClr val="white"/>
                  </a:solidFill>
                  <a:effectLst/>
                  <a:uLnTx/>
                  <a:uFillTx/>
                  <a:latin typeface="方正兰亭黑简体" panose="02000000000000000000" pitchFamily="2" charset="-122"/>
                  <a:ea typeface="方正兰亭黑简体" panose="02000000000000000000" pitchFamily="2" charset="-122"/>
                  <a:cs typeface="Huawei Sans" pitchFamily="34" charset="0"/>
                </a:defRPr>
              </a:lvl1pPr>
            </a:lstStyle>
            <a:p>
              <a:pPr marL="0" marR="0" lvl="0" indent="0" algn="ctr" defTabSz="435437" rtl="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prstClr val="black"/>
                  </a:solidFill>
                  <a:effectLst/>
                  <a:uLnTx/>
                  <a:uFillTx/>
                  <a:latin typeface="微软雅黑"/>
                  <a:ea typeface="微软雅黑"/>
                </a:rPr>
                <a:t>CRM</a:t>
              </a:r>
              <a:endParaRPr kumimoji="0" lang="zh-CN" altLang="en-US" sz="1000" b="0" i="0" u="none" strike="noStrike" kern="0" cap="none" spc="0" normalizeH="0" baseline="0" noProof="0" dirty="0">
                <a:ln>
                  <a:noFill/>
                </a:ln>
                <a:solidFill>
                  <a:prstClr val="black"/>
                </a:solidFill>
                <a:effectLst/>
                <a:uLnTx/>
                <a:uFillTx/>
                <a:latin typeface="微软雅黑"/>
                <a:ea typeface="微软雅黑"/>
              </a:endParaRPr>
            </a:p>
          </p:txBody>
        </p:sp>
        <p:sp>
          <p:nvSpPr>
            <p:cNvPr id="224" name="文本框 79">
              <a:extLst>
                <a:ext uri="{FF2B5EF4-FFF2-40B4-BE49-F238E27FC236}">
                  <a16:creationId xmlns:a16="http://schemas.microsoft.com/office/drawing/2014/main" id="{A01BAA80-9CF7-43D0-9388-BFDB42512A99}"/>
                </a:ext>
              </a:extLst>
            </p:cNvPr>
            <p:cNvSpPr txBox="1"/>
            <p:nvPr/>
          </p:nvSpPr>
          <p:spPr>
            <a:xfrm>
              <a:off x="6617800" y="1393291"/>
              <a:ext cx="468885" cy="153888"/>
            </a:xfrm>
            <a:prstGeom prst="rect">
              <a:avLst/>
            </a:prstGeom>
            <a:noFill/>
          </p:spPr>
          <p:txBody>
            <a:bodyPr wrap="square" lIns="0" tIns="0" rIns="0" bIns="0" rtlCol="0">
              <a:spAutoFit/>
            </a:bodyPr>
            <a:lstStyle/>
            <a:p>
              <a:pPr marL="0" marR="0" lvl="0" indent="0" algn="ctr" defTabSz="236028" rtl="0" eaLnBrk="1" fontAlgn="auto" latinLnBrk="0" hangingPunct="1">
                <a:lnSpc>
                  <a:spcPct val="100000"/>
                </a:lnSpc>
                <a:spcBef>
                  <a:spcPts val="0"/>
                </a:spcBef>
                <a:spcAft>
                  <a:spcPts val="0"/>
                </a:spcAft>
                <a:buClrTx/>
                <a:buSzTx/>
                <a:buFontTx/>
                <a:buNone/>
                <a:tabLst/>
                <a:defRPr/>
              </a:pPr>
              <a:r>
                <a:rPr kumimoji="1" lang="zh-CN" altLang="en-US" sz="1000" b="1" i="0" u="none" strike="noStrike" kern="1200" cap="none" spc="0" normalizeH="0" baseline="0" noProof="0" dirty="0">
                  <a:ln>
                    <a:noFill/>
                  </a:ln>
                  <a:solidFill>
                    <a:prstClr val="black"/>
                  </a:solidFill>
                  <a:effectLst/>
                  <a:uLnTx/>
                  <a:uFillTx/>
                  <a:latin typeface="微软雅黑"/>
                  <a:ea typeface="微软雅黑"/>
                  <a:cs typeface="+mn-cs"/>
                </a:rPr>
                <a:t>金融</a:t>
              </a:r>
            </a:p>
          </p:txBody>
        </p:sp>
        <p:sp>
          <p:nvSpPr>
            <p:cNvPr id="225" name="文本框 80">
              <a:extLst>
                <a:ext uri="{FF2B5EF4-FFF2-40B4-BE49-F238E27FC236}">
                  <a16:creationId xmlns:a16="http://schemas.microsoft.com/office/drawing/2014/main" id="{07B66BF1-AB52-41D9-95C7-94E8AA1D7015}"/>
                </a:ext>
              </a:extLst>
            </p:cNvPr>
            <p:cNvSpPr txBox="1"/>
            <p:nvPr/>
          </p:nvSpPr>
          <p:spPr>
            <a:xfrm>
              <a:off x="7354599" y="1393291"/>
              <a:ext cx="703326" cy="153888"/>
            </a:xfrm>
            <a:prstGeom prst="rect">
              <a:avLst/>
            </a:prstGeom>
            <a:noFill/>
          </p:spPr>
          <p:txBody>
            <a:bodyPr wrap="square" lIns="0" tIns="0" rIns="0" bIns="0" rtlCol="0">
              <a:spAutoFit/>
            </a:bodyPr>
            <a:lstStyle/>
            <a:p>
              <a:pPr marL="0" marR="0" lvl="0" indent="0" algn="ctr" defTabSz="236028" rtl="0" eaLnBrk="1" fontAlgn="auto" latinLnBrk="0" hangingPunct="1">
                <a:lnSpc>
                  <a:spcPct val="100000"/>
                </a:lnSpc>
                <a:spcBef>
                  <a:spcPts val="0"/>
                </a:spcBef>
                <a:spcAft>
                  <a:spcPts val="0"/>
                </a:spcAft>
                <a:buClrTx/>
                <a:buSzTx/>
                <a:buFontTx/>
                <a:buNone/>
                <a:tabLst/>
                <a:defRPr/>
              </a:pPr>
              <a:r>
                <a:rPr kumimoji="1" lang="zh-CN" altLang="en-US" sz="1000" b="1" i="0" u="none" strike="noStrike" kern="1200" cap="none" spc="0" normalizeH="0" baseline="0" noProof="0" dirty="0">
                  <a:ln>
                    <a:noFill/>
                  </a:ln>
                  <a:solidFill>
                    <a:prstClr val="black"/>
                  </a:solidFill>
                  <a:effectLst/>
                  <a:uLnTx/>
                  <a:uFillTx/>
                  <a:latin typeface="微软雅黑"/>
                  <a:ea typeface="微软雅黑"/>
                  <a:cs typeface="+mn-cs"/>
                </a:rPr>
                <a:t>运营商</a:t>
              </a:r>
            </a:p>
          </p:txBody>
        </p:sp>
        <p:sp>
          <p:nvSpPr>
            <p:cNvPr id="226" name="文本框 87">
              <a:extLst>
                <a:ext uri="{FF2B5EF4-FFF2-40B4-BE49-F238E27FC236}">
                  <a16:creationId xmlns:a16="http://schemas.microsoft.com/office/drawing/2014/main" id="{E3D9730C-4FC2-43E2-9DBF-DE71E1C20DB4}"/>
                </a:ext>
              </a:extLst>
            </p:cNvPr>
            <p:cNvSpPr txBox="1"/>
            <p:nvPr/>
          </p:nvSpPr>
          <p:spPr>
            <a:xfrm>
              <a:off x="10632647" y="1807084"/>
              <a:ext cx="282219" cy="153888"/>
            </a:xfrm>
            <a:prstGeom prst="rect">
              <a:avLst/>
            </a:prstGeom>
            <a:noFill/>
          </p:spPr>
          <p:txBody>
            <a:bodyPr wrap="square" lIns="0" tIns="0" rIns="0" bIns="0" rtlCol="0">
              <a:spAutoFit/>
            </a:bodyPr>
            <a:lstStyle/>
            <a:p>
              <a:pPr marL="0" marR="0" lvl="0" indent="0" algn="l" defTabSz="236028" rtl="0" eaLnBrk="1" fontAlgn="auto" latinLnBrk="0" hangingPunct="1">
                <a:lnSpc>
                  <a:spcPct val="100000"/>
                </a:lnSpc>
                <a:spcBef>
                  <a:spcPts val="0"/>
                </a:spcBef>
                <a:spcAft>
                  <a:spcPts val="0"/>
                </a:spcAft>
                <a:buClrTx/>
                <a:buSzTx/>
                <a:buFontTx/>
                <a:buNone/>
                <a:tabLst/>
                <a:defRPr/>
              </a:pPr>
              <a:r>
                <a:rPr kumimoji="1" lang="en-US" altLang="zh-CN" sz="1000" b="0" i="0" u="none" strike="noStrike" kern="1200" cap="none" spc="0" normalizeH="0" baseline="0" noProof="0" dirty="0">
                  <a:ln>
                    <a:noFill/>
                  </a:ln>
                  <a:solidFill>
                    <a:prstClr val="black"/>
                  </a:solidFill>
                  <a:effectLst/>
                  <a:uLnTx/>
                  <a:uFillTx/>
                  <a:latin typeface="微软雅黑"/>
                  <a:ea typeface="微软雅黑"/>
                  <a:cs typeface="+mn-cs"/>
                </a:rPr>
                <a:t>…</a:t>
              </a:r>
              <a:endParaRPr kumimoji="1" lang="zh-CN" altLang="en-US" sz="1000" b="0" i="0" u="none" strike="noStrike" kern="1200" cap="none" spc="0" normalizeH="0" baseline="0" noProof="0" dirty="0">
                <a:ln>
                  <a:noFill/>
                </a:ln>
                <a:solidFill>
                  <a:prstClr val="black"/>
                </a:solidFill>
                <a:effectLst/>
                <a:uLnTx/>
                <a:uFillTx/>
                <a:latin typeface="微软雅黑"/>
                <a:ea typeface="微软雅黑"/>
                <a:cs typeface="+mn-cs"/>
              </a:endParaRPr>
            </a:p>
          </p:txBody>
        </p:sp>
      </p:grpSp>
      <p:sp>
        <p:nvSpPr>
          <p:cNvPr id="227" name="矩形 151">
            <a:extLst>
              <a:ext uri="{FF2B5EF4-FFF2-40B4-BE49-F238E27FC236}">
                <a16:creationId xmlns:a16="http://schemas.microsoft.com/office/drawing/2014/main" id="{D4534474-1ABB-43CE-887A-6160F5981E95}"/>
              </a:ext>
            </a:extLst>
          </p:cNvPr>
          <p:cNvSpPr/>
          <p:nvPr/>
        </p:nvSpPr>
        <p:spPr>
          <a:xfrm>
            <a:off x="1248424" y="2321521"/>
            <a:ext cx="7664843" cy="3273133"/>
          </a:xfrm>
          <a:custGeom>
            <a:avLst/>
            <a:gdLst/>
            <a:ahLst/>
            <a:cxnLst/>
            <a:rect l="l" t="t" r="r" b="b"/>
            <a:pathLst>
              <a:path w="20314315" h="3529742">
                <a:moveTo>
                  <a:pt x="0" y="0"/>
                </a:moveTo>
                <a:lnTo>
                  <a:pt x="20314315" y="0"/>
                </a:lnTo>
                <a:lnTo>
                  <a:pt x="20314315" y="1507563"/>
                </a:lnTo>
                <a:lnTo>
                  <a:pt x="20314313" y="1507563"/>
                </a:lnTo>
                <a:lnTo>
                  <a:pt x="20314313" y="3529742"/>
                </a:lnTo>
                <a:lnTo>
                  <a:pt x="15378299" y="3529742"/>
                </a:lnTo>
                <a:lnTo>
                  <a:pt x="15378299" y="1507563"/>
                </a:lnTo>
                <a:lnTo>
                  <a:pt x="0" y="1507563"/>
                </a:lnTo>
                <a:close/>
              </a:path>
            </a:pathLst>
          </a:custGeom>
          <a:noFill/>
          <a:ln w="9525" cap="flat" cmpd="sng" algn="ctr">
            <a:solidFill>
              <a:srgbClr val="C00000"/>
            </a:solidFill>
            <a:prstDash val="dash"/>
            <a:miter lim="800000"/>
          </a:ln>
          <a:effectLst/>
        </p:spPr>
        <p:txBody>
          <a:bodyPr rtlCol="0" anchor="ctr"/>
          <a:lstStyle/>
          <a:p>
            <a:pPr marL="0" marR="0" lvl="0" indent="0" algn="ctr" defTabSz="236028" rtl="0" eaLnBrk="1" fontAlgn="auto" latinLnBrk="0" hangingPunct="1">
              <a:lnSpc>
                <a:spcPct val="100000"/>
              </a:lnSpc>
              <a:spcBef>
                <a:spcPts val="0"/>
              </a:spcBef>
              <a:spcAft>
                <a:spcPts val="0"/>
              </a:spcAft>
              <a:buClrTx/>
              <a:buSzTx/>
              <a:buFontTx/>
              <a:buNone/>
              <a:tabLst/>
              <a:defRPr/>
            </a:pPr>
            <a:endParaRPr kumimoji="0" lang="zh-CN" altLang="en-US" sz="952" b="0" i="0" u="none" strike="noStrike" kern="1200" cap="none" spc="0" normalizeH="0" baseline="0" noProof="0">
              <a:ln>
                <a:noFill/>
              </a:ln>
              <a:solidFill>
                <a:prstClr val="black"/>
              </a:solidFill>
              <a:effectLst/>
              <a:uLnTx/>
              <a:uFillTx/>
              <a:latin typeface="微软雅黑"/>
              <a:ea typeface="微软雅黑"/>
              <a:cs typeface="+mn-cs"/>
            </a:endParaRPr>
          </a:p>
        </p:txBody>
      </p:sp>
      <p:grpSp>
        <p:nvGrpSpPr>
          <p:cNvPr id="228" name="组合 227">
            <a:extLst>
              <a:ext uri="{FF2B5EF4-FFF2-40B4-BE49-F238E27FC236}">
                <a16:creationId xmlns:a16="http://schemas.microsoft.com/office/drawing/2014/main" id="{8B3E47EB-3977-4F87-858E-223351B77353}"/>
              </a:ext>
            </a:extLst>
          </p:cNvPr>
          <p:cNvGrpSpPr/>
          <p:nvPr/>
        </p:nvGrpSpPr>
        <p:grpSpPr>
          <a:xfrm>
            <a:off x="1870331" y="3258852"/>
            <a:ext cx="5571330" cy="2234512"/>
            <a:chOff x="2132327" y="3341148"/>
            <a:chExt cx="5571330" cy="1924575"/>
          </a:xfrm>
        </p:grpSpPr>
        <p:sp>
          <p:nvSpPr>
            <p:cNvPr id="229" name="矩形 107">
              <a:extLst>
                <a:ext uri="{FF2B5EF4-FFF2-40B4-BE49-F238E27FC236}">
                  <a16:creationId xmlns:a16="http://schemas.microsoft.com/office/drawing/2014/main" id="{6E62C343-56E4-4C30-A624-A067E48814EB}"/>
                </a:ext>
              </a:extLst>
            </p:cNvPr>
            <p:cNvSpPr/>
            <p:nvPr/>
          </p:nvSpPr>
          <p:spPr>
            <a:xfrm>
              <a:off x="2132327" y="3341148"/>
              <a:ext cx="5555670" cy="237816"/>
            </a:xfrm>
            <a:prstGeom prst="rect">
              <a:avLst/>
            </a:prstGeom>
            <a:solidFill>
              <a:srgbClr val="EC5F74">
                <a:lumMod val="20000"/>
                <a:lumOff val="80000"/>
                <a:alpha val="40000"/>
              </a:srgbClr>
            </a:solidFill>
            <a:ln w="3175" cap="flat">
              <a:noFill/>
              <a:miter lim="400000"/>
            </a:ln>
            <a:effectLst/>
          </p:spPr>
          <p:txBody>
            <a:bodyPr wrap="square" lIns="34941" tIns="34941" rIns="34941" bIns="34941" numCol="1" anchor="ctr">
              <a:noAutofit/>
            </a:bodyPr>
            <a:lstStyle/>
            <a:p>
              <a:pPr marL="0" marR="0" lvl="0" indent="0" algn="l" defTabSz="592455" rtl="0" eaLnBrk="1" fontAlgn="auto" latinLnBrk="0" hangingPunct="1">
                <a:lnSpc>
                  <a:spcPct val="100000"/>
                </a:lnSpc>
                <a:spcBef>
                  <a:spcPts val="0"/>
                </a:spcBef>
                <a:spcAft>
                  <a:spcPts val="0"/>
                </a:spcAft>
                <a:buClrTx/>
                <a:buSzTx/>
                <a:buFontTx/>
                <a:buNone/>
                <a:tabLst/>
                <a:defRPr/>
              </a:pPr>
              <a:r>
                <a:rPr kumimoji="0" lang="en-US" altLang="zh-CN" sz="1000" b="1" i="0" u="none" strike="noStrike" kern="0" cap="none" spc="0" normalizeH="0" baseline="0" noProof="0" dirty="0">
                  <a:ln>
                    <a:noFill/>
                  </a:ln>
                  <a:solidFill>
                    <a:srgbClr val="C00000"/>
                  </a:solidFill>
                  <a:effectLst/>
                  <a:uLnTx/>
                  <a:uFillTx/>
                  <a:latin typeface="微软雅黑"/>
                  <a:ea typeface="微软雅黑"/>
                  <a:cs typeface="+mn-ea"/>
                </a:rPr>
                <a:t>                                                DataKit </a:t>
              </a:r>
              <a:r>
                <a:rPr kumimoji="0" lang="zh-CN" altLang="en-US" sz="1000" b="1" i="0" u="none" strike="noStrike" kern="0" cap="none" spc="0" normalizeH="0" baseline="0" noProof="0" dirty="0">
                  <a:ln>
                    <a:noFill/>
                  </a:ln>
                  <a:solidFill>
                    <a:srgbClr val="C00000"/>
                  </a:solidFill>
                  <a:effectLst/>
                  <a:uLnTx/>
                  <a:uFillTx/>
                  <a:latin typeface="微软雅黑"/>
                  <a:ea typeface="微软雅黑"/>
                  <a:cs typeface="+mn-ea"/>
                </a:rPr>
                <a:t>一体化平台</a:t>
              </a:r>
            </a:p>
          </p:txBody>
        </p:sp>
        <p:sp>
          <p:nvSpPr>
            <p:cNvPr id="230" name="矩形 107">
              <a:extLst>
                <a:ext uri="{FF2B5EF4-FFF2-40B4-BE49-F238E27FC236}">
                  <a16:creationId xmlns:a16="http://schemas.microsoft.com/office/drawing/2014/main" id="{2EE77CE4-1A01-45D7-8064-484EBB9D63B9}"/>
                </a:ext>
              </a:extLst>
            </p:cNvPr>
            <p:cNvSpPr/>
            <p:nvPr/>
          </p:nvSpPr>
          <p:spPr>
            <a:xfrm rot="5400000">
              <a:off x="6710292" y="4272359"/>
              <a:ext cx="1688881" cy="297848"/>
            </a:xfrm>
            <a:prstGeom prst="rect">
              <a:avLst/>
            </a:prstGeom>
            <a:solidFill>
              <a:srgbClr val="EC5F74">
                <a:lumMod val="20000"/>
                <a:lumOff val="80000"/>
                <a:alpha val="40000"/>
              </a:srgbClr>
            </a:solidFill>
            <a:ln w="3175" cap="flat">
              <a:noFill/>
              <a:miter lim="400000"/>
            </a:ln>
            <a:effectLst/>
          </p:spPr>
          <p:txBody>
            <a:bodyPr wrap="square" lIns="34941" tIns="34941" rIns="34941" bIns="34941" numCol="1" anchor="ctr">
              <a:noAutofit/>
            </a:bodyPr>
            <a:lstStyle/>
            <a:p>
              <a:pPr marL="0" marR="0" lvl="0" indent="0" algn="ctr" defTabSz="592455"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dirty="0">
                <a:ln>
                  <a:noFill/>
                </a:ln>
                <a:solidFill>
                  <a:prstClr val="black"/>
                </a:solidFill>
                <a:effectLst/>
                <a:uLnTx/>
                <a:uFillTx/>
                <a:latin typeface="微软雅黑"/>
                <a:ea typeface="微软雅黑"/>
                <a:cs typeface="+mn-ea"/>
              </a:endParaRPr>
            </a:p>
          </p:txBody>
        </p:sp>
      </p:grpSp>
      <p:sp>
        <p:nvSpPr>
          <p:cNvPr id="231" name="矩形 107">
            <a:extLst>
              <a:ext uri="{FF2B5EF4-FFF2-40B4-BE49-F238E27FC236}">
                <a16:creationId xmlns:a16="http://schemas.microsoft.com/office/drawing/2014/main" id="{6AF1D9BD-3605-4619-8DD5-345CBBC64F16}"/>
              </a:ext>
            </a:extLst>
          </p:cNvPr>
          <p:cNvSpPr/>
          <p:nvPr/>
        </p:nvSpPr>
        <p:spPr>
          <a:xfrm>
            <a:off x="1899100" y="4443388"/>
            <a:ext cx="5005993" cy="1106597"/>
          </a:xfrm>
          <a:prstGeom prst="rect">
            <a:avLst/>
          </a:prstGeom>
          <a:solidFill>
            <a:srgbClr val="EC5F74">
              <a:lumMod val="20000"/>
              <a:lumOff val="80000"/>
              <a:alpha val="40000"/>
            </a:srgbClr>
          </a:solidFill>
          <a:ln w="3175" cap="flat">
            <a:noFill/>
            <a:miter lim="400000"/>
          </a:ln>
          <a:effectLst/>
        </p:spPr>
        <p:txBody>
          <a:bodyPr wrap="square" lIns="34941" tIns="34941" rIns="34941" bIns="34941" numCol="1" anchor="ctr">
            <a:noAutofit/>
          </a:bodyPr>
          <a:lstStyle/>
          <a:p>
            <a:pPr marL="0" marR="0" lvl="0" indent="0" algn="ctr" defTabSz="592455" rtl="0" eaLnBrk="1" fontAlgn="auto" latinLnBrk="0" hangingPunct="1">
              <a:lnSpc>
                <a:spcPct val="100000"/>
              </a:lnSpc>
              <a:spcBef>
                <a:spcPts val="0"/>
              </a:spcBef>
              <a:spcAft>
                <a:spcPts val="0"/>
              </a:spcAft>
              <a:buClrTx/>
              <a:buSzTx/>
              <a:buFontTx/>
              <a:buNone/>
              <a:tabLst/>
              <a:defRPr/>
            </a:pPr>
            <a:endParaRPr kumimoji="0" lang="en-US" altLang="zh-CN" sz="1000" b="1" i="0" u="none" strike="noStrike" kern="0" cap="none" spc="0" normalizeH="0" baseline="0" noProof="0" dirty="0">
              <a:ln>
                <a:noFill/>
              </a:ln>
              <a:solidFill>
                <a:srgbClr val="C00000"/>
              </a:solidFill>
              <a:effectLst/>
              <a:uLnTx/>
              <a:uFillTx/>
              <a:latin typeface="微软雅黑"/>
              <a:ea typeface="微软雅黑"/>
              <a:cs typeface="+mn-ea"/>
            </a:endParaRPr>
          </a:p>
          <a:p>
            <a:pPr marL="0" marR="0" lvl="0" indent="0" algn="ctr" defTabSz="592455" rtl="0" eaLnBrk="1" fontAlgn="auto" latinLnBrk="0" hangingPunct="1">
              <a:lnSpc>
                <a:spcPct val="100000"/>
              </a:lnSpc>
              <a:spcBef>
                <a:spcPts val="0"/>
              </a:spcBef>
              <a:spcAft>
                <a:spcPts val="0"/>
              </a:spcAft>
              <a:buClrTx/>
              <a:buSzTx/>
              <a:buFontTx/>
              <a:buNone/>
              <a:tabLst/>
              <a:defRPr/>
            </a:pPr>
            <a:endParaRPr kumimoji="0" lang="en-US" altLang="zh-CN" sz="1000" b="1" i="0" u="none" strike="noStrike" kern="0" cap="none" spc="0" normalizeH="0" baseline="0" noProof="0" dirty="0">
              <a:ln>
                <a:noFill/>
              </a:ln>
              <a:solidFill>
                <a:srgbClr val="C00000"/>
              </a:solidFill>
              <a:effectLst/>
              <a:uLnTx/>
              <a:uFillTx/>
              <a:latin typeface="微软雅黑"/>
              <a:ea typeface="微软雅黑"/>
              <a:cs typeface="+mn-ea"/>
            </a:endParaRPr>
          </a:p>
          <a:p>
            <a:pPr marL="0" marR="0" lvl="0" indent="0" algn="ctr" defTabSz="592455" rtl="0" eaLnBrk="1" fontAlgn="auto" latinLnBrk="0" hangingPunct="1">
              <a:lnSpc>
                <a:spcPct val="100000"/>
              </a:lnSpc>
              <a:spcBef>
                <a:spcPts val="0"/>
              </a:spcBef>
              <a:spcAft>
                <a:spcPts val="0"/>
              </a:spcAft>
              <a:buClrTx/>
              <a:buSzTx/>
              <a:buFontTx/>
              <a:buNone/>
              <a:tabLst/>
              <a:defRPr/>
            </a:pPr>
            <a:endParaRPr kumimoji="0" lang="en-US" altLang="zh-CN" sz="1000" b="1" i="0" u="none" strike="noStrike" kern="0" cap="none" spc="0" normalizeH="0" baseline="0" noProof="0" dirty="0">
              <a:ln>
                <a:noFill/>
              </a:ln>
              <a:solidFill>
                <a:srgbClr val="C00000"/>
              </a:solidFill>
              <a:effectLst/>
              <a:uLnTx/>
              <a:uFillTx/>
              <a:latin typeface="微软雅黑"/>
              <a:ea typeface="微软雅黑"/>
              <a:cs typeface="+mn-ea"/>
            </a:endParaRPr>
          </a:p>
        </p:txBody>
      </p:sp>
      <p:sp>
        <p:nvSpPr>
          <p:cNvPr id="232" name="矩形 121">
            <a:extLst>
              <a:ext uri="{FF2B5EF4-FFF2-40B4-BE49-F238E27FC236}">
                <a16:creationId xmlns:a16="http://schemas.microsoft.com/office/drawing/2014/main" id="{0D346F0F-4503-44CB-B176-78AB8B16393F}"/>
              </a:ext>
            </a:extLst>
          </p:cNvPr>
          <p:cNvSpPr/>
          <p:nvPr/>
        </p:nvSpPr>
        <p:spPr>
          <a:xfrm>
            <a:off x="9731230" y="2407892"/>
            <a:ext cx="249024" cy="3085473"/>
          </a:xfrm>
          <a:prstGeom prst="rect">
            <a:avLst/>
          </a:prstGeom>
          <a:solidFill>
            <a:srgbClr val="FFFFFF">
              <a:lumMod val="75000"/>
              <a:alpha val="40000"/>
            </a:srgbClr>
          </a:solidFill>
          <a:ln w="3175" cap="flat">
            <a:noFill/>
            <a:miter lim="400000"/>
          </a:ln>
          <a:effectLst/>
        </p:spPr>
        <p:txBody>
          <a:bodyPr wrap="square" lIns="34941" tIns="34941" rIns="34941" bIns="34941" numCol="1" anchor="ctr">
            <a:noAutofit/>
          </a:bodyPr>
          <a:lstStyle/>
          <a:p>
            <a:pPr marL="0" marR="0" lvl="0" indent="0" algn="ctr" defTabSz="1218565" rtl="0" eaLnBrk="1" fontAlgn="auto" latinLnBrk="0" hangingPunct="1">
              <a:lnSpc>
                <a:spcPts val="1600"/>
              </a:lnSpc>
              <a:spcBef>
                <a:spcPts val="0"/>
              </a:spcBef>
              <a:spcAft>
                <a:spcPts val="600"/>
              </a:spcAft>
              <a:buClr>
                <a:srgbClr val="990000"/>
              </a:buClr>
              <a:buSzPts val="1000"/>
              <a:buFontTx/>
              <a:buNone/>
              <a:tabLst/>
              <a:defRPr/>
            </a:pPr>
            <a:r>
              <a:rPr kumimoji="0" lang="en-US" altLang="zh-CN" sz="1000" b="1" i="0" u="none" strike="noStrike" kern="0" cap="none" spc="0" normalizeH="0" baseline="0" noProof="0" dirty="0">
                <a:ln>
                  <a:noFill/>
                </a:ln>
                <a:solidFill>
                  <a:srgbClr val="C00000"/>
                </a:solidFill>
                <a:effectLst/>
                <a:uLnTx/>
                <a:uFillTx/>
                <a:latin typeface="微软雅黑"/>
                <a:ea typeface="微软雅黑"/>
                <a:cs typeface="+mn-cs"/>
              </a:rPr>
              <a:t>KV</a:t>
            </a:r>
            <a:r>
              <a:rPr kumimoji="0" lang="zh-CN" altLang="en-US" sz="1000" b="1" i="0" u="none" strike="noStrike" kern="0" cap="none" spc="0" normalizeH="0" baseline="0" noProof="0" dirty="0">
                <a:ln>
                  <a:noFill/>
                </a:ln>
                <a:solidFill>
                  <a:srgbClr val="C00000"/>
                </a:solidFill>
                <a:effectLst/>
                <a:uLnTx/>
                <a:uFillTx/>
                <a:latin typeface="微软雅黑"/>
                <a:ea typeface="微软雅黑"/>
                <a:cs typeface="+mn-cs"/>
              </a:rPr>
              <a:t>数据库</a:t>
            </a:r>
          </a:p>
        </p:txBody>
      </p:sp>
      <p:sp>
        <p:nvSpPr>
          <p:cNvPr id="233" name="矩形 146">
            <a:extLst>
              <a:ext uri="{FF2B5EF4-FFF2-40B4-BE49-F238E27FC236}">
                <a16:creationId xmlns:a16="http://schemas.microsoft.com/office/drawing/2014/main" id="{F7DFCF40-D174-4F6A-BE63-950DA2C1ACCD}"/>
              </a:ext>
            </a:extLst>
          </p:cNvPr>
          <p:cNvSpPr/>
          <p:nvPr/>
        </p:nvSpPr>
        <p:spPr>
          <a:xfrm>
            <a:off x="10742059" y="2399957"/>
            <a:ext cx="249024" cy="3097616"/>
          </a:xfrm>
          <a:prstGeom prst="rect">
            <a:avLst/>
          </a:prstGeom>
          <a:solidFill>
            <a:srgbClr val="FFFFFF">
              <a:lumMod val="75000"/>
              <a:alpha val="40000"/>
            </a:srgbClr>
          </a:solidFill>
          <a:ln w="3175" cap="flat">
            <a:noFill/>
            <a:miter lim="400000"/>
          </a:ln>
          <a:effectLst/>
        </p:spPr>
        <p:txBody>
          <a:bodyPr wrap="square" lIns="34941" tIns="34941" rIns="34941" bIns="34941" numCol="1" anchor="ctr">
            <a:noAutofit/>
          </a:bodyPr>
          <a:lstStyle/>
          <a:p>
            <a:pPr marL="0" marR="0" lvl="0" indent="0" algn="ctr" defTabSz="1218565" rtl="0" eaLnBrk="1" fontAlgn="auto" latinLnBrk="0" hangingPunct="1">
              <a:lnSpc>
                <a:spcPts val="1600"/>
              </a:lnSpc>
              <a:spcBef>
                <a:spcPts val="0"/>
              </a:spcBef>
              <a:spcAft>
                <a:spcPts val="600"/>
              </a:spcAft>
              <a:buClr>
                <a:srgbClr val="990000"/>
              </a:buClr>
              <a:buSzPts val="1000"/>
              <a:buFontTx/>
              <a:buNone/>
              <a:tabLst/>
              <a:defRPr/>
            </a:pPr>
            <a:r>
              <a:rPr kumimoji="0" lang="zh-CN" altLang="en-US" sz="1000" b="1" i="0" u="none" strike="noStrike" kern="0" cap="none" spc="0" normalizeH="0" baseline="0" noProof="0" dirty="0">
                <a:ln>
                  <a:noFill/>
                </a:ln>
                <a:solidFill>
                  <a:srgbClr val="C00000"/>
                </a:solidFill>
                <a:effectLst/>
                <a:uLnTx/>
                <a:uFillTx/>
                <a:latin typeface="微软雅黑"/>
                <a:ea typeface="微软雅黑"/>
                <a:cs typeface="+mn-cs"/>
              </a:rPr>
              <a:t>嵌入式数据库</a:t>
            </a:r>
          </a:p>
        </p:txBody>
      </p:sp>
      <p:sp>
        <p:nvSpPr>
          <p:cNvPr id="234" name="矩形 233">
            <a:extLst>
              <a:ext uri="{FF2B5EF4-FFF2-40B4-BE49-F238E27FC236}">
                <a16:creationId xmlns:a16="http://schemas.microsoft.com/office/drawing/2014/main" id="{7D764FA3-9240-410D-9818-1250D433484A}"/>
              </a:ext>
            </a:extLst>
          </p:cNvPr>
          <p:cNvSpPr/>
          <p:nvPr/>
        </p:nvSpPr>
        <p:spPr>
          <a:xfrm>
            <a:off x="3326501" y="4425067"/>
            <a:ext cx="2077931" cy="185348"/>
          </a:xfrm>
          <a:prstGeom prst="rect">
            <a:avLst/>
          </a:prstGeom>
          <a:noFill/>
          <a:ln w="12700" cap="flat" cmpd="sng" algn="ctr">
            <a:noFill/>
            <a:prstDash val="solid"/>
          </a:ln>
          <a:effectLst/>
        </p:spPr>
        <p:txBody>
          <a:bodyPr tIns="0" bIns="0" rtlCol="0" anchor="ctr" anchorCtr="0"/>
          <a:lstStyle/>
          <a:p>
            <a:pPr marL="0" marR="0" lvl="0" indent="0" algn="ctr" defTabSz="1217591" rtl="0" eaLnBrk="1" fontAlgn="auto" latinLnBrk="0" hangingPunct="1">
              <a:lnSpc>
                <a:spcPct val="100000"/>
              </a:lnSpc>
              <a:spcBef>
                <a:spcPts val="0"/>
              </a:spcBef>
              <a:spcAft>
                <a:spcPts val="0"/>
              </a:spcAft>
              <a:buClrTx/>
              <a:buSzTx/>
              <a:buFontTx/>
              <a:buNone/>
              <a:tabLst/>
              <a:defRPr/>
            </a:pPr>
            <a:r>
              <a:rPr kumimoji="0" lang="en-US" altLang="zh-CN" sz="10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openGauss</a:t>
            </a:r>
            <a:r>
              <a:rPr kumimoji="0" lang="zh-CN" altLang="en-US" sz="10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资源池化架构</a:t>
            </a:r>
          </a:p>
        </p:txBody>
      </p:sp>
      <p:grpSp>
        <p:nvGrpSpPr>
          <p:cNvPr id="235" name="组合 234">
            <a:extLst>
              <a:ext uri="{FF2B5EF4-FFF2-40B4-BE49-F238E27FC236}">
                <a16:creationId xmlns:a16="http://schemas.microsoft.com/office/drawing/2014/main" id="{3DF8F5E3-8CAC-41A8-A636-39C4D546877B}"/>
              </a:ext>
            </a:extLst>
          </p:cNvPr>
          <p:cNvGrpSpPr/>
          <p:nvPr/>
        </p:nvGrpSpPr>
        <p:grpSpPr>
          <a:xfrm>
            <a:off x="1779297" y="4598095"/>
            <a:ext cx="5079792" cy="304866"/>
            <a:chOff x="597119" y="1489271"/>
            <a:chExt cx="5079792" cy="358587"/>
          </a:xfrm>
        </p:grpSpPr>
        <p:sp>
          <p:nvSpPr>
            <p:cNvPr id="236" name="文本框 235">
              <a:extLst>
                <a:ext uri="{FF2B5EF4-FFF2-40B4-BE49-F238E27FC236}">
                  <a16:creationId xmlns:a16="http://schemas.microsoft.com/office/drawing/2014/main" id="{5C44E457-74A9-4256-BB6D-ED76CF0D3444}"/>
                </a:ext>
              </a:extLst>
            </p:cNvPr>
            <p:cNvSpPr txBox="1"/>
            <p:nvPr/>
          </p:nvSpPr>
          <p:spPr>
            <a:xfrm>
              <a:off x="597119" y="1664710"/>
              <a:ext cx="614572" cy="181005"/>
            </a:xfrm>
            <a:prstGeom prst="rect">
              <a:avLst/>
            </a:prstGeom>
            <a:noFill/>
          </p:spPr>
          <p:txBody>
            <a:bodyPr wrap="square" lIns="0" tIns="0" rIns="0" bIns="0" rtlCol="0">
              <a:spAutoFit/>
            </a:bodyPr>
            <a:lstStyle/>
            <a:p>
              <a:pPr marL="0" marR="0" lvl="0" indent="0" algn="r" defTabSz="914112" rtl="0" eaLnBrk="1" fontAlgn="auto" latinLnBrk="0" hangingPunct="1">
                <a:lnSpc>
                  <a:spcPct val="100000"/>
                </a:lnSpc>
                <a:spcBef>
                  <a:spcPts val="0"/>
                </a:spcBef>
                <a:spcAft>
                  <a:spcPts val="0"/>
                </a:spcAft>
                <a:buClrTx/>
                <a:buSzTx/>
                <a:buFontTx/>
                <a:buNone/>
                <a:tabLst/>
                <a:defRPr/>
              </a:pPr>
              <a:r>
                <a:rPr kumimoji="1" lang="zh-CN" altLang="en-US" sz="10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计算池化</a:t>
              </a:r>
            </a:p>
          </p:txBody>
        </p:sp>
        <p:sp>
          <p:nvSpPr>
            <p:cNvPr id="237" name="矩形 236">
              <a:extLst>
                <a:ext uri="{FF2B5EF4-FFF2-40B4-BE49-F238E27FC236}">
                  <a16:creationId xmlns:a16="http://schemas.microsoft.com/office/drawing/2014/main" id="{509A5A96-761A-470E-A1CA-11B97380C770}"/>
                </a:ext>
              </a:extLst>
            </p:cNvPr>
            <p:cNvSpPr/>
            <p:nvPr/>
          </p:nvSpPr>
          <p:spPr>
            <a:xfrm>
              <a:off x="2721699" y="1672041"/>
              <a:ext cx="1401675" cy="173674"/>
            </a:xfrm>
            <a:prstGeom prst="rect">
              <a:avLst/>
            </a:prstGeom>
            <a:solidFill>
              <a:srgbClr val="30B5C5">
                <a:lumMod val="20000"/>
                <a:lumOff val="80000"/>
              </a:srgbClr>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日志同步</a:t>
              </a:r>
              <a:r>
                <a:rPr kumimoji="0" lang="en-US" altLang="zh-CN" sz="1000" b="0"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a:t>
              </a:r>
              <a:r>
                <a:rPr kumimoji="0" lang="zh-CN" altLang="en-US" sz="1000" b="0"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页面传输</a:t>
              </a:r>
              <a:endParaRPr kumimoji="0" lang="en-US" sz="1000" b="0"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endParaRPr>
            </a:p>
          </p:txBody>
        </p:sp>
        <p:sp>
          <p:nvSpPr>
            <p:cNvPr id="238" name="矩形 237">
              <a:extLst>
                <a:ext uri="{FF2B5EF4-FFF2-40B4-BE49-F238E27FC236}">
                  <a16:creationId xmlns:a16="http://schemas.microsoft.com/office/drawing/2014/main" id="{59F7F52E-3F9C-4FA5-8D6A-55D4B5B9A5D5}"/>
                </a:ext>
              </a:extLst>
            </p:cNvPr>
            <p:cNvSpPr/>
            <p:nvPr/>
          </p:nvSpPr>
          <p:spPr>
            <a:xfrm>
              <a:off x="1246805" y="1672041"/>
              <a:ext cx="1390523" cy="173674"/>
            </a:xfrm>
            <a:prstGeom prst="rect">
              <a:avLst/>
            </a:prstGeom>
            <a:solidFill>
              <a:srgbClr val="30B5C5">
                <a:lumMod val="20000"/>
                <a:lumOff val="80000"/>
              </a:srgbClr>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全局事务号</a:t>
              </a:r>
              <a:r>
                <a:rPr kumimoji="0" lang="en-US" altLang="zh-CN" sz="1000" b="0"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a:t>
              </a:r>
              <a:r>
                <a:rPr kumimoji="0" lang="zh-CN" altLang="en-US" sz="1000" b="0"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快照号</a:t>
              </a:r>
              <a:endParaRPr kumimoji="0" lang="en-US" sz="1000" b="0"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endParaRPr>
            </a:p>
          </p:txBody>
        </p:sp>
        <p:sp>
          <p:nvSpPr>
            <p:cNvPr id="239" name="矩形 238">
              <a:extLst>
                <a:ext uri="{FF2B5EF4-FFF2-40B4-BE49-F238E27FC236}">
                  <a16:creationId xmlns:a16="http://schemas.microsoft.com/office/drawing/2014/main" id="{AC3B16F3-D352-429D-A614-1E4E32ECD89A}"/>
                </a:ext>
              </a:extLst>
            </p:cNvPr>
            <p:cNvSpPr/>
            <p:nvPr/>
          </p:nvSpPr>
          <p:spPr>
            <a:xfrm>
              <a:off x="2160641" y="1489271"/>
              <a:ext cx="2077930" cy="185348"/>
            </a:xfrm>
            <a:prstGeom prst="rect">
              <a:avLst/>
            </a:prstGeom>
            <a:noFill/>
            <a:ln w="12700" cap="flat" cmpd="sng" algn="ctr">
              <a:noFill/>
              <a:prstDash val="solid"/>
            </a:ln>
            <a:effectLst/>
          </p:spPr>
          <p:txBody>
            <a:bodyPr tIns="0" bIns="0" rtlCol="0" anchor="ctr" anchorCtr="0"/>
            <a:lstStyle/>
            <a:p>
              <a:pPr marL="0" marR="0" lvl="0" indent="0" algn="ctr" defTabSz="1217591" rtl="0" eaLnBrk="1" fontAlgn="auto" latinLnBrk="0" hangingPunct="1">
                <a:lnSpc>
                  <a:spcPct val="100000"/>
                </a:lnSpc>
                <a:spcBef>
                  <a:spcPts val="0"/>
                </a:spcBef>
                <a:spcAft>
                  <a:spcPts val="0"/>
                </a:spcAft>
                <a:buClrTx/>
                <a:buSzTx/>
                <a:buFontTx/>
                <a:buNone/>
                <a:tabLst/>
                <a:defRPr/>
              </a:pPr>
              <a:r>
                <a:rPr kumimoji="0" lang="zh-CN" altLang="en-US" sz="1000" b="1"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全总线网络通讯</a:t>
              </a:r>
              <a:endParaRPr kumimoji="0" lang="en-US" altLang="zh-CN" sz="1000" b="1"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endParaRPr>
            </a:p>
          </p:txBody>
        </p:sp>
        <p:sp>
          <p:nvSpPr>
            <p:cNvPr id="240" name="矩形 239">
              <a:extLst>
                <a:ext uri="{FF2B5EF4-FFF2-40B4-BE49-F238E27FC236}">
                  <a16:creationId xmlns:a16="http://schemas.microsoft.com/office/drawing/2014/main" id="{CA974C09-890F-4AA0-B990-E1F06C19C286}"/>
                </a:ext>
              </a:extLst>
            </p:cNvPr>
            <p:cNvSpPr/>
            <p:nvPr/>
          </p:nvSpPr>
          <p:spPr>
            <a:xfrm>
              <a:off x="4204339" y="1662509"/>
              <a:ext cx="1472572" cy="185349"/>
            </a:xfrm>
            <a:prstGeom prst="rect">
              <a:avLst/>
            </a:prstGeom>
            <a:solidFill>
              <a:srgbClr val="D4F1F5"/>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节点对等透明多写</a:t>
              </a:r>
              <a:endParaRPr kumimoji="0" lang="en-US" sz="1000" b="0"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endParaRPr>
            </a:p>
          </p:txBody>
        </p:sp>
      </p:grpSp>
      <p:grpSp>
        <p:nvGrpSpPr>
          <p:cNvPr id="241" name="组合 240">
            <a:extLst>
              <a:ext uri="{FF2B5EF4-FFF2-40B4-BE49-F238E27FC236}">
                <a16:creationId xmlns:a16="http://schemas.microsoft.com/office/drawing/2014/main" id="{2003DCB3-13BA-454E-B049-BF7FECB072A8}"/>
              </a:ext>
            </a:extLst>
          </p:cNvPr>
          <p:cNvGrpSpPr/>
          <p:nvPr/>
        </p:nvGrpSpPr>
        <p:grpSpPr>
          <a:xfrm>
            <a:off x="1769147" y="4945160"/>
            <a:ext cx="5109825" cy="286020"/>
            <a:chOff x="586969" y="2023736"/>
            <a:chExt cx="5109825" cy="312170"/>
          </a:xfrm>
        </p:grpSpPr>
        <p:sp>
          <p:nvSpPr>
            <p:cNvPr id="242" name="矩形 241">
              <a:extLst>
                <a:ext uri="{FF2B5EF4-FFF2-40B4-BE49-F238E27FC236}">
                  <a16:creationId xmlns:a16="http://schemas.microsoft.com/office/drawing/2014/main" id="{6DDCBB05-4F40-459F-AB08-FBB2B223ABD4}"/>
                </a:ext>
              </a:extLst>
            </p:cNvPr>
            <p:cNvSpPr/>
            <p:nvPr/>
          </p:nvSpPr>
          <p:spPr>
            <a:xfrm>
              <a:off x="1985824" y="2023736"/>
              <a:ext cx="2454679" cy="151603"/>
            </a:xfrm>
            <a:prstGeom prst="rect">
              <a:avLst/>
            </a:prstGeom>
            <a:noFill/>
            <a:ln w="12700" cap="flat" cmpd="sng" algn="ctr">
              <a:noFill/>
              <a:prstDash val="solid"/>
            </a:ln>
            <a:effectLst/>
          </p:spPr>
          <p:txBody>
            <a:bodyPr tIns="0" bIns="0" rtlCol="0" anchor="ctr" anchorCtr="0"/>
            <a:lstStyle/>
            <a:p>
              <a:pPr marL="0" marR="0" lvl="0" indent="0" algn="ctr" defTabSz="1217591" rtl="0" eaLnBrk="1" fontAlgn="auto" latinLnBrk="0" hangingPunct="1">
                <a:lnSpc>
                  <a:spcPct val="100000"/>
                </a:lnSpc>
                <a:spcBef>
                  <a:spcPts val="0"/>
                </a:spcBef>
                <a:spcAft>
                  <a:spcPts val="0"/>
                </a:spcAft>
                <a:buClrTx/>
                <a:buSzTx/>
                <a:buFontTx/>
                <a:buNone/>
                <a:tabLst/>
                <a:defRPr/>
              </a:pPr>
              <a:r>
                <a:rPr kumimoji="0" lang="zh-CN" altLang="en-US" sz="1000" b="1"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全内存语义数据处理</a:t>
              </a:r>
              <a:endParaRPr kumimoji="0" lang="en-US" altLang="zh-CN" sz="1000" b="1"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endParaRPr>
            </a:p>
          </p:txBody>
        </p:sp>
        <p:sp>
          <p:nvSpPr>
            <p:cNvPr id="243" name="文本框 242">
              <a:extLst>
                <a:ext uri="{FF2B5EF4-FFF2-40B4-BE49-F238E27FC236}">
                  <a16:creationId xmlns:a16="http://schemas.microsoft.com/office/drawing/2014/main" id="{83834A72-8E13-4AC1-BE03-D5DCFD090768}"/>
                </a:ext>
              </a:extLst>
            </p:cNvPr>
            <p:cNvSpPr txBox="1"/>
            <p:nvPr/>
          </p:nvSpPr>
          <p:spPr>
            <a:xfrm>
              <a:off x="586969" y="2167948"/>
              <a:ext cx="625622" cy="167958"/>
            </a:xfrm>
            <a:prstGeom prst="rect">
              <a:avLst/>
            </a:prstGeom>
            <a:noFill/>
          </p:spPr>
          <p:txBody>
            <a:bodyPr wrap="square" lIns="0" tIns="0" rIns="0" bIns="0" rtlCol="0">
              <a:spAutoFit/>
            </a:bodyPr>
            <a:lstStyle/>
            <a:p>
              <a:pPr marL="0" marR="0" lvl="0" indent="0" algn="r" defTabSz="914112" rtl="0" eaLnBrk="1" fontAlgn="auto" latinLnBrk="0" hangingPunct="1">
                <a:lnSpc>
                  <a:spcPct val="100000"/>
                </a:lnSpc>
                <a:spcBef>
                  <a:spcPts val="0"/>
                </a:spcBef>
                <a:spcAft>
                  <a:spcPts val="0"/>
                </a:spcAft>
                <a:buClrTx/>
                <a:buSzTx/>
                <a:buFontTx/>
                <a:buNone/>
                <a:tabLst/>
                <a:defRPr/>
              </a:pPr>
              <a:r>
                <a:rPr kumimoji="1" lang="zh-CN" altLang="en-US" sz="10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内存池化</a:t>
              </a:r>
            </a:p>
          </p:txBody>
        </p:sp>
        <p:sp>
          <p:nvSpPr>
            <p:cNvPr id="244" name="矩形 243">
              <a:extLst>
                <a:ext uri="{FF2B5EF4-FFF2-40B4-BE49-F238E27FC236}">
                  <a16:creationId xmlns:a16="http://schemas.microsoft.com/office/drawing/2014/main" id="{278886D5-2C6C-4E95-8BE5-2726BA18A34F}"/>
                </a:ext>
              </a:extLst>
            </p:cNvPr>
            <p:cNvSpPr/>
            <p:nvPr/>
          </p:nvSpPr>
          <p:spPr>
            <a:xfrm>
              <a:off x="1254897" y="2183627"/>
              <a:ext cx="1390523" cy="151130"/>
            </a:xfrm>
            <a:prstGeom prst="rect">
              <a:avLst/>
            </a:prstGeom>
            <a:solidFill>
              <a:srgbClr val="CCFFCC"/>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灵衢缓存池</a:t>
              </a:r>
              <a:endParaRPr kumimoji="0" lang="en-US" sz="1000" b="0"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endParaRPr>
            </a:p>
          </p:txBody>
        </p:sp>
        <p:sp>
          <p:nvSpPr>
            <p:cNvPr id="245" name="矩形 244">
              <a:extLst>
                <a:ext uri="{FF2B5EF4-FFF2-40B4-BE49-F238E27FC236}">
                  <a16:creationId xmlns:a16="http://schemas.microsoft.com/office/drawing/2014/main" id="{35899119-56FA-4964-AF6D-510B2C276AFB}"/>
                </a:ext>
              </a:extLst>
            </p:cNvPr>
            <p:cNvSpPr/>
            <p:nvPr/>
          </p:nvSpPr>
          <p:spPr>
            <a:xfrm>
              <a:off x="2729892" y="2185315"/>
              <a:ext cx="1409667" cy="149530"/>
            </a:xfrm>
            <a:prstGeom prst="rect">
              <a:avLst/>
            </a:prstGeom>
            <a:solidFill>
              <a:srgbClr val="CCFFCC"/>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HTAP</a:t>
              </a:r>
              <a:r>
                <a:rPr kumimoji="0" lang="zh-CN" altLang="en-US" sz="1000" b="0"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行列融合</a:t>
              </a:r>
              <a:endParaRPr kumimoji="0" lang="en-US" sz="1000" b="0"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endParaRPr>
            </a:p>
          </p:txBody>
        </p:sp>
        <p:sp>
          <p:nvSpPr>
            <p:cNvPr id="246" name="矩形 245">
              <a:extLst>
                <a:ext uri="{FF2B5EF4-FFF2-40B4-BE49-F238E27FC236}">
                  <a16:creationId xmlns:a16="http://schemas.microsoft.com/office/drawing/2014/main" id="{813CAC7E-4C70-45A0-ABE8-FB02F97CFFFB}"/>
                </a:ext>
              </a:extLst>
            </p:cNvPr>
            <p:cNvSpPr/>
            <p:nvPr/>
          </p:nvSpPr>
          <p:spPr>
            <a:xfrm>
              <a:off x="4224222" y="2181853"/>
              <a:ext cx="1472572" cy="151603"/>
            </a:xfrm>
            <a:prstGeom prst="rect">
              <a:avLst/>
            </a:prstGeom>
            <a:solidFill>
              <a:srgbClr val="CCFFCC"/>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全内存语义</a:t>
              </a:r>
              <a:r>
                <a:rPr kumimoji="0" lang="en-US" altLang="zh-CN" sz="1000" b="0"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SQL</a:t>
              </a:r>
              <a:r>
                <a:rPr kumimoji="0" lang="zh-CN" altLang="en-US" sz="1000" b="0"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算子</a:t>
              </a:r>
              <a:endParaRPr kumimoji="0" lang="en-US" sz="1000" b="0"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endParaRPr>
            </a:p>
          </p:txBody>
        </p:sp>
      </p:grpSp>
      <p:grpSp>
        <p:nvGrpSpPr>
          <p:cNvPr id="247" name="组合 246">
            <a:extLst>
              <a:ext uri="{FF2B5EF4-FFF2-40B4-BE49-F238E27FC236}">
                <a16:creationId xmlns:a16="http://schemas.microsoft.com/office/drawing/2014/main" id="{2AEDB9BB-5CD6-4A2E-9FFB-D592E3223592}"/>
              </a:ext>
            </a:extLst>
          </p:cNvPr>
          <p:cNvGrpSpPr/>
          <p:nvPr/>
        </p:nvGrpSpPr>
        <p:grpSpPr>
          <a:xfrm>
            <a:off x="1777240" y="5262319"/>
            <a:ext cx="5101733" cy="266191"/>
            <a:chOff x="603153" y="2552422"/>
            <a:chExt cx="5101733" cy="313097"/>
          </a:xfrm>
        </p:grpSpPr>
        <p:sp>
          <p:nvSpPr>
            <p:cNvPr id="248" name="矩形 247">
              <a:extLst>
                <a:ext uri="{FF2B5EF4-FFF2-40B4-BE49-F238E27FC236}">
                  <a16:creationId xmlns:a16="http://schemas.microsoft.com/office/drawing/2014/main" id="{7E34FBA8-BA52-44C0-B825-BE0347605C97}"/>
                </a:ext>
              </a:extLst>
            </p:cNvPr>
            <p:cNvSpPr/>
            <p:nvPr/>
          </p:nvSpPr>
          <p:spPr>
            <a:xfrm>
              <a:off x="1963427" y="2552422"/>
              <a:ext cx="2454679" cy="151602"/>
            </a:xfrm>
            <a:prstGeom prst="rect">
              <a:avLst/>
            </a:prstGeom>
            <a:noFill/>
            <a:ln w="12700" cap="flat" cmpd="sng" algn="ctr">
              <a:noFill/>
              <a:prstDash val="solid"/>
            </a:ln>
            <a:effectLst/>
          </p:spPr>
          <p:txBody>
            <a:bodyPr tIns="0" bIns="0" rtlCol="0" anchor="ctr" anchorCtr="0"/>
            <a:lstStyle/>
            <a:p>
              <a:pPr marL="0" marR="0" lvl="0" indent="0" algn="ctr" defTabSz="1217591" rtl="0" eaLnBrk="1" fontAlgn="auto" latinLnBrk="0" hangingPunct="1">
                <a:lnSpc>
                  <a:spcPct val="100000"/>
                </a:lnSpc>
                <a:spcBef>
                  <a:spcPts val="0"/>
                </a:spcBef>
                <a:spcAft>
                  <a:spcPts val="0"/>
                </a:spcAft>
                <a:buClrTx/>
                <a:buSzTx/>
                <a:buFontTx/>
                <a:buNone/>
                <a:tabLst/>
                <a:defRPr/>
              </a:pPr>
              <a:r>
                <a:rPr kumimoji="0" lang="zh-CN" altLang="en-US" sz="1000" b="1"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智能存储池</a:t>
              </a:r>
              <a:endParaRPr kumimoji="0" lang="en-US" altLang="zh-CN" sz="1000" b="1"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endParaRPr>
            </a:p>
          </p:txBody>
        </p:sp>
        <p:sp>
          <p:nvSpPr>
            <p:cNvPr id="249" name="矩形 248">
              <a:extLst>
                <a:ext uri="{FF2B5EF4-FFF2-40B4-BE49-F238E27FC236}">
                  <a16:creationId xmlns:a16="http://schemas.microsoft.com/office/drawing/2014/main" id="{01CECE62-842B-400C-A6AA-46082C32DC28}"/>
                </a:ext>
              </a:extLst>
            </p:cNvPr>
            <p:cNvSpPr/>
            <p:nvPr/>
          </p:nvSpPr>
          <p:spPr>
            <a:xfrm>
              <a:off x="1277503" y="2711135"/>
              <a:ext cx="1356721" cy="149502"/>
            </a:xfrm>
            <a:prstGeom prst="rect">
              <a:avLst/>
            </a:prstGeom>
            <a:solidFill>
              <a:srgbClr val="7F0000">
                <a:lumMod val="20000"/>
                <a:lumOff val="80000"/>
              </a:srgbClr>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DBFS Over UB</a:t>
              </a:r>
              <a:endParaRPr kumimoji="0" lang="en-US" sz="1000" b="0"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endParaRPr>
            </a:p>
          </p:txBody>
        </p:sp>
        <p:sp>
          <p:nvSpPr>
            <p:cNvPr id="250" name="文本框 249">
              <a:extLst>
                <a:ext uri="{FF2B5EF4-FFF2-40B4-BE49-F238E27FC236}">
                  <a16:creationId xmlns:a16="http://schemas.microsoft.com/office/drawing/2014/main" id="{7446EF25-FA2B-4534-A9F8-5B6833DF5BC6}"/>
                </a:ext>
              </a:extLst>
            </p:cNvPr>
            <p:cNvSpPr txBox="1"/>
            <p:nvPr/>
          </p:nvSpPr>
          <p:spPr>
            <a:xfrm>
              <a:off x="603153" y="2684514"/>
              <a:ext cx="628366" cy="181005"/>
            </a:xfrm>
            <a:prstGeom prst="rect">
              <a:avLst/>
            </a:prstGeom>
            <a:noFill/>
          </p:spPr>
          <p:txBody>
            <a:bodyPr wrap="square" lIns="0" tIns="0" rIns="0" bIns="0" rtlCol="0">
              <a:spAutoFit/>
            </a:bodyPr>
            <a:lstStyle/>
            <a:p>
              <a:pPr marL="0" marR="0" lvl="0" indent="0" algn="r" defTabSz="914112" rtl="0" eaLnBrk="1" fontAlgn="auto" latinLnBrk="0" hangingPunct="1">
                <a:lnSpc>
                  <a:spcPct val="100000"/>
                </a:lnSpc>
                <a:spcBef>
                  <a:spcPts val="0"/>
                </a:spcBef>
                <a:spcAft>
                  <a:spcPts val="0"/>
                </a:spcAft>
                <a:buClrTx/>
                <a:buSzTx/>
                <a:buFontTx/>
                <a:buNone/>
                <a:tabLst/>
                <a:defRPr/>
              </a:pPr>
              <a:r>
                <a:rPr kumimoji="1" lang="zh-CN" altLang="en-US" sz="10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存储池化</a:t>
              </a:r>
            </a:p>
          </p:txBody>
        </p:sp>
        <p:sp>
          <p:nvSpPr>
            <p:cNvPr id="251" name="矩形 250">
              <a:extLst>
                <a:ext uri="{FF2B5EF4-FFF2-40B4-BE49-F238E27FC236}">
                  <a16:creationId xmlns:a16="http://schemas.microsoft.com/office/drawing/2014/main" id="{D3A15882-964E-4897-A43A-C30E7036B127}"/>
                </a:ext>
              </a:extLst>
            </p:cNvPr>
            <p:cNvSpPr/>
            <p:nvPr/>
          </p:nvSpPr>
          <p:spPr>
            <a:xfrm>
              <a:off x="2737883" y="2711822"/>
              <a:ext cx="1401675" cy="148071"/>
            </a:xfrm>
            <a:prstGeom prst="rect">
              <a:avLst/>
            </a:prstGeom>
            <a:solidFill>
              <a:srgbClr val="7F0000">
                <a:lumMod val="20000"/>
                <a:lumOff val="80000"/>
              </a:srgbClr>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混合列压缩</a:t>
              </a:r>
              <a:endParaRPr kumimoji="0" lang="en-US" sz="1000" b="0"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endParaRPr>
            </a:p>
          </p:txBody>
        </p:sp>
        <p:sp>
          <p:nvSpPr>
            <p:cNvPr id="252" name="矩形 251">
              <a:extLst>
                <a:ext uri="{FF2B5EF4-FFF2-40B4-BE49-F238E27FC236}">
                  <a16:creationId xmlns:a16="http://schemas.microsoft.com/office/drawing/2014/main" id="{C77BB1D6-F545-42A8-84AE-AD6C256BAA45}"/>
                </a:ext>
              </a:extLst>
            </p:cNvPr>
            <p:cNvSpPr/>
            <p:nvPr/>
          </p:nvSpPr>
          <p:spPr>
            <a:xfrm>
              <a:off x="4232314" y="2704024"/>
              <a:ext cx="1472572" cy="151602"/>
            </a:xfrm>
            <a:prstGeom prst="rect">
              <a:avLst/>
            </a:prstGeom>
            <a:solidFill>
              <a:srgbClr val="FFB2B2"/>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向量存储</a:t>
              </a:r>
              <a:endParaRPr kumimoji="0" lang="en-US" sz="1000" b="0" i="0" u="none" strike="noStrike" kern="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endParaRPr>
            </a:p>
          </p:txBody>
        </p:sp>
      </p:grpSp>
    </p:spTree>
    <p:extLst>
      <p:ext uri="{BB962C8B-B14F-4D97-AF65-F5344CB8AC3E}">
        <p14:creationId xmlns:p14="http://schemas.microsoft.com/office/powerpoint/2010/main" val="403542268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矩形 224">
            <a:extLst>
              <a:ext uri="{FF2B5EF4-FFF2-40B4-BE49-F238E27FC236}">
                <a16:creationId xmlns:a16="http://schemas.microsoft.com/office/drawing/2014/main" id="{3BAC877C-7A9C-42D1-B38F-C346B5775CF3}"/>
              </a:ext>
            </a:extLst>
          </p:cNvPr>
          <p:cNvSpPr/>
          <p:nvPr/>
        </p:nvSpPr>
        <p:spPr>
          <a:xfrm>
            <a:off x="7735766" y="2982832"/>
            <a:ext cx="4341769" cy="3218777"/>
          </a:xfrm>
          <a:prstGeom prst="rect">
            <a:avLst/>
          </a:prstGeom>
          <a:gradFill flip="none" rotWithShape="1">
            <a:gsLst>
              <a:gs pos="0">
                <a:srgbClr val="ABB5CD">
                  <a:alpha val="4884"/>
                </a:srgbClr>
              </a:gs>
              <a:gs pos="100000">
                <a:schemeClr val="accent6">
                  <a:lumMod val="40000"/>
                  <a:lumOff val="60000"/>
                  <a:alpha val="40000"/>
                </a:schemeClr>
              </a:gs>
            </a:gsLst>
            <a:lin ang="5400000" scaled="0"/>
          </a:gradFill>
          <a:ln w="25400" cap="flat">
            <a:noFill/>
            <a:miter lim="400000"/>
          </a:ln>
          <a:effectLst/>
        </p:spPr>
        <p:txBody>
          <a:bodyPr wrap="square" lIns="142194" tIns="142194" rIns="142194" bIns="142194" numCol="1" anchor="ctr">
            <a:noAutofit/>
          </a:bodyPr>
          <a:lstStyle/>
          <a:p>
            <a:pPr defTabSz="2409825"/>
            <a:endParaRPr lang="zh-CN" altLang="en-US" sz="1940" dirty="0">
              <a:latin typeface="微软雅黑" panose="020B0503020204020204" pitchFamily="34" charset="-122"/>
              <a:ea typeface="微软雅黑" panose="020B0503020204020204" pitchFamily="34" charset="-122"/>
              <a:sym typeface="Helvetica"/>
            </a:endParaRPr>
          </a:p>
        </p:txBody>
      </p:sp>
      <p:sp>
        <p:nvSpPr>
          <p:cNvPr id="114" name="矩形 224">
            <a:extLst>
              <a:ext uri="{FF2B5EF4-FFF2-40B4-BE49-F238E27FC236}">
                <a16:creationId xmlns:a16="http://schemas.microsoft.com/office/drawing/2014/main" id="{400830D8-9817-427B-8C0C-0FC4679F9562}"/>
              </a:ext>
            </a:extLst>
          </p:cNvPr>
          <p:cNvSpPr/>
          <p:nvPr/>
        </p:nvSpPr>
        <p:spPr>
          <a:xfrm>
            <a:off x="2714745" y="2982320"/>
            <a:ext cx="4972946" cy="3218777"/>
          </a:xfrm>
          <a:prstGeom prst="rect">
            <a:avLst/>
          </a:prstGeom>
          <a:gradFill flip="none" rotWithShape="1">
            <a:gsLst>
              <a:gs pos="0">
                <a:srgbClr val="ABB5CD">
                  <a:alpha val="4884"/>
                </a:srgbClr>
              </a:gs>
              <a:gs pos="100000">
                <a:schemeClr val="accent6">
                  <a:lumMod val="40000"/>
                  <a:lumOff val="60000"/>
                  <a:alpha val="40000"/>
                </a:schemeClr>
              </a:gs>
            </a:gsLst>
            <a:lin ang="5400000" scaled="0"/>
          </a:gradFill>
          <a:ln w="25400" cap="flat">
            <a:noFill/>
            <a:miter lim="400000"/>
          </a:ln>
          <a:effectLst/>
        </p:spPr>
        <p:txBody>
          <a:bodyPr wrap="square" lIns="142194" tIns="142194" rIns="142194" bIns="142194" numCol="1" anchor="ctr">
            <a:noAutofit/>
          </a:bodyPr>
          <a:lstStyle/>
          <a:p>
            <a:pPr defTabSz="2409825"/>
            <a:endParaRPr lang="zh-CN" altLang="en-US" dirty="0">
              <a:latin typeface="微软雅黑" panose="020B0503020204020204" pitchFamily="34" charset="-122"/>
              <a:ea typeface="微软雅黑" panose="020B0503020204020204" pitchFamily="34" charset="-122"/>
              <a:sym typeface="Helvetica"/>
            </a:endParaRPr>
          </a:p>
        </p:txBody>
      </p:sp>
      <p:sp>
        <p:nvSpPr>
          <p:cNvPr id="115" name="矩形 224">
            <a:extLst>
              <a:ext uri="{FF2B5EF4-FFF2-40B4-BE49-F238E27FC236}">
                <a16:creationId xmlns:a16="http://schemas.microsoft.com/office/drawing/2014/main" id="{AFA50FCE-5FAF-4FD4-9DB5-D4EF3D9DB26F}"/>
              </a:ext>
            </a:extLst>
          </p:cNvPr>
          <p:cNvSpPr/>
          <p:nvPr/>
        </p:nvSpPr>
        <p:spPr>
          <a:xfrm>
            <a:off x="119229" y="2982320"/>
            <a:ext cx="2547441" cy="3218777"/>
          </a:xfrm>
          <a:prstGeom prst="rect">
            <a:avLst/>
          </a:prstGeom>
          <a:gradFill flip="none" rotWithShape="1">
            <a:gsLst>
              <a:gs pos="0">
                <a:srgbClr val="ABB5CD">
                  <a:alpha val="4884"/>
                </a:srgbClr>
              </a:gs>
              <a:gs pos="100000">
                <a:schemeClr val="accent6">
                  <a:lumMod val="40000"/>
                  <a:lumOff val="60000"/>
                  <a:alpha val="40000"/>
                </a:schemeClr>
              </a:gs>
            </a:gsLst>
            <a:lin ang="5400000" scaled="0"/>
          </a:gradFill>
          <a:ln w="25400" cap="flat">
            <a:noFill/>
            <a:miter lim="400000"/>
          </a:ln>
          <a:effectLst/>
        </p:spPr>
        <p:txBody>
          <a:bodyPr wrap="square" lIns="142194" tIns="142194" rIns="142194" bIns="142194" numCol="1" anchor="ctr">
            <a:noAutofit/>
          </a:bodyPr>
          <a:lstStyle/>
          <a:p>
            <a:pPr defTabSz="2409825"/>
            <a:endParaRPr lang="zh-CN" altLang="en-US" dirty="0">
              <a:latin typeface="微软雅黑" panose="020B0503020204020204" pitchFamily="34" charset="-122"/>
              <a:ea typeface="微软雅黑" panose="020B0503020204020204" pitchFamily="34" charset="-122"/>
              <a:sym typeface="Helvetica"/>
            </a:endParaRPr>
          </a:p>
        </p:txBody>
      </p:sp>
      <p:sp>
        <p:nvSpPr>
          <p:cNvPr id="116" name="文本占位符 7">
            <a:extLst>
              <a:ext uri="{FF2B5EF4-FFF2-40B4-BE49-F238E27FC236}">
                <a16:creationId xmlns:a16="http://schemas.microsoft.com/office/drawing/2014/main" id="{43BD0011-A4D8-4135-A39C-075E579D2D1D}"/>
              </a:ext>
            </a:extLst>
          </p:cNvPr>
          <p:cNvSpPr txBox="1"/>
          <p:nvPr/>
        </p:nvSpPr>
        <p:spPr>
          <a:xfrm>
            <a:off x="204369" y="244188"/>
            <a:ext cx="11896191" cy="437845"/>
          </a:xfrm>
          <a:prstGeom prst="rect">
            <a:avLst/>
          </a:prstGeom>
        </p:spPr>
        <p:txBody>
          <a:bodyPr/>
          <a:lstStyle>
            <a:lvl1pPr marL="297180" indent="-297180" algn="l" defTabSz="1187450" rtl="0" eaLnBrk="1" latinLnBrk="0" hangingPunct="1">
              <a:lnSpc>
                <a:spcPct val="90000"/>
              </a:lnSpc>
              <a:spcBef>
                <a:spcPts val="1300"/>
              </a:spcBef>
              <a:buFont typeface="Arial" panose="020B0604020202020204" pitchFamily="34" charset="0"/>
              <a:buChar char="•"/>
              <a:defRPr sz="3635" kern="1200">
                <a:solidFill>
                  <a:schemeClr val="tx1"/>
                </a:solidFill>
                <a:latin typeface="+mn-lt"/>
                <a:ea typeface="+mn-ea"/>
                <a:cs typeface="+mn-cs"/>
              </a:defRPr>
            </a:lvl1pPr>
            <a:lvl2pPr marL="890270" indent="-297180" algn="l" defTabSz="1187450" rtl="0" eaLnBrk="1" latinLnBrk="0" hangingPunct="1">
              <a:lnSpc>
                <a:spcPct val="90000"/>
              </a:lnSpc>
              <a:spcBef>
                <a:spcPts val="650"/>
              </a:spcBef>
              <a:buFont typeface="Arial" panose="020B0604020202020204" pitchFamily="34" charset="0"/>
              <a:buChar char="•"/>
              <a:defRPr sz="3120" kern="1200">
                <a:solidFill>
                  <a:schemeClr val="tx1"/>
                </a:solidFill>
                <a:latin typeface="+mn-lt"/>
                <a:ea typeface="+mn-ea"/>
                <a:cs typeface="+mn-cs"/>
              </a:defRPr>
            </a:lvl2pPr>
            <a:lvl3pPr marL="1483995" indent="-297180" algn="l" defTabSz="1187450" rtl="0" eaLnBrk="1" latinLnBrk="0" hangingPunct="1">
              <a:lnSpc>
                <a:spcPct val="90000"/>
              </a:lnSpc>
              <a:spcBef>
                <a:spcPts val="650"/>
              </a:spcBef>
              <a:buFont typeface="Arial" panose="020B0604020202020204" pitchFamily="34" charset="0"/>
              <a:buChar char="•"/>
              <a:defRPr sz="2600" kern="1200">
                <a:solidFill>
                  <a:schemeClr val="tx1"/>
                </a:solidFill>
                <a:latin typeface="+mn-lt"/>
                <a:ea typeface="+mn-ea"/>
                <a:cs typeface="+mn-cs"/>
              </a:defRPr>
            </a:lvl3pPr>
            <a:lvl4pPr marL="2077720" indent="-297180" algn="l" defTabSz="1187450"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4pPr>
            <a:lvl5pPr marL="2671445" indent="-297180" algn="l" defTabSz="1187450"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5pPr>
            <a:lvl6pPr marL="3265170" indent="-297180" algn="l" defTabSz="1187450"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6pPr>
            <a:lvl7pPr marL="3858895" indent="-297180" algn="l" defTabSz="1187450"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7pPr>
            <a:lvl8pPr marL="4452620" indent="-297180" algn="l" defTabSz="1187450"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8pPr>
            <a:lvl9pPr marL="5046345" indent="-297180" algn="l" defTabSz="1187450"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9pPr>
          </a:lstStyle>
          <a:p>
            <a:pPr marL="0" indent="0" algn="ctr">
              <a:buNone/>
            </a:pPr>
            <a:r>
              <a:rPr lang="en-US" altLang="zh-CN" sz="2800" dirty="0">
                <a:latin typeface="微软雅黑" panose="020B0503020204020204" pitchFamily="34" charset="-122"/>
                <a:ea typeface="微软雅黑" panose="020B0503020204020204" pitchFamily="34" charset="-122"/>
              </a:rPr>
              <a:t>openGauss 7.0.0</a:t>
            </a:r>
            <a:r>
              <a:rPr lang="zh-CN" altLang="en-US" sz="2800" dirty="0">
                <a:latin typeface="微软雅黑" panose="020B0503020204020204" pitchFamily="34" charset="-122"/>
                <a:ea typeface="微软雅黑" panose="020B0503020204020204" pitchFamily="34" charset="-122"/>
              </a:rPr>
              <a:t>：面向数字基础设施开源数据库</a:t>
            </a:r>
          </a:p>
        </p:txBody>
      </p:sp>
      <p:sp>
        <p:nvSpPr>
          <p:cNvPr id="117" name="副标题 1">
            <a:extLst>
              <a:ext uri="{FF2B5EF4-FFF2-40B4-BE49-F238E27FC236}">
                <a16:creationId xmlns:a16="http://schemas.microsoft.com/office/drawing/2014/main" id="{1BA680D3-3C8A-4C93-BE0B-B1BCBFF26560}"/>
              </a:ext>
            </a:extLst>
          </p:cNvPr>
          <p:cNvSpPr txBox="1"/>
          <p:nvPr/>
        </p:nvSpPr>
        <p:spPr>
          <a:xfrm>
            <a:off x="645475" y="402463"/>
            <a:ext cx="9472682" cy="876127"/>
          </a:xfrm>
          <a:prstGeom prst="rect">
            <a:avLst/>
          </a:prstGeom>
        </p:spPr>
        <p:txBody>
          <a:bodyPr>
            <a:normAutofit/>
          </a:bodyPr>
          <a:lstStyle>
            <a:lvl1pPr marL="259080" indent="-259080" algn="l" defTabSz="1036955" rtl="0" eaLnBrk="1" latinLnBrk="0" hangingPunct="1">
              <a:lnSpc>
                <a:spcPct val="90000"/>
              </a:lnSpc>
              <a:spcBef>
                <a:spcPts val="1135"/>
              </a:spcBef>
              <a:buFont typeface="Arial" panose="020B0604020202020204" pitchFamily="34" charset="0"/>
              <a:buChar char="•"/>
              <a:defRPr sz="3175" kern="1200">
                <a:solidFill>
                  <a:schemeClr val="tx1"/>
                </a:solidFill>
                <a:latin typeface="+mn-lt"/>
                <a:ea typeface="+mn-ea"/>
                <a:cs typeface="+mn-cs"/>
              </a:defRPr>
            </a:lvl1pPr>
            <a:lvl2pPr marL="777875" indent="-259080" algn="l" defTabSz="1036955" rtl="0" eaLnBrk="1" latinLnBrk="0" hangingPunct="1">
              <a:lnSpc>
                <a:spcPct val="90000"/>
              </a:lnSpc>
              <a:spcBef>
                <a:spcPts val="565"/>
              </a:spcBef>
              <a:buFont typeface="Arial" panose="020B0604020202020204" pitchFamily="34" charset="0"/>
              <a:buChar char="•"/>
              <a:defRPr sz="2720" kern="1200">
                <a:solidFill>
                  <a:schemeClr val="tx1"/>
                </a:solidFill>
                <a:latin typeface="+mn-lt"/>
                <a:ea typeface="+mn-ea"/>
                <a:cs typeface="+mn-cs"/>
              </a:defRPr>
            </a:lvl2pPr>
            <a:lvl3pPr marL="1296035" indent="-259080" algn="l" defTabSz="1036955" rtl="0" eaLnBrk="1" latinLnBrk="0" hangingPunct="1">
              <a:lnSpc>
                <a:spcPct val="90000"/>
              </a:lnSpc>
              <a:spcBef>
                <a:spcPts val="565"/>
              </a:spcBef>
              <a:buFont typeface="Arial" panose="020B0604020202020204" pitchFamily="34" charset="0"/>
              <a:buChar char="•"/>
              <a:defRPr sz="2270" kern="1200">
                <a:solidFill>
                  <a:schemeClr val="tx1"/>
                </a:solidFill>
                <a:latin typeface="+mn-lt"/>
                <a:ea typeface="+mn-ea"/>
                <a:cs typeface="+mn-cs"/>
              </a:defRPr>
            </a:lvl3pPr>
            <a:lvl4pPr marL="1814195" indent="-259080" algn="l" defTabSz="1036955" rtl="0" eaLnBrk="1" latinLnBrk="0" hangingPunct="1">
              <a:lnSpc>
                <a:spcPct val="90000"/>
              </a:lnSpc>
              <a:spcBef>
                <a:spcPts val="565"/>
              </a:spcBef>
              <a:buFont typeface="Arial" panose="020B0604020202020204" pitchFamily="34" charset="0"/>
              <a:buChar char="•"/>
              <a:defRPr sz="2040" kern="1200">
                <a:solidFill>
                  <a:schemeClr val="tx1"/>
                </a:solidFill>
                <a:latin typeface="+mn-lt"/>
                <a:ea typeface="+mn-ea"/>
                <a:cs typeface="+mn-cs"/>
              </a:defRPr>
            </a:lvl4pPr>
            <a:lvl5pPr marL="2332990" indent="-259080" algn="l" defTabSz="1036955" rtl="0" eaLnBrk="1" latinLnBrk="0" hangingPunct="1">
              <a:lnSpc>
                <a:spcPct val="90000"/>
              </a:lnSpc>
              <a:spcBef>
                <a:spcPts val="565"/>
              </a:spcBef>
              <a:buFont typeface="Arial" panose="020B0604020202020204" pitchFamily="34" charset="0"/>
              <a:buChar char="•"/>
              <a:defRPr sz="2040" kern="1200">
                <a:solidFill>
                  <a:schemeClr val="tx1"/>
                </a:solidFill>
                <a:latin typeface="+mn-lt"/>
                <a:ea typeface="+mn-ea"/>
                <a:cs typeface="+mn-cs"/>
              </a:defRPr>
            </a:lvl5pPr>
            <a:lvl6pPr marL="2851150" indent="-259080" algn="l" defTabSz="1036955" rtl="0" eaLnBrk="1" latinLnBrk="0" hangingPunct="1">
              <a:lnSpc>
                <a:spcPct val="90000"/>
              </a:lnSpc>
              <a:spcBef>
                <a:spcPts val="565"/>
              </a:spcBef>
              <a:buFont typeface="Arial" panose="020B0604020202020204" pitchFamily="34" charset="0"/>
              <a:buChar char="•"/>
              <a:defRPr sz="2040" kern="1200">
                <a:solidFill>
                  <a:schemeClr val="tx1"/>
                </a:solidFill>
                <a:latin typeface="+mn-lt"/>
                <a:ea typeface="+mn-ea"/>
                <a:cs typeface="+mn-cs"/>
              </a:defRPr>
            </a:lvl6pPr>
            <a:lvl7pPr marL="3369310" indent="-259080" algn="l" defTabSz="1036955" rtl="0" eaLnBrk="1" latinLnBrk="0" hangingPunct="1">
              <a:lnSpc>
                <a:spcPct val="90000"/>
              </a:lnSpc>
              <a:spcBef>
                <a:spcPts val="565"/>
              </a:spcBef>
              <a:buFont typeface="Arial" panose="020B0604020202020204" pitchFamily="34" charset="0"/>
              <a:buChar char="•"/>
              <a:defRPr sz="2040" kern="1200">
                <a:solidFill>
                  <a:schemeClr val="tx1"/>
                </a:solidFill>
                <a:latin typeface="+mn-lt"/>
                <a:ea typeface="+mn-ea"/>
                <a:cs typeface="+mn-cs"/>
              </a:defRPr>
            </a:lvl7pPr>
            <a:lvl8pPr marL="3888105" indent="-259080" algn="l" defTabSz="1036955" rtl="0" eaLnBrk="1" latinLnBrk="0" hangingPunct="1">
              <a:lnSpc>
                <a:spcPct val="90000"/>
              </a:lnSpc>
              <a:spcBef>
                <a:spcPts val="565"/>
              </a:spcBef>
              <a:buFont typeface="Arial" panose="020B0604020202020204" pitchFamily="34" charset="0"/>
              <a:buChar char="•"/>
              <a:defRPr sz="2040" kern="1200">
                <a:solidFill>
                  <a:schemeClr val="tx1"/>
                </a:solidFill>
                <a:latin typeface="+mn-lt"/>
                <a:ea typeface="+mn-ea"/>
                <a:cs typeface="+mn-cs"/>
              </a:defRPr>
            </a:lvl8pPr>
            <a:lvl9pPr marL="4406265" indent="-259080" algn="l" defTabSz="1036955" rtl="0" eaLnBrk="1" latinLnBrk="0" hangingPunct="1">
              <a:lnSpc>
                <a:spcPct val="90000"/>
              </a:lnSpc>
              <a:spcBef>
                <a:spcPts val="565"/>
              </a:spcBef>
              <a:buFont typeface="Arial" panose="020B0604020202020204" pitchFamily="34" charset="0"/>
              <a:buChar char="•"/>
              <a:defRPr sz="2040" kern="1200">
                <a:solidFill>
                  <a:schemeClr val="tx1"/>
                </a:solidFill>
                <a:latin typeface="+mn-lt"/>
                <a:ea typeface="+mn-ea"/>
                <a:cs typeface="+mn-cs"/>
              </a:defRPr>
            </a:lvl9pPr>
          </a:lstStyle>
          <a:p>
            <a:pPr marL="228600" indent="-228600" defTabSz="914400">
              <a:spcBef>
                <a:spcPts val="1000"/>
              </a:spcBef>
            </a:pPr>
            <a:endParaRPr lang="zh-CN" altLang="en-US" sz="2115" b="1" dirty="0">
              <a:solidFill>
                <a:sysClr val="window" lastClr="FFFFFF"/>
              </a:solidFill>
              <a:latin typeface="等线 Light" panose="02010600030101010101" pitchFamily="2" charset="-122"/>
              <a:ea typeface="等线 Light" panose="02010600030101010101" pitchFamily="2" charset="-122"/>
            </a:endParaRPr>
          </a:p>
        </p:txBody>
      </p:sp>
      <p:sp>
        <p:nvSpPr>
          <p:cNvPr id="118" name="形状">
            <a:extLst>
              <a:ext uri="{FF2B5EF4-FFF2-40B4-BE49-F238E27FC236}">
                <a16:creationId xmlns:a16="http://schemas.microsoft.com/office/drawing/2014/main" id="{2B206F47-A96D-4FB1-873B-119F6B8FE9C1}"/>
              </a:ext>
            </a:extLst>
          </p:cNvPr>
          <p:cNvSpPr/>
          <p:nvPr/>
        </p:nvSpPr>
        <p:spPr>
          <a:xfrm>
            <a:off x="1331383" y="1832364"/>
            <a:ext cx="10279534" cy="876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35" y="0"/>
                </a:lnTo>
                <a:lnTo>
                  <a:pt x="21600" y="10800"/>
                </a:lnTo>
                <a:lnTo>
                  <a:pt x="21535" y="21600"/>
                </a:lnTo>
                <a:lnTo>
                  <a:pt x="0" y="21600"/>
                </a:lnTo>
                <a:lnTo>
                  <a:pt x="65" y="10800"/>
                </a:lnTo>
                <a:lnTo>
                  <a:pt x="0" y="0"/>
                </a:lnTo>
                <a:close/>
              </a:path>
            </a:pathLst>
          </a:custGeom>
          <a:gradFill>
            <a:gsLst>
              <a:gs pos="0">
                <a:srgbClr val="ABB5CD">
                  <a:alpha val="4884"/>
                </a:srgbClr>
              </a:gs>
              <a:gs pos="100000">
                <a:schemeClr val="accent6">
                  <a:lumMod val="40000"/>
                  <a:lumOff val="60000"/>
                  <a:alpha val="40000"/>
                </a:schemeClr>
              </a:gs>
            </a:gsLst>
            <a:lin ang="5400000" scaled="0"/>
          </a:gradFill>
          <a:ln w="3175">
            <a:miter lim="400000"/>
          </a:ln>
        </p:spPr>
        <p:txBody>
          <a:bodyPr lIns="19911" tIns="19911" rIns="19911" bIns="19911" anchor="ctr"/>
          <a:lstStyle/>
          <a:p>
            <a:pPr defTabSz="199390">
              <a:defRPr sz="2000">
                <a:solidFill>
                  <a:srgbClr val="000000"/>
                </a:solidFill>
                <a:latin typeface="Calibri" panose="020F0502020204030204"/>
                <a:ea typeface="Calibri" panose="020F0502020204030204"/>
                <a:cs typeface="Calibri" panose="020F0502020204030204"/>
                <a:sym typeface="Calibri" panose="020F0502020204030204"/>
              </a:defRPr>
            </a:pPr>
            <a:endParaRPr sz="1600">
              <a:solidFill>
                <a:prstClr val="white"/>
              </a:solidFill>
              <a:latin typeface="微软雅黑" panose="020B0503020204020204" pitchFamily="34" charset="-122"/>
              <a:ea typeface="微软雅黑" panose="020B0503020204020204" pitchFamily="34" charset="-122"/>
              <a:cs typeface="Calibri" panose="020F0502020204030204"/>
              <a:sym typeface="Calibri" panose="020F0502020204030204"/>
            </a:endParaRPr>
          </a:p>
        </p:txBody>
      </p:sp>
      <p:grpSp>
        <p:nvGrpSpPr>
          <p:cNvPr id="120" name="成组">
            <a:extLst>
              <a:ext uri="{FF2B5EF4-FFF2-40B4-BE49-F238E27FC236}">
                <a16:creationId xmlns:a16="http://schemas.microsoft.com/office/drawing/2014/main" id="{9C78E8C0-D0AF-401E-9B6D-921DED3F3A9D}"/>
              </a:ext>
            </a:extLst>
          </p:cNvPr>
          <p:cNvGrpSpPr/>
          <p:nvPr/>
        </p:nvGrpSpPr>
        <p:grpSpPr>
          <a:xfrm>
            <a:off x="5093471" y="1832365"/>
            <a:ext cx="1146478" cy="96203"/>
            <a:chOff x="0" y="0"/>
            <a:chExt cx="4062011" cy="382140"/>
          </a:xfrm>
        </p:grpSpPr>
        <p:pic>
          <p:nvPicPr>
            <p:cNvPr id="122" name="编组 4.png" descr="编组 4.png">
              <a:extLst>
                <a:ext uri="{FF2B5EF4-FFF2-40B4-BE49-F238E27FC236}">
                  <a16:creationId xmlns:a16="http://schemas.microsoft.com/office/drawing/2014/main" id="{F391FFF8-90A5-4EBE-96FC-0E775A7DE3B1}"/>
                </a:ext>
              </a:extLst>
            </p:cNvPr>
            <p:cNvPicPr>
              <a:picLocks noChangeAspect="1"/>
            </p:cNvPicPr>
            <p:nvPr/>
          </p:nvPicPr>
          <p:blipFill>
            <a:blip r:embed="rId3"/>
            <a:stretch>
              <a:fillRect/>
            </a:stretch>
          </p:blipFill>
          <p:spPr>
            <a:xfrm>
              <a:off x="0" y="0"/>
              <a:ext cx="4062012" cy="382141"/>
            </a:xfrm>
            <a:prstGeom prst="rect">
              <a:avLst/>
            </a:prstGeom>
            <a:ln w="3175" cap="flat">
              <a:noFill/>
              <a:miter lim="400000"/>
              <a:headEnd/>
              <a:tailEnd/>
            </a:ln>
            <a:effectLst/>
          </p:spPr>
        </p:pic>
        <p:sp>
          <p:nvSpPr>
            <p:cNvPr id="124" name="矩形">
              <a:extLst>
                <a:ext uri="{FF2B5EF4-FFF2-40B4-BE49-F238E27FC236}">
                  <a16:creationId xmlns:a16="http://schemas.microsoft.com/office/drawing/2014/main" id="{BCC7B7BF-50E7-4098-9539-EFCD02492750}"/>
                </a:ext>
              </a:extLst>
            </p:cNvPr>
            <p:cNvSpPr/>
            <p:nvPr/>
          </p:nvSpPr>
          <p:spPr>
            <a:xfrm>
              <a:off x="561235" y="117581"/>
              <a:ext cx="2939543" cy="146978"/>
            </a:xfrm>
            <a:prstGeom prst="rect">
              <a:avLst/>
            </a:prstGeom>
            <a:gradFill flip="none" rotWithShape="1">
              <a:gsLst>
                <a:gs pos="0">
                  <a:srgbClr val="FFF1C2">
                    <a:alpha val="0"/>
                  </a:srgbClr>
                </a:gs>
                <a:gs pos="52370">
                  <a:srgbClr val="FFF1C2">
                    <a:alpha val="18031"/>
                  </a:srgbClr>
                </a:gs>
                <a:gs pos="100000">
                  <a:srgbClr val="FFF1C2">
                    <a:alpha val="0"/>
                  </a:srgbClr>
                </a:gs>
              </a:gsLst>
              <a:lin ang="0" scaled="0"/>
            </a:gradFill>
            <a:ln w="3175" cap="flat">
              <a:noFill/>
              <a:miter lim="400000"/>
            </a:ln>
            <a:effectLst/>
          </p:spPr>
          <p:txBody>
            <a:bodyPr wrap="square" lIns="37018" tIns="37018" rIns="37018" bIns="37018" numCol="1" anchor="ctr">
              <a:noAutofit/>
            </a:bodyPr>
            <a:lstStyle/>
            <a:p>
              <a:pPr defTabSz="265430">
                <a:defRPr sz="2400">
                  <a:solidFill>
                    <a:srgbClr val="000000"/>
                  </a:solidFill>
                  <a:latin typeface="Helvetica Neue Medium"/>
                  <a:ea typeface="Helvetica Neue Medium"/>
                  <a:cs typeface="Helvetica Neue Medium"/>
                  <a:sym typeface="Helvetica Neue Medium"/>
                </a:defRPr>
              </a:pPr>
              <a:endParaRPr sz="600">
                <a:solidFill>
                  <a:prstClr val="white"/>
                </a:solidFill>
                <a:latin typeface="微软雅黑" panose="020B0503020204020204" pitchFamily="34" charset="-122"/>
                <a:ea typeface="微软雅黑" panose="020B0503020204020204" pitchFamily="34" charset="-122"/>
                <a:cs typeface="Helvetica Neue Medium"/>
                <a:sym typeface="Helvetica Neue Medium"/>
              </a:endParaRPr>
            </a:p>
          </p:txBody>
        </p:sp>
      </p:grpSp>
      <p:pic>
        <p:nvPicPr>
          <p:cNvPr id="125" name="编组备份 9.png" descr="编组备份 9.png">
            <a:extLst>
              <a:ext uri="{FF2B5EF4-FFF2-40B4-BE49-F238E27FC236}">
                <a16:creationId xmlns:a16="http://schemas.microsoft.com/office/drawing/2014/main" id="{B82D325C-1C05-4BEC-BAAF-384E30DBE194}"/>
              </a:ext>
            </a:extLst>
          </p:cNvPr>
          <p:cNvPicPr/>
          <p:nvPr/>
        </p:nvPicPr>
        <p:blipFill>
          <a:blip r:embed="rId4"/>
          <a:stretch>
            <a:fillRect/>
          </a:stretch>
        </p:blipFill>
        <p:spPr>
          <a:xfrm>
            <a:off x="1506469" y="1689634"/>
            <a:ext cx="365184" cy="363941"/>
          </a:xfrm>
          <a:prstGeom prst="rect">
            <a:avLst/>
          </a:prstGeom>
          <a:ln w="3175">
            <a:miter lim="400000"/>
            <a:headEnd/>
            <a:tailEnd/>
          </a:ln>
        </p:spPr>
      </p:pic>
      <p:pic>
        <p:nvPicPr>
          <p:cNvPr id="126" name="编组备份 9.png" descr="编组备份 9.png">
            <a:extLst>
              <a:ext uri="{FF2B5EF4-FFF2-40B4-BE49-F238E27FC236}">
                <a16:creationId xmlns:a16="http://schemas.microsoft.com/office/drawing/2014/main" id="{E27744B0-F545-4551-B140-5F23AEBD4370}"/>
              </a:ext>
            </a:extLst>
          </p:cNvPr>
          <p:cNvPicPr/>
          <p:nvPr/>
        </p:nvPicPr>
        <p:blipFill>
          <a:blip r:embed="rId4"/>
          <a:stretch>
            <a:fillRect/>
          </a:stretch>
        </p:blipFill>
        <p:spPr>
          <a:xfrm>
            <a:off x="2355687" y="1689634"/>
            <a:ext cx="365184" cy="363941"/>
          </a:xfrm>
          <a:prstGeom prst="rect">
            <a:avLst/>
          </a:prstGeom>
          <a:ln w="3175">
            <a:miter lim="400000"/>
            <a:headEnd/>
            <a:tailEnd/>
          </a:ln>
        </p:spPr>
      </p:pic>
      <p:sp>
        <p:nvSpPr>
          <p:cNvPr id="128" name="形状">
            <a:extLst>
              <a:ext uri="{FF2B5EF4-FFF2-40B4-BE49-F238E27FC236}">
                <a16:creationId xmlns:a16="http://schemas.microsoft.com/office/drawing/2014/main" id="{E9C29837-ECC6-4C91-A46B-A3B7651A1268}"/>
              </a:ext>
            </a:extLst>
          </p:cNvPr>
          <p:cNvSpPr/>
          <p:nvPr/>
        </p:nvSpPr>
        <p:spPr>
          <a:xfrm>
            <a:off x="2430057" y="1843937"/>
            <a:ext cx="48006" cy="5533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21600" y="10800"/>
                </a:lnTo>
                <a:lnTo>
                  <a:pt x="10800" y="21600"/>
                </a:lnTo>
                <a:lnTo>
                  <a:pt x="0" y="21600"/>
                </a:lnTo>
                <a:lnTo>
                  <a:pt x="10800" y="10800"/>
                </a:lnTo>
                <a:lnTo>
                  <a:pt x="0" y="0"/>
                </a:lnTo>
                <a:close/>
              </a:path>
            </a:pathLst>
          </a:custGeom>
          <a:solidFill>
            <a:srgbClr val="C5C7DB">
              <a:alpha val="29504"/>
            </a:srgbClr>
          </a:solidFill>
          <a:ln w="3175">
            <a:miter lim="400000"/>
          </a:ln>
        </p:spPr>
        <p:txBody>
          <a:bodyPr lIns="16329" tIns="16329" rIns="16329" bIns="16329" anchor="ctr"/>
          <a:lstStyle/>
          <a:p>
            <a:pPr defTabSz="265430">
              <a:defRPr sz="2200">
                <a:solidFill>
                  <a:srgbClr val="000000"/>
                </a:solidFill>
                <a:latin typeface="Helvetica Neue Medium"/>
                <a:ea typeface="Helvetica Neue Medium"/>
                <a:cs typeface="Helvetica Neue Medium"/>
                <a:sym typeface="Helvetica Neue Medium"/>
              </a:defRPr>
            </a:pPr>
            <a:endParaRPr sz="600">
              <a:solidFill>
                <a:prstClr val="white"/>
              </a:solidFill>
              <a:latin typeface="微软雅黑" panose="020B0503020204020204" pitchFamily="34" charset="-122"/>
              <a:ea typeface="微软雅黑" panose="020B0503020204020204" pitchFamily="34" charset="-122"/>
              <a:cs typeface="Helvetica Neue Medium"/>
              <a:sym typeface="Helvetica Neue Medium"/>
            </a:endParaRPr>
          </a:p>
        </p:txBody>
      </p:sp>
      <p:sp>
        <p:nvSpPr>
          <p:cNvPr id="140" name="LTS版本…">
            <a:extLst>
              <a:ext uri="{FF2B5EF4-FFF2-40B4-BE49-F238E27FC236}">
                <a16:creationId xmlns:a16="http://schemas.microsoft.com/office/drawing/2014/main" id="{215B1C90-E3C1-4E4D-9723-7FAE14FABB0F}"/>
              </a:ext>
            </a:extLst>
          </p:cNvPr>
          <p:cNvSpPr txBox="1"/>
          <p:nvPr/>
        </p:nvSpPr>
        <p:spPr>
          <a:xfrm>
            <a:off x="1316470" y="1296781"/>
            <a:ext cx="745183" cy="357361"/>
          </a:xfrm>
          <a:prstGeom prst="rect">
            <a:avLst/>
          </a:prstGeom>
          <a:ln w="3175">
            <a:miter lim="400000"/>
          </a:ln>
        </p:spPr>
        <p:txBody>
          <a:bodyPr wrap="square" lIns="16329" tIns="16329" rIns="16329" bIns="16329" anchor="b">
            <a:spAutoFit/>
          </a:bodyPr>
          <a:lstStyle/>
          <a:p>
            <a:pPr algn="ctr" defTabSz="184785">
              <a:lnSpc>
                <a:spcPct val="110000"/>
              </a:lnSpc>
              <a:defRPr sz="2400">
                <a:latin typeface="FZLanTingHeiS-R-GB"/>
                <a:ea typeface="FZLanTingHeiS-R-GB"/>
                <a:cs typeface="FZLanTingHeiS-R-GB"/>
                <a:sym typeface="FZLanTingHeiS-R-GB"/>
              </a:defRPr>
            </a:pPr>
            <a:r>
              <a:rPr lang="en-US" altLang="zh-CN" sz="800" dirty="0">
                <a:latin typeface="微软雅黑" panose="020B0503020204020204" pitchFamily="34" charset="-122"/>
                <a:ea typeface="微软雅黑" panose="020B0503020204020204" pitchFamily="34" charset="-122"/>
                <a:cs typeface="FZLanTingHeiS-R-GB"/>
                <a:sym typeface="FZLanTingHeiS-R-GB"/>
              </a:rPr>
              <a:t>1.0.0</a:t>
            </a:r>
            <a:endParaRPr sz="800" dirty="0">
              <a:latin typeface="微软雅黑" panose="020B0503020204020204" pitchFamily="34" charset="-122"/>
              <a:ea typeface="微软雅黑" panose="020B0503020204020204" pitchFamily="34" charset="-122"/>
              <a:cs typeface="FZLanTingHeiS-R-GB"/>
              <a:sym typeface="FZLanTingHeiS-R-GB"/>
            </a:endParaRPr>
          </a:p>
          <a:p>
            <a:pPr algn="ctr" defTabSz="78740">
              <a:lnSpc>
                <a:spcPct val="110000"/>
              </a:lnSpc>
              <a:defRPr sz="2000">
                <a:latin typeface="Huawei Sans"/>
                <a:ea typeface="Huawei Sans"/>
                <a:cs typeface="Huawei Sans"/>
                <a:sym typeface="Huawei Sans"/>
              </a:defRPr>
            </a:pPr>
            <a:r>
              <a:rPr sz="1200" dirty="0">
                <a:latin typeface="微软雅黑" panose="020B0503020204020204" pitchFamily="34" charset="-122"/>
                <a:ea typeface="微软雅黑" panose="020B0503020204020204" pitchFamily="34" charset="-122"/>
                <a:cs typeface="Huawei Sans"/>
                <a:sym typeface="Huawei Sans"/>
              </a:rPr>
              <a:t>2020.0</a:t>
            </a:r>
            <a:r>
              <a:rPr lang="en-US" sz="1200" dirty="0">
                <a:latin typeface="微软雅黑" panose="020B0503020204020204" pitchFamily="34" charset="-122"/>
                <a:ea typeface="微软雅黑" panose="020B0503020204020204" pitchFamily="34" charset="-122"/>
                <a:cs typeface="Huawei Sans"/>
                <a:sym typeface="Huawei Sans"/>
              </a:rPr>
              <a:t>6</a:t>
            </a:r>
            <a:endParaRPr sz="1200" dirty="0">
              <a:latin typeface="微软雅黑" panose="020B0503020204020204" pitchFamily="34" charset="-122"/>
              <a:ea typeface="微软雅黑" panose="020B0503020204020204" pitchFamily="34" charset="-122"/>
              <a:cs typeface="Huawei Sans"/>
              <a:sym typeface="Huawei Sans"/>
            </a:endParaRPr>
          </a:p>
        </p:txBody>
      </p:sp>
      <p:sp>
        <p:nvSpPr>
          <p:cNvPr id="141" name="基础版本">
            <a:extLst>
              <a:ext uri="{FF2B5EF4-FFF2-40B4-BE49-F238E27FC236}">
                <a16:creationId xmlns:a16="http://schemas.microsoft.com/office/drawing/2014/main" id="{384DAF23-2EFF-45B2-B86F-723C7A02D322}"/>
              </a:ext>
            </a:extLst>
          </p:cNvPr>
          <p:cNvSpPr txBox="1"/>
          <p:nvPr/>
        </p:nvSpPr>
        <p:spPr>
          <a:xfrm>
            <a:off x="1405022" y="2011922"/>
            <a:ext cx="568079" cy="185070"/>
          </a:xfrm>
          <a:prstGeom prst="rect">
            <a:avLst/>
          </a:prstGeom>
          <a:ln w="3175">
            <a:miter lim="400000"/>
          </a:ln>
        </p:spPr>
        <p:txBody>
          <a:bodyPr lIns="16329" tIns="16329" rIns="16329" bIns="16329" anchor="ctr">
            <a:spAutoFit/>
          </a:bodyPr>
          <a:lstStyle>
            <a:lvl1pPr defTabSz="203835">
              <a:lnSpc>
                <a:spcPct val="120000"/>
              </a:lnSpc>
              <a:defRPr sz="2400">
                <a:latin typeface="FZLanTingHeiS-R-GB"/>
                <a:ea typeface="FZLanTingHeiS-R-GB"/>
                <a:cs typeface="FZLanTingHeiS-R-GB"/>
                <a:sym typeface="FZLanTingHeiS-R-GB"/>
              </a:defRPr>
            </a:lvl1pPr>
          </a:lstStyle>
          <a:p>
            <a:pPr algn="ctr" defTabSz="240030">
              <a:defRPr/>
            </a:pPr>
            <a:r>
              <a:rPr sz="900" dirty="0" err="1">
                <a:latin typeface="微软雅黑" panose="020B0503020204020204" pitchFamily="34" charset="-122"/>
                <a:ea typeface="微软雅黑" panose="020B0503020204020204" pitchFamily="34" charset="-122"/>
              </a:rPr>
              <a:t>基础版本</a:t>
            </a:r>
            <a:endParaRPr sz="900" dirty="0">
              <a:latin typeface="微软雅黑" panose="020B0503020204020204" pitchFamily="34" charset="-122"/>
              <a:ea typeface="微软雅黑" panose="020B0503020204020204" pitchFamily="34" charset="-122"/>
            </a:endParaRPr>
          </a:p>
        </p:txBody>
      </p:sp>
      <p:sp>
        <p:nvSpPr>
          <p:cNvPr id="142" name="多样性算力释放">
            <a:extLst>
              <a:ext uri="{FF2B5EF4-FFF2-40B4-BE49-F238E27FC236}">
                <a16:creationId xmlns:a16="http://schemas.microsoft.com/office/drawing/2014/main" id="{973B7C25-EC40-4B41-8FDB-C922A4133447}"/>
              </a:ext>
            </a:extLst>
          </p:cNvPr>
          <p:cNvSpPr txBox="1"/>
          <p:nvPr/>
        </p:nvSpPr>
        <p:spPr>
          <a:xfrm>
            <a:off x="2131550" y="2005333"/>
            <a:ext cx="813456" cy="185070"/>
          </a:xfrm>
          <a:prstGeom prst="rect">
            <a:avLst/>
          </a:prstGeom>
          <a:ln w="3175">
            <a:miter lim="400000"/>
          </a:ln>
        </p:spPr>
        <p:txBody>
          <a:bodyPr lIns="16329" tIns="16329" rIns="16329" bIns="16329" anchor="ctr">
            <a:spAutoFit/>
          </a:bodyPr>
          <a:lstStyle>
            <a:lvl1pPr defTabSz="203835">
              <a:lnSpc>
                <a:spcPct val="120000"/>
              </a:lnSpc>
              <a:defRPr sz="2400">
                <a:latin typeface="FZLanTingHeiS-R-GB"/>
                <a:ea typeface="FZLanTingHeiS-R-GB"/>
                <a:cs typeface="FZLanTingHeiS-R-GB"/>
                <a:sym typeface="FZLanTingHeiS-R-GB"/>
              </a:defRPr>
            </a:lvl1pPr>
          </a:lstStyle>
          <a:p>
            <a:pPr algn="ctr" defTabSz="240030">
              <a:defRPr/>
            </a:pPr>
            <a:r>
              <a:rPr lang="zh-CN" altLang="en-US" sz="900" dirty="0">
                <a:latin typeface="微软雅黑" panose="020B0503020204020204" pitchFamily="34" charset="-122"/>
                <a:ea typeface="微软雅黑" panose="020B0503020204020204" pitchFamily="34" charset="-122"/>
              </a:rPr>
              <a:t>单机极致性能</a:t>
            </a:r>
            <a:endParaRPr sz="900" dirty="0">
              <a:latin typeface="微软雅黑" panose="020B0503020204020204" pitchFamily="34" charset="-122"/>
              <a:ea typeface="微软雅黑" panose="020B0503020204020204" pitchFamily="34" charset="-122"/>
            </a:endParaRPr>
          </a:p>
        </p:txBody>
      </p:sp>
      <p:sp>
        <p:nvSpPr>
          <p:cNvPr id="143" name="全场景支持">
            <a:extLst>
              <a:ext uri="{FF2B5EF4-FFF2-40B4-BE49-F238E27FC236}">
                <a16:creationId xmlns:a16="http://schemas.microsoft.com/office/drawing/2014/main" id="{4E2C0EB8-7D38-4C41-8671-732B2386E733}"/>
              </a:ext>
            </a:extLst>
          </p:cNvPr>
          <p:cNvSpPr txBox="1"/>
          <p:nvPr/>
        </p:nvSpPr>
        <p:spPr>
          <a:xfrm>
            <a:off x="3898131" y="2078295"/>
            <a:ext cx="1033303" cy="134351"/>
          </a:xfrm>
          <a:prstGeom prst="rect">
            <a:avLst/>
          </a:prstGeom>
          <a:ln w="3175">
            <a:miter lim="400000"/>
          </a:ln>
        </p:spPr>
        <p:txBody>
          <a:bodyPr lIns="16329" tIns="16329" rIns="16329" bIns="16329" anchor="ctr">
            <a:spAutoFit/>
          </a:bodyPr>
          <a:lstStyle>
            <a:lvl1pPr defTabSz="203835">
              <a:lnSpc>
                <a:spcPct val="120000"/>
              </a:lnSpc>
              <a:defRPr sz="2400">
                <a:latin typeface="FZLanTingHeiS-R-GB"/>
                <a:ea typeface="FZLanTingHeiS-R-GB"/>
                <a:cs typeface="FZLanTingHeiS-R-GB"/>
                <a:sym typeface="FZLanTingHeiS-R-GB"/>
              </a:defRPr>
            </a:lvl1pPr>
          </a:lstStyle>
          <a:p>
            <a:pPr algn="ctr" defTabSz="240030">
              <a:defRPr/>
            </a:pPr>
            <a:endParaRPr sz="600" dirty="0">
              <a:solidFill>
                <a:prstClr val="white"/>
              </a:solidFill>
              <a:latin typeface="微软雅黑" panose="020B0503020204020204" pitchFamily="34" charset="-122"/>
              <a:ea typeface="微软雅黑" panose="020B0503020204020204" pitchFamily="34" charset="-122"/>
            </a:endParaRPr>
          </a:p>
        </p:txBody>
      </p:sp>
      <p:pic>
        <p:nvPicPr>
          <p:cNvPr id="144" name="编组备份 9.png" descr="编组备份 9.png">
            <a:extLst>
              <a:ext uri="{FF2B5EF4-FFF2-40B4-BE49-F238E27FC236}">
                <a16:creationId xmlns:a16="http://schemas.microsoft.com/office/drawing/2014/main" id="{EB4F8E03-78B4-4E3F-B7A7-377F66FC5558}"/>
              </a:ext>
            </a:extLst>
          </p:cNvPr>
          <p:cNvPicPr/>
          <p:nvPr/>
        </p:nvPicPr>
        <p:blipFill>
          <a:blip r:embed="rId4"/>
          <a:stretch>
            <a:fillRect/>
          </a:stretch>
        </p:blipFill>
        <p:spPr>
          <a:xfrm>
            <a:off x="3216504" y="1689634"/>
            <a:ext cx="365184" cy="363941"/>
          </a:xfrm>
          <a:prstGeom prst="rect">
            <a:avLst/>
          </a:prstGeom>
          <a:ln w="3175">
            <a:miter lim="400000"/>
            <a:headEnd/>
            <a:tailEnd/>
          </a:ln>
        </p:spPr>
      </p:pic>
      <p:pic>
        <p:nvPicPr>
          <p:cNvPr id="145" name="编组备份 9.png" descr="编组备份 9.png">
            <a:extLst>
              <a:ext uri="{FF2B5EF4-FFF2-40B4-BE49-F238E27FC236}">
                <a16:creationId xmlns:a16="http://schemas.microsoft.com/office/drawing/2014/main" id="{C39A7A3E-6FAB-4C1C-A046-51CF332BAF14}"/>
              </a:ext>
            </a:extLst>
          </p:cNvPr>
          <p:cNvPicPr/>
          <p:nvPr/>
        </p:nvPicPr>
        <p:blipFill>
          <a:blip r:embed="rId4"/>
          <a:stretch>
            <a:fillRect/>
          </a:stretch>
        </p:blipFill>
        <p:spPr>
          <a:xfrm>
            <a:off x="3986410" y="1689634"/>
            <a:ext cx="365184" cy="363941"/>
          </a:xfrm>
          <a:prstGeom prst="rect">
            <a:avLst/>
          </a:prstGeom>
          <a:ln w="3175">
            <a:miter lim="400000"/>
            <a:headEnd/>
            <a:tailEnd/>
          </a:ln>
        </p:spPr>
      </p:pic>
      <p:sp>
        <p:nvSpPr>
          <p:cNvPr id="146" name="创新版本…">
            <a:extLst>
              <a:ext uri="{FF2B5EF4-FFF2-40B4-BE49-F238E27FC236}">
                <a16:creationId xmlns:a16="http://schemas.microsoft.com/office/drawing/2014/main" id="{474F6EFC-8CA0-45C1-A675-56DEBDDA6553}"/>
              </a:ext>
            </a:extLst>
          </p:cNvPr>
          <p:cNvSpPr txBox="1"/>
          <p:nvPr/>
        </p:nvSpPr>
        <p:spPr>
          <a:xfrm>
            <a:off x="2011671" y="1296781"/>
            <a:ext cx="1053219" cy="357361"/>
          </a:xfrm>
          <a:prstGeom prst="rect">
            <a:avLst/>
          </a:prstGeom>
          <a:ln w="3175">
            <a:miter lim="400000"/>
          </a:ln>
        </p:spPr>
        <p:txBody>
          <a:bodyPr wrap="square" lIns="16329" tIns="16329" rIns="16329" bIns="16329" anchor="b">
            <a:spAutoFit/>
          </a:bodyPr>
          <a:lstStyle/>
          <a:p>
            <a:pPr algn="ctr" defTabSz="184785">
              <a:lnSpc>
                <a:spcPct val="110000"/>
              </a:lnSpc>
              <a:defRPr sz="2400">
                <a:latin typeface="FZLanTingHeiS-R-GB"/>
                <a:ea typeface="FZLanTingHeiS-R-GB"/>
                <a:cs typeface="FZLanTingHeiS-R-GB"/>
                <a:sym typeface="FZLanTingHeiS-R-GB"/>
              </a:defRPr>
            </a:pPr>
            <a:r>
              <a:rPr lang="en-US" altLang="zh-CN" sz="800" dirty="0">
                <a:latin typeface="微软雅黑" panose="020B0503020204020204" pitchFamily="34" charset="-122"/>
                <a:ea typeface="微软雅黑" panose="020B0503020204020204" pitchFamily="34" charset="-122"/>
                <a:cs typeface="FZLanTingHeiS-R-GB"/>
                <a:sym typeface="FZLanTingHeiS-R-GB"/>
              </a:rPr>
              <a:t>Preview</a:t>
            </a:r>
            <a:r>
              <a:rPr lang="zh-CN" altLang="en-US" sz="800" dirty="0">
                <a:latin typeface="微软雅黑" panose="020B0503020204020204" pitchFamily="34" charset="-122"/>
                <a:ea typeface="微软雅黑" panose="020B0503020204020204" pitchFamily="34" charset="-122"/>
                <a:cs typeface="FZLanTingHeiS-R-GB"/>
                <a:sym typeface="FZLanTingHeiS-R-GB"/>
              </a:rPr>
              <a:t> </a:t>
            </a:r>
            <a:r>
              <a:rPr lang="en-US" altLang="zh-CN" sz="800" dirty="0">
                <a:latin typeface="微软雅黑" panose="020B0503020204020204" pitchFamily="34" charset="-122"/>
                <a:ea typeface="微软雅黑" panose="020B0503020204020204" pitchFamily="34" charset="-122"/>
                <a:cs typeface="FZLanTingHeiS-R-GB"/>
                <a:sym typeface="FZLanTingHeiS-R-GB"/>
              </a:rPr>
              <a:t> 1.1.0</a:t>
            </a:r>
          </a:p>
          <a:p>
            <a:pPr algn="ctr" defTabSz="78740">
              <a:lnSpc>
                <a:spcPct val="110000"/>
              </a:lnSpc>
              <a:defRPr sz="2000">
                <a:latin typeface="Huawei Sans"/>
                <a:ea typeface="Huawei Sans"/>
                <a:cs typeface="Huawei Sans"/>
                <a:sym typeface="Huawei Sans"/>
              </a:defRPr>
            </a:pPr>
            <a:r>
              <a:rPr sz="1200" dirty="0">
                <a:latin typeface="微软雅黑" panose="020B0503020204020204" pitchFamily="34" charset="-122"/>
                <a:ea typeface="微软雅黑" panose="020B0503020204020204" pitchFamily="34" charset="-122"/>
                <a:cs typeface="Huawei Sans"/>
                <a:sym typeface="Huawei Sans"/>
              </a:rPr>
              <a:t>2020.</a:t>
            </a:r>
            <a:r>
              <a:rPr lang="en-US" sz="1200" dirty="0">
                <a:latin typeface="微软雅黑" panose="020B0503020204020204" pitchFamily="34" charset="-122"/>
                <a:ea typeface="微软雅黑" panose="020B0503020204020204" pitchFamily="34" charset="-122"/>
                <a:cs typeface="Huawei Sans"/>
                <a:sym typeface="Huawei Sans"/>
              </a:rPr>
              <a:t>12</a:t>
            </a:r>
            <a:endParaRPr sz="1200" dirty="0">
              <a:latin typeface="微软雅黑" panose="020B0503020204020204" pitchFamily="34" charset="-122"/>
              <a:ea typeface="微软雅黑" panose="020B0503020204020204" pitchFamily="34" charset="-122"/>
              <a:cs typeface="Huawei Sans"/>
              <a:sym typeface="Huawei Sans"/>
            </a:endParaRPr>
          </a:p>
        </p:txBody>
      </p:sp>
      <p:sp>
        <p:nvSpPr>
          <p:cNvPr id="147" name="创新版本…">
            <a:extLst>
              <a:ext uri="{FF2B5EF4-FFF2-40B4-BE49-F238E27FC236}">
                <a16:creationId xmlns:a16="http://schemas.microsoft.com/office/drawing/2014/main" id="{F421FE6A-2B0D-4350-A4A2-FCD10CB525F6}"/>
              </a:ext>
            </a:extLst>
          </p:cNvPr>
          <p:cNvSpPr txBox="1"/>
          <p:nvPr/>
        </p:nvSpPr>
        <p:spPr>
          <a:xfrm>
            <a:off x="3009053" y="1296781"/>
            <a:ext cx="780087" cy="357361"/>
          </a:xfrm>
          <a:prstGeom prst="rect">
            <a:avLst/>
          </a:prstGeom>
          <a:ln w="3175">
            <a:miter lim="400000"/>
          </a:ln>
        </p:spPr>
        <p:txBody>
          <a:bodyPr wrap="square" lIns="16329" tIns="16329" rIns="16329" bIns="16329" anchor="b">
            <a:spAutoFit/>
          </a:bodyPr>
          <a:lstStyle/>
          <a:p>
            <a:pPr algn="ctr" defTabSz="184785">
              <a:lnSpc>
                <a:spcPct val="110000"/>
              </a:lnSpc>
              <a:defRPr sz="2400">
                <a:latin typeface="FZLanTingHeiS-R-GB"/>
                <a:ea typeface="FZLanTingHeiS-R-GB"/>
                <a:cs typeface="FZLanTingHeiS-R-GB"/>
                <a:sym typeface="FZLanTingHeiS-R-GB"/>
              </a:defRPr>
            </a:pPr>
            <a:r>
              <a:rPr lang="en-US" altLang="zh-CN" sz="800" dirty="0">
                <a:latin typeface="微软雅黑" panose="020B0503020204020204" pitchFamily="34" charset="-122"/>
                <a:ea typeface="微软雅黑" panose="020B0503020204020204" pitchFamily="34" charset="-122"/>
                <a:cs typeface="FZLanTingHeiS-R-GB"/>
                <a:sym typeface="FZLanTingHeiS-R-GB"/>
              </a:rPr>
              <a:t>Release</a:t>
            </a:r>
            <a:r>
              <a:rPr lang="zh-CN" altLang="en-US" sz="800" dirty="0">
                <a:latin typeface="微软雅黑" panose="020B0503020204020204" pitchFamily="34" charset="-122"/>
                <a:ea typeface="微软雅黑" panose="020B0503020204020204" pitchFamily="34" charset="-122"/>
                <a:cs typeface="FZLanTingHeiS-R-GB"/>
                <a:sym typeface="FZLanTingHeiS-R-GB"/>
              </a:rPr>
              <a:t> </a:t>
            </a:r>
            <a:r>
              <a:rPr lang="en-US" altLang="zh-CN" sz="800" dirty="0">
                <a:latin typeface="微软雅黑" panose="020B0503020204020204" pitchFamily="34" charset="-122"/>
                <a:ea typeface="微软雅黑" panose="020B0503020204020204" pitchFamily="34" charset="-122"/>
                <a:cs typeface="FZLanTingHeiS-R-GB"/>
                <a:sym typeface="FZLanTingHeiS-R-GB"/>
              </a:rPr>
              <a:t>2.0.0</a:t>
            </a:r>
          </a:p>
          <a:p>
            <a:pPr algn="ctr" defTabSz="184785">
              <a:lnSpc>
                <a:spcPct val="110000"/>
              </a:lnSpc>
              <a:defRPr sz="2400">
                <a:latin typeface="FZLanTingHeiS-R-GB"/>
                <a:ea typeface="FZLanTingHeiS-R-GB"/>
                <a:cs typeface="FZLanTingHeiS-R-GB"/>
                <a:sym typeface="FZLanTingHeiS-R-GB"/>
              </a:defRPr>
            </a:pPr>
            <a:r>
              <a:rPr sz="1200" dirty="0">
                <a:latin typeface="微软雅黑" panose="020B0503020204020204" pitchFamily="34" charset="-122"/>
                <a:ea typeface="微软雅黑" panose="020B0503020204020204" pitchFamily="34" charset="-122"/>
                <a:cs typeface="FZLanTingHeiS-R-GB"/>
                <a:sym typeface="FZLanTingHeiS-R-GB"/>
              </a:rPr>
              <a:t>2021.03</a:t>
            </a:r>
          </a:p>
        </p:txBody>
      </p:sp>
      <p:sp>
        <p:nvSpPr>
          <p:cNvPr id="148" name="LTS版本…">
            <a:extLst>
              <a:ext uri="{FF2B5EF4-FFF2-40B4-BE49-F238E27FC236}">
                <a16:creationId xmlns:a16="http://schemas.microsoft.com/office/drawing/2014/main" id="{B64F16B9-DBE9-4A3E-B157-00ECA7138247}"/>
              </a:ext>
            </a:extLst>
          </p:cNvPr>
          <p:cNvSpPr txBox="1"/>
          <p:nvPr/>
        </p:nvSpPr>
        <p:spPr>
          <a:xfrm>
            <a:off x="4491699" y="1298044"/>
            <a:ext cx="870018" cy="357361"/>
          </a:xfrm>
          <a:prstGeom prst="rect">
            <a:avLst/>
          </a:prstGeom>
          <a:ln w="3175">
            <a:miter lim="400000"/>
          </a:ln>
        </p:spPr>
        <p:txBody>
          <a:bodyPr wrap="square" lIns="16329" tIns="16329" rIns="16329" bIns="16329" anchor="b">
            <a:spAutoFit/>
          </a:bodyPr>
          <a:lstStyle>
            <a:defPPr>
              <a:defRPr lang="en-US"/>
            </a:defPPr>
            <a:lvl1pPr algn="ctr" defTabSz="209550">
              <a:lnSpc>
                <a:spcPct val="110000"/>
              </a:lnSpc>
              <a:defRPr sz="935">
                <a:solidFill>
                  <a:prstClr val="white"/>
                </a:solidFill>
                <a:latin typeface="方正兰亭黑简体" panose="02000000000000000000" pitchFamily="2" charset="-122"/>
                <a:ea typeface="方正兰亭黑简体" panose="02000000000000000000" pitchFamily="2" charset="-122"/>
                <a:cs typeface="FZLanTingHeiS-R-GB"/>
              </a:defRPr>
            </a:lvl1pPr>
          </a:lstStyle>
          <a:p>
            <a:pPr defTabSz="184785"/>
            <a:r>
              <a:rPr lang="en-US" altLang="zh-CN" sz="800" dirty="0">
                <a:solidFill>
                  <a:schemeClr val="tx1"/>
                </a:solidFill>
                <a:latin typeface="微软雅黑" panose="020B0503020204020204" pitchFamily="34" charset="-122"/>
                <a:ea typeface="微软雅黑" panose="020B0503020204020204" pitchFamily="34" charset="-122"/>
                <a:sym typeface="FZLanTingHeiS-R-GB"/>
              </a:rPr>
              <a:t>Release 3.0.0</a:t>
            </a:r>
          </a:p>
          <a:p>
            <a:pPr defTabSz="184785"/>
            <a:r>
              <a:rPr sz="1200" dirty="0">
                <a:solidFill>
                  <a:schemeClr val="tx1"/>
                </a:solidFill>
                <a:latin typeface="微软雅黑" panose="020B0503020204020204" pitchFamily="34" charset="-122"/>
                <a:ea typeface="微软雅黑" panose="020B0503020204020204" pitchFamily="34" charset="-122"/>
                <a:sym typeface="Huawei Sans"/>
              </a:rPr>
              <a:t>2022.03</a:t>
            </a:r>
          </a:p>
        </p:txBody>
      </p:sp>
      <p:sp>
        <p:nvSpPr>
          <p:cNvPr id="149" name="形状">
            <a:extLst>
              <a:ext uri="{FF2B5EF4-FFF2-40B4-BE49-F238E27FC236}">
                <a16:creationId xmlns:a16="http://schemas.microsoft.com/office/drawing/2014/main" id="{65F1D4E8-7E7B-49FE-8626-D5F7A348F12D}"/>
              </a:ext>
            </a:extLst>
          </p:cNvPr>
          <p:cNvSpPr/>
          <p:nvPr/>
        </p:nvSpPr>
        <p:spPr>
          <a:xfrm>
            <a:off x="4453200" y="1843937"/>
            <a:ext cx="48006" cy="5533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21600" y="10800"/>
                </a:lnTo>
                <a:lnTo>
                  <a:pt x="10800" y="21600"/>
                </a:lnTo>
                <a:lnTo>
                  <a:pt x="0" y="21600"/>
                </a:lnTo>
                <a:lnTo>
                  <a:pt x="10800" y="10800"/>
                </a:lnTo>
                <a:lnTo>
                  <a:pt x="0" y="0"/>
                </a:lnTo>
                <a:close/>
              </a:path>
            </a:pathLst>
          </a:custGeom>
          <a:solidFill>
            <a:srgbClr val="C5C7DB">
              <a:alpha val="29504"/>
            </a:srgbClr>
          </a:solidFill>
          <a:ln w="3175">
            <a:miter lim="400000"/>
          </a:ln>
        </p:spPr>
        <p:txBody>
          <a:bodyPr lIns="16329" tIns="16329" rIns="16329" bIns="16329" anchor="ctr"/>
          <a:lstStyle/>
          <a:p>
            <a:pPr defTabSz="265430">
              <a:defRPr sz="2200">
                <a:solidFill>
                  <a:srgbClr val="000000"/>
                </a:solidFill>
                <a:latin typeface="Helvetica Neue Medium"/>
                <a:ea typeface="Helvetica Neue Medium"/>
                <a:cs typeface="Helvetica Neue Medium"/>
                <a:sym typeface="Helvetica Neue Medium"/>
              </a:defRPr>
            </a:pPr>
            <a:endParaRPr sz="600">
              <a:solidFill>
                <a:prstClr val="white"/>
              </a:solidFill>
              <a:latin typeface="微软雅黑" panose="020B0503020204020204" pitchFamily="34" charset="-122"/>
              <a:ea typeface="微软雅黑" panose="020B0503020204020204" pitchFamily="34" charset="-122"/>
              <a:cs typeface="Helvetica Neue Medium"/>
              <a:sym typeface="Helvetica Neue Medium"/>
            </a:endParaRPr>
          </a:p>
        </p:txBody>
      </p:sp>
      <p:sp>
        <p:nvSpPr>
          <p:cNvPr id="150" name="形状">
            <a:extLst>
              <a:ext uri="{FF2B5EF4-FFF2-40B4-BE49-F238E27FC236}">
                <a16:creationId xmlns:a16="http://schemas.microsoft.com/office/drawing/2014/main" id="{8F31C0D0-6E75-453C-8C6B-84453D92207D}"/>
              </a:ext>
            </a:extLst>
          </p:cNvPr>
          <p:cNvSpPr/>
          <p:nvPr/>
        </p:nvSpPr>
        <p:spPr>
          <a:xfrm>
            <a:off x="3793553" y="1843937"/>
            <a:ext cx="48006" cy="5533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21600" y="10800"/>
                </a:lnTo>
                <a:lnTo>
                  <a:pt x="10800" y="21600"/>
                </a:lnTo>
                <a:lnTo>
                  <a:pt x="0" y="21600"/>
                </a:lnTo>
                <a:lnTo>
                  <a:pt x="10800" y="10800"/>
                </a:lnTo>
                <a:lnTo>
                  <a:pt x="0" y="0"/>
                </a:lnTo>
                <a:close/>
              </a:path>
            </a:pathLst>
          </a:custGeom>
          <a:solidFill>
            <a:srgbClr val="C5C7DB">
              <a:alpha val="29504"/>
            </a:srgbClr>
          </a:solidFill>
          <a:ln w="3175">
            <a:miter lim="400000"/>
          </a:ln>
        </p:spPr>
        <p:txBody>
          <a:bodyPr lIns="16329" tIns="16329" rIns="16329" bIns="16329" anchor="ctr"/>
          <a:lstStyle/>
          <a:p>
            <a:pPr defTabSz="265430">
              <a:defRPr sz="2200">
                <a:solidFill>
                  <a:srgbClr val="000000"/>
                </a:solidFill>
                <a:latin typeface="Helvetica Neue Medium"/>
                <a:ea typeface="Helvetica Neue Medium"/>
                <a:cs typeface="Helvetica Neue Medium"/>
                <a:sym typeface="Helvetica Neue Medium"/>
              </a:defRPr>
            </a:pPr>
            <a:endParaRPr sz="600">
              <a:solidFill>
                <a:prstClr val="white"/>
              </a:solidFill>
              <a:latin typeface="微软雅黑" panose="020B0503020204020204" pitchFamily="34" charset="-122"/>
              <a:ea typeface="微软雅黑" panose="020B0503020204020204" pitchFamily="34" charset="-122"/>
              <a:cs typeface="Helvetica Neue Medium"/>
              <a:sym typeface="Helvetica Neue Medium"/>
            </a:endParaRPr>
          </a:p>
        </p:txBody>
      </p:sp>
      <p:pic>
        <p:nvPicPr>
          <p:cNvPr id="151" name="编组备份 10.png" descr="编组备份 10.png">
            <a:extLst>
              <a:ext uri="{FF2B5EF4-FFF2-40B4-BE49-F238E27FC236}">
                <a16:creationId xmlns:a16="http://schemas.microsoft.com/office/drawing/2014/main" id="{68D74F70-F353-48F8-A8EC-EFD2CD8B9B6F}"/>
              </a:ext>
            </a:extLst>
          </p:cNvPr>
          <p:cNvPicPr/>
          <p:nvPr/>
        </p:nvPicPr>
        <p:blipFill>
          <a:blip r:embed="rId5"/>
          <a:stretch>
            <a:fillRect/>
          </a:stretch>
        </p:blipFill>
        <p:spPr>
          <a:xfrm>
            <a:off x="5512432" y="1624132"/>
            <a:ext cx="509059" cy="509518"/>
          </a:xfrm>
          <a:prstGeom prst="rect">
            <a:avLst/>
          </a:prstGeom>
          <a:ln w="3175">
            <a:miter lim="400000"/>
            <a:headEnd/>
            <a:tailEnd/>
          </a:ln>
        </p:spPr>
      </p:pic>
      <p:sp>
        <p:nvSpPr>
          <p:cNvPr id="152" name="全场景融合">
            <a:extLst>
              <a:ext uri="{FF2B5EF4-FFF2-40B4-BE49-F238E27FC236}">
                <a16:creationId xmlns:a16="http://schemas.microsoft.com/office/drawing/2014/main" id="{17E0DC9D-EF5A-4855-9AF3-852F75C92C7C}"/>
              </a:ext>
            </a:extLst>
          </p:cNvPr>
          <p:cNvSpPr txBox="1"/>
          <p:nvPr/>
        </p:nvSpPr>
        <p:spPr>
          <a:xfrm>
            <a:off x="4333309" y="1992801"/>
            <a:ext cx="1234302" cy="185070"/>
          </a:xfrm>
          <a:prstGeom prst="rect">
            <a:avLst/>
          </a:prstGeom>
          <a:ln w="3175">
            <a:miter lim="400000"/>
          </a:ln>
        </p:spPr>
        <p:txBody>
          <a:bodyPr wrap="square" lIns="16329" tIns="16329" rIns="16329" bIns="16329" anchor="ctr">
            <a:spAutoFit/>
          </a:bodyPr>
          <a:lstStyle>
            <a:defPPr>
              <a:defRPr lang="en-US"/>
            </a:defPPr>
            <a:lvl1pPr algn="ctr" defTabSz="272415">
              <a:lnSpc>
                <a:spcPct val="120000"/>
              </a:lnSpc>
              <a:defRPr sz="1065">
                <a:solidFill>
                  <a:prstClr val="white"/>
                </a:solidFill>
                <a:latin typeface="方正兰亭黑简体" panose="02000000000000000000" pitchFamily="2" charset="-122"/>
                <a:ea typeface="方正兰亭黑简体" panose="02000000000000000000" pitchFamily="2" charset="-122"/>
                <a:cs typeface="FZLanTingHeiS-R-GB"/>
              </a:defRPr>
            </a:lvl1pPr>
          </a:lstStyle>
          <a:p>
            <a:pPr defTabSz="240030"/>
            <a:r>
              <a:rPr lang="zh-CN" altLang="en-US" sz="900" dirty="0">
                <a:solidFill>
                  <a:schemeClr val="tx1"/>
                </a:solidFill>
                <a:latin typeface="微软雅黑" panose="020B0503020204020204" pitchFamily="34" charset="-122"/>
                <a:ea typeface="微软雅黑" panose="020B0503020204020204" pitchFamily="34" charset="-122"/>
                <a:sym typeface="Helvetica"/>
              </a:rPr>
              <a:t>多场景支持</a:t>
            </a:r>
          </a:p>
        </p:txBody>
      </p:sp>
      <p:sp>
        <p:nvSpPr>
          <p:cNvPr id="153" name="创新版本…">
            <a:extLst>
              <a:ext uri="{FF2B5EF4-FFF2-40B4-BE49-F238E27FC236}">
                <a16:creationId xmlns:a16="http://schemas.microsoft.com/office/drawing/2014/main" id="{5BF214AC-C744-49D1-A926-B07204ACBE9F}"/>
              </a:ext>
            </a:extLst>
          </p:cNvPr>
          <p:cNvSpPr txBox="1"/>
          <p:nvPr/>
        </p:nvSpPr>
        <p:spPr>
          <a:xfrm>
            <a:off x="3717801" y="1296780"/>
            <a:ext cx="902403" cy="357361"/>
          </a:xfrm>
          <a:prstGeom prst="rect">
            <a:avLst/>
          </a:prstGeom>
          <a:ln w="3175">
            <a:miter lim="400000"/>
          </a:ln>
        </p:spPr>
        <p:txBody>
          <a:bodyPr wrap="square" lIns="16329" tIns="16329" rIns="16329" bIns="16329" anchor="b">
            <a:spAutoFit/>
          </a:bodyPr>
          <a:lstStyle/>
          <a:p>
            <a:pPr algn="ctr" defTabSz="184785">
              <a:lnSpc>
                <a:spcPct val="110000"/>
              </a:lnSpc>
              <a:defRPr sz="2400">
                <a:latin typeface="FZLanTingHeiS-R-GB"/>
                <a:ea typeface="FZLanTingHeiS-R-GB"/>
                <a:cs typeface="FZLanTingHeiS-R-GB"/>
                <a:sym typeface="FZLanTingHeiS-R-GB"/>
              </a:defRPr>
            </a:pPr>
            <a:r>
              <a:rPr lang="en-US" altLang="zh-CN" sz="800" dirty="0">
                <a:latin typeface="微软雅黑" panose="020B0503020204020204" pitchFamily="34" charset="-122"/>
                <a:ea typeface="微软雅黑" panose="020B0503020204020204" pitchFamily="34" charset="-122"/>
                <a:cs typeface="FZLanTingHeiS-R-GB"/>
                <a:sym typeface="FZLanTingHeiS-R-GB"/>
              </a:rPr>
              <a:t>Preview</a:t>
            </a:r>
            <a:r>
              <a:rPr lang="zh-CN" altLang="en-US" sz="800" dirty="0">
                <a:latin typeface="微软雅黑" panose="020B0503020204020204" pitchFamily="34" charset="-122"/>
                <a:ea typeface="微软雅黑" panose="020B0503020204020204" pitchFamily="34" charset="-122"/>
                <a:cs typeface="FZLanTingHeiS-R-GB"/>
                <a:sym typeface="FZLanTingHeiS-R-GB"/>
              </a:rPr>
              <a:t> </a:t>
            </a:r>
            <a:r>
              <a:rPr lang="en-US" altLang="zh-CN" sz="800" dirty="0">
                <a:latin typeface="微软雅黑" panose="020B0503020204020204" pitchFamily="34" charset="-122"/>
                <a:ea typeface="微软雅黑" panose="020B0503020204020204" pitchFamily="34" charset="-122"/>
                <a:cs typeface="FZLanTingHeiS-R-GB"/>
                <a:sym typeface="FZLanTingHeiS-R-GB"/>
              </a:rPr>
              <a:t>2.1.0</a:t>
            </a:r>
            <a:endParaRPr sz="800" dirty="0">
              <a:latin typeface="微软雅黑" panose="020B0503020204020204" pitchFamily="34" charset="-122"/>
              <a:ea typeface="微软雅黑" panose="020B0503020204020204" pitchFamily="34" charset="-122"/>
              <a:cs typeface="FZLanTingHeiS-R-GB"/>
              <a:sym typeface="FZLanTingHeiS-R-GB"/>
            </a:endParaRPr>
          </a:p>
          <a:p>
            <a:pPr algn="ctr" defTabSz="78740">
              <a:lnSpc>
                <a:spcPct val="110000"/>
              </a:lnSpc>
              <a:defRPr sz="2000">
                <a:latin typeface="Huawei Sans"/>
                <a:ea typeface="Huawei Sans"/>
                <a:cs typeface="Huawei Sans"/>
                <a:sym typeface="Huawei Sans"/>
              </a:defRPr>
            </a:pPr>
            <a:r>
              <a:rPr sz="1200" dirty="0">
                <a:latin typeface="微软雅黑" panose="020B0503020204020204" pitchFamily="34" charset="-122"/>
                <a:ea typeface="微软雅黑" panose="020B0503020204020204" pitchFamily="34" charset="-122"/>
                <a:cs typeface="Huawei Sans"/>
                <a:sym typeface="Huawei Sans"/>
              </a:rPr>
              <a:t>2021.09</a:t>
            </a:r>
          </a:p>
        </p:txBody>
      </p:sp>
      <p:sp>
        <p:nvSpPr>
          <p:cNvPr id="154" name="内核创新">
            <a:extLst>
              <a:ext uri="{FF2B5EF4-FFF2-40B4-BE49-F238E27FC236}">
                <a16:creationId xmlns:a16="http://schemas.microsoft.com/office/drawing/2014/main" id="{E64597D0-97D7-47BE-A0CF-0FA2D591F30E}"/>
              </a:ext>
            </a:extLst>
          </p:cNvPr>
          <p:cNvSpPr txBox="1"/>
          <p:nvPr/>
        </p:nvSpPr>
        <p:spPr>
          <a:xfrm>
            <a:off x="3630409" y="1942168"/>
            <a:ext cx="1099254" cy="351269"/>
          </a:xfrm>
          <a:prstGeom prst="rect">
            <a:avLst/>
          </a:prstGeom>
          <a:ln w="3175">
            <a:miter lim="400000"/>
          </a:ln>
        </p:spPr>
        <p:txBody>
          <a:bodyPr wrap="square" lIns="16329" tIns="16329" rIns="16329" bIns="16329" anchor="ctr">
            <a:spAutoFit/>
          </a:bodyPr>
          <a:lstStyle>
            <a:lvl1pPr defTabSz="203835">
              <a:lnSpc>
                <a:spcPct val="120000"/>
              </a:lnSpc>
              <a:defRPr sz="2400">
                <a:latin typeface="FZLanTingHeiS-R-GB"/>
                <a:ea typeface="FZLanTingHeiS-R-GB"/>
                <a:cs typeface="FZLanTingHeiS-R-GB"/>
                <a:sym typeface="FZLanTingHeiS-R-GB"/>
              </a:defRPr>
            </a:lvl1pPr>
          </a:lstStyle>
          <a:p>
            <a:pPr algn="ctr" defTabSz="240030">
              <a:defRPr/>
            </a:pPr>
            <a:r>
              <a:rPr lang="zh-CN" altLang="en-US" sz="900" dirty="0">
                <a:latin typeface="微软雅黑" panose="020B0503020204020204" pitchFamily="34" charset="-122"/>
                <a:ea typeface="微软雅黑" panose="020B0503020204020204" pitchFamily="34" charset="-122"/>
              </a:rPr>
              <a:t>高性能</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高可靠</a:t>
            </a:r>
            <a:r>
              <a:rPr lang="en-US" altLang="zh-CN" sz="900" dirty="0">
                <a:latin typeface="微软雅黑" panose="020B0503020204020204" pitchFamily="34" charset="-122"/>
                <a:ea typeface="微软雅黑" panose="020B0503020204020204" pitchFamily="34" charset="-122"/>
              </a:rPr>
              <a:t>/</a:t>
            </a:r>
          </a:p>
          <a:p>
            <a:pPr algn="ctr" defTabSz="240030">
              <a:defRPr/>
            </a:pPr>
            <a:r>
              <a:rPr lang="zh-CN" altLang="en-US" sz="900" dirty="0">
                <a:latin typeface="微软雅黑" panose="020B0503020204020204" pitchFamily="34" charset="-122"/>
                <a:ea typeface="微软雅黑" panose="020B0503020204020204" pitchFamily="34" charset="-122"/>
              </a:rPr>
              <a:t>高安全</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高智能</a:t>
            </a:r>
            <a:endParaRPr sz="900" dirty="0">
              <a:latin typeface="微软雅黑" panose="020B0503020204020204" pitchFamily="34" charset="-122"/>
              <a:ea typeface="微软雅黑" panose="020B0503020204020204" pitchFamily="34" charset="-122"/>
            </a:endParaRPr>
          </a:p>
        </p:txBody>
      </p:sp>
      <p:sp>
        <p:nvSpPr>
          <p:cNvPr id="155" name="内核创新">
            <a:extLst>
              <a:ext uri="{FF2B5EF4-FFF2-40B4-BE49-F238E27FC236}">
                <a16:creationId xmlns:a16="http://schemas.microsoft.com/office/drawing/2014/main" id="{887E8FA4-B6E1-4B98-AFA4-5BB718F08FB6}"/>
              </a:ext>
            </a:extLst>
          </p:cNvPr>
          <p:cNvSpPr txBox="1"/>
          <p:nvPr/>
        </p:nvSpPr>
        <p:spPr>
          <a:xfrm>
            <a:off x="3048927" y="2005333"/>
            <a:ext cx="700338" cy="185070"/>
          </a:xfrm>
          <a:prstGeom prst="rect">
            <a:avLst/>
          </a:prstGeom>
          <a:ln w="3175">
            <a:miter lim="400000"/>
          </a:ln>
        </p:spPr>
        <p:txBody>
          <a:bodyPr wrap="square" lIns="16329" tIns="16329" rIns="16329" bIns="16329" anchor="ctr">
            <a:spAutoFit/>
          </a:bodyPr>
          <a:lstStyle>
            <a:lvl1pPr defTabSz="203835">
              <a:lnSpc>
                <a:spcPct val="120000"/>
              </a:lnSpc>
              <a:defRPr sz="2400">
                <a:latin typeface="FZLanTingHeiS-R-GB"/>
                <a:ea typeface="FZLanTingHeiS-R-GB"/>
                <a:cs typeface="FZLanTingHeiS-R-GB"/>
                <a:sym typeface="FZLanTingHeiS-R-GB"/>
              </a:defRPr>
            </a:lvl1pPr>
          </a:lstStyle>
          <a:p>
            <a:pPr algn="ctr" defTabSz="240030">
              <a:defRPr/>
            </a:pPr>
            <a:r>
              <a:rPr lang="zh-CN" altLang="en-US" sz="900" dirty="0">
                <a:latin typeface="微软雅黑" panose="020B0503020204020204" pitchFamily="34" charset="-122"/>
                <a:ea typeface="微软雅黑" panose="020B0503020204020204" pitchFamily="34" charset="-122"/>
              </a:rPr>
              <a:t>企业级特性</a:t>
            </a:r>
            <a:endParaRPr sz="900" dirty="0">
              <a:latin typeface="微软雅黑" panose="020B0503020204020204" pitchFamily="34" charset="-122"/>
              <a:ea typeface="微软雅黑" panose="020B0503020204020204" pitchFamily="34" charset="-122"/>
            </a:endParaRPr>
          </a:p>
        </p:txBody>
      </p:sp>
      <p:sp>
        <p:nvSpPr>
          <p:cNvPr id="156" name="全场景融合">
            <a:extLst>
              <a:ext uri="{FF2B5EF4-FFF2-40B4-BE49-F238E27FC236}">
                <a16:creationId xmlns:a16="http://schemas.microsoft.com/office/drawing/2014/main" id="{3E17BF76-885E-4400-BC51-019DDE59C007}"/>
              </a:ext>
            </a:extLst>
          </p:cNvPr>
          <p:cNvSpPr txBox="1"/>
          <p:nvPr/>
        </p:nvSpPr>
        <p:spPr>
          <a:xfrm>
            <a:off x="5152892" y="2006010"/>
            <a:ext cx="1234302" cy="152093"/>
          </a:xfrm>
          <a:prstGeom prst="rect">
            <a:avLst/>
          </a:prstGeom>
          <a:noFill/>
        </p:spPr>
        <p:txBody>
          <a:bodyPr wrap="square" lIns="0" tIns="0" rIns="0" bIns="0" rtlCol="0">
            <a:spAutoFit/>
          </a:bodyPr>
          <a:lstStyle>
            <a:defPPr>
              <a:defRPr lang="en-US"/>
            </a:defPPr>
            <a:lvl1pPr>
              <a:defRPr sz="2700" b="1">
                <a:solidFill>
                  <a:srgbClr val="FFC000"/>
                </a:solidFill>
                <a:latin typeface="方正兰亭黑简体" panose="02000000000000000000" pitchFamily="2" charset="-122"/>
                <a:ea typeface="方正兰亭黑简体" panose="02000000000000000000" pitchFamily="2" charset="-122"/>
                <a:cs typeface="Huawei Sans" charset="0"/>
              </a:defRPr>
            </a:lvl1pPr>
          </a:lstStyle>
          <a:p>
            <a:pPr algn="ctr" defTabSz="240030">
              <a:lnSpc>
                <a:spcPct val="120000"/>
              </a:lnSpc>
              <a:defRPr/>
            </a:pPr>
            <a:r>
              <a:rPr lang="zh-CN" altLang="en-US" sz="900" dirty="0">
                <a:solidFill>
                  <a:schemeClr val="tx1"/>
                </a:solidFill>
                <a:latin typeface="微软雅黑" panose="020B0503020204020204" pitchFamily="34" charset="-122"/>
                <a:ea typeface="微软雅黑" panose="020B0503020204020204" pitchFamily="34" charset="-122"/>
                <a:sym typeface="Helvetica"/>
              </a:rPr>
              <a:t>分布式解决方案</a:t>
            </a:r>
            <a:endParaRPr lang="en-US" altLang="zh-CN" sz="900" dirty="0">
              <a:solidFill>
                <a:schemeClr val="tx1"/>
              </a:solidFill>
              <a:latin typeface="微软雅黑" panose="020B0503020204020204" pitchFamily="34" charset="-122"/>
              <a:ea typeface="微软雅黑" panose="020B0503020204020204" pitchFamily="34" charset="-122"/>
              <a:sym typeface="Helvetica"/>
            </a:endParaRPr>
          </a:p>
        </p:txBody>
      </p:sp>
      <p:pic>
        <p:nvPicPr>
          <p:cNvPr id="157" name="编组备份 9.png" descr="编组备份 9.png">
            <a:extLst>
              <a:ext uri="{FF2B5EF4-FFF2-40B4-BE49-F238E27FC236}">
                <a16:creationId xmlns:a16="http://schemas.microsoft.com/office/drawing/2014/main" id="{021D2CF0-98B2-4BF2-9D03-8FBABB331020}"/>
              </a:ext>
            </a:extLst>
          </p:cNvPr>
          <p:cNvPicPr/>
          <p:nvPr/>
        </p:nvPicPr>
        <p:blipFill>
          <a:blip r:embed="rId4"/>
          <a:stretch>
            <a:fillRect/>
          </a:stretch>
        </p:blipFill>
        <p:spPr>
          <a:xfrm>
            <a:off x="4734304" y="1678648"/>
            <a:ext cx="365184" cy="363941"/>
          </a:xfrm>
          <a:prstGeom prst="rect">
            <a:avLst/>
          </a:prstGeom>
          <a:ln w="3175">
            <a:miter lim="400000"/>
            <a:headEnd/>
            <a:tailEnd/>
          </a:ln>
        </p:spPr>
      </p:pic>
      <p:sp>
        <p:nvSpPr>
          <p:cNvPr id="158" name="形状">
            <a:extLst>
              <a:ext uri="{FF2B5EF4-FFF2-40B4-BE49-F238E27FC236}">
                <a16:creationId xmlns:a16="http://schemas.microsoft.com/office/drawing/2014/main" id="{35D60920-DDEE-4B88-B534-A0B8DA6566C3}"/>
              </a:ext>
            </a:extLst>
          </p:cNvPr>
          <p:cNvSpPr/>
          <p:nvPr/>
        </p:nvSpPr>
        <p:spPr>
          <a:xfrm>
            <a:off x="5435323" y="1853017"/>
            <a:ext cx="48006" cy="5533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21600" y="10800"/>
                </a:lnTo>
                <a:lnTo>
                  <a:pt x="10800" y="21600"/>
                </a:lnTo>
                <a:lnTo>
                  <a:pt x="0" y="21600"/>
                </a:lnTo>
                <a:lnTo>
                  <a:pt x="10800" y="10800"/>
                </a:lnTo>
                <a:lnTo>
                  <a:pt x="0" y="0"/>
                </a:lnTo>
                <a:close/>
              </a:path>
            </a:pathLst>
          </a:custGeom>
          <a:solidFill>
            <a:srgbClr val="C5C7DB">
              <a:alpha val="29504"/>
            </a:srgbClr>
          </a:solidFill>
          <a:ln w="3175">
            <a:miter lim="400000"/>
          </a:ln>
        </p:spPr>
        <p:txBody>
          <a:bodyPr lIns="16329" tIns="16329" rIns="16329" bIns="16329" anchor="ctr"/>
          <a:lstStyle/>
          <a:p>
            <a:pPr defTabSz="265430">
              <a:defRPr sz="2200">
                <a:solidFill>
                  <a:srgbClr val="000000"/>
                </a:solidFill>
                <a:latin typeface="Helvetica Neue Medium"/>
                <a:ea typeface="Helvetica Neue Medium"/>
                <a:cs typeface="Helvetica Neue Medium"/>
                <a:sym typeface="Helvetica Neue Medium"/>
              </a:defRPr>
            </a:pPr>
            <a:endParaRPr sz="600">
              <a:solidFill>
                <a:prstClr val="white"/>
              </a:solidFill>
              <a:latin typeface="微软雅黑" panose="020B0503020204020204" pitchFamily="34" charset="-122"/>
              <a:ea typeface="微软雅黑" panose="020B0503020204020204" pitchFamily="34" charset="-122"/>
              <a:cs typeface="Helvetica Neue Medium"/>
              <a:sym typeface="Helvetica Neue Medium"/>
            </a:endParaRPr>
          </a:p>
        </p:txBody>
      </p:sp>
      <p:pic>
        <p:nvPicPr>
          <p:cNvPr id="159" name="编组备份 10.png" descr="编组备份 10.png">
            <a:extLst>
              <a:ext uri="{FF2B5EF4-FFF2-40B4-BE49-F238E27FC236}">
                <a16:creationId xmlns:a16="http://schemas.microsoft.com/office/drawing/2014/main" id="{D119AC89-DD66-4B8C-932B-44BE09E49CC3}"/>
              </a:ext>
            </a:extLst>
          </p:cNvPr>
          <p:cNvPicPr/>
          <p:nvPr/>
        </p:nvPicPr>
        <p:blipFill>
          <a:blip r:embed="rId5"/>
          <a:stretch>
            <a:fillRect/>
          </a:stretch>
        </p:blipFill>
        <p:spPr>
          <a:xfrm>
            <a:off x="6516662" y="1624132"/>
            <a:ext cx="509059" cy="509518"/>
          </a:xfrm>
          <a:prstGeom prst="rect">
            <a:avLst/>
          </a:prstGeom>
          <a:ln w="3175">
            <a:miter lim="400000"/>
            <a:headEnd/>
            <a:tailEnd/>
          </a:ln>
        </p:spPr>
      </p:pic>
      <p:sp>
        <p:nvSpPr>
          <p:cNvPr id="160" name="LTS版本…">
            <a:extLst>
              <a:ext uri="{FF2B5EF4-FFF2-40B4-BE49-F238E27FC236}">
                <a16:creationId xmlns:a16="http://schemas.microsoft.com/office/drawing/2014/main" id="{B276A733-F6B2-45C1-B21A-8649ED88652A}"/>
              </a:ext>
            </a:extLst>
          </p:cNvPr>
          <p:cNvSpPr txBox="1"/>
          <p:nvPr/>
        </p:nvSpPr>
        <p:spPr>
          <a:xfrm>
            <a:off x="6272934" y="1296780"/>
            <a:ext cx="901822" cy="357361"/>
          </a:xfrm>
          <a:prstGeom prst="rect">
            <a:avLst/>
          </a:prstGeom>
          <a:ln w="3175">
            <a:miter lim="400000"/>
          </a:ln>
        </p:spPr>
        <p:txBody>
          <a:bodyPr wrap="square" lIns="16329" tIns="16329" rIns="16329" bIns="16329" anchor="b">
            <a:spAutoFit/>
          </a:bodyPr>
          <a:lstStyle>
            <a:defPPr>
              <a:defRPr lang="en-US"/>
            </a:defPPr>
            <a:lvl1pPr algn="ctr" defTabSz="209550">
              <a:lnSpc>
                <a:spcPct val="110000"/>
              </a:lnSpc>
              <a:defRPr sz="935">
                <a:solidFill>
                  <a:srgbClr val="FFC000"/>
                </a:solidFill>
                <a:latin typeface="方正兰亭黑简体" panose="02000000000000000000" pitchFamily="2" charset="-122"/>
                <a:ea typeface="方正兰亭黑简体" panose="02000000000000000000" pitchFamily="2" charset="-122"/>
                <a:cs typeface="FZLanTingHeiS-R-GB"/>
              </a:defRPr>
            </a:lvl1pPr>
          </a:lstStyle>
          <a:p>
            <a:pPr defTabSz="184785"/>
            <a:r>
              <a:rPr lang="en-US" altLang="zh-CN" sz="800" dirty="0">
                <a:solidFill>
                  <a:schemeClr val="tx1"/>
                </a:solidFill>
                <a:latin typeface="微软雅黑" panose="020B0503020204020204" pitchFamily="34" charset="-122"/>
                <a:ea typeface="微软雅黑" panose="020B0503020204020204" pitchFamily="34" charset="-122"/>
                <a:sym typeface="FZLanTingHeiS-R-GB"/>
              </a:rPr>
              <a:t>Release 5.0.0</a:t>
            </a:r>
          </a:p>
          <a:p>
            <a:pPr defTabSz="184785"/>
            <a:r>
              <a:rPr sz="1200" dirty="0">
                <a:solidFill>
                  <a:schemeClr val="tx1"/>
                </a:solidFill>
                <a:latin typeface="微软雅黑" panose="020B0503020204020204" pitchFamily="34" charset="-122"/>
                <a:ea typeface="微软雅黑" panose="020B0503020204020204" pitchFamily="34" charset="-122"/>
                <a:sym typeface="Huawei Sans"/>
              </a:rPr>
              <a:t>202</a:t>
            </a:r>
            <a:r>
              <a:rPr lang="en-US" altLang="zh-CN" sz="1200" dirty="0">
                <a:solidFill>
                  <a:schemeClr val="tx1"/>
                </a:solidFill>
                <a:latin typeface="微软雅黑" panose="020B0503020204020204" pitchFamily="34" charset="-122"/>
                <a:ea typeface="微软雅黑" panose="020B0503020204020204" pitchFamily="34" charset="-122"/>
                <a:sym typeface="Huawei Sans"/>
              </a:rPr>
              <a:t>3</a:t>
            </a:r>
            <a:r>
              <a:rPr sz="1200" dirty="0">
                <a:solidFill>
                  <a:schemeClr val="tx1"/>
                </a:solidFill>
                <a:latin typeface="微软雅黑" panose="020B0503020204020204" pitchFamily="34" charset="-122"/>
                <a:ea typeface="微软雅黑" panose="020B0503020204020204" pitchFamily="34" charset="-122"/>
                <a:sym typeface="Huawei Sans"/>
              </a:rPr>
              <a:t>.0</a:t>
            </a:r>
            <a:r>
              <a:rPr lang="en-US" altLang="zh-CN" sz="1200" dirty="0">
                <a:solidFill>
                  <a:schemeClr val="tx1"/>
                </a:solidFill>
                <a:latin typeface="微软雅黑" panose="020B0503020204020204" pitchFamily="34" charset="-122"/>
                <a:ea typeface="微软雅黑" panose="020B0503020204020204" pitchFamily="34" charset="-122"/>
                <a:sym typeface="Huawei Sans"/>
              </a:rPr>
              <a:t>3</a:t>
            </a:r>
            <a:endParaRPr sz="1200" dirty="0">
              <a:solidFill>
                <a:schemeClr val="tx1"/>
              </a:solidFill>
              <a:latin typeface="微软雅黑" panose="020B0503020204020204" pitchFamily="34" charset="-122"/>
              <a:ea typeface="微软雅黑" panose="020B0503020204020204" pitchFamily="34" charset="-122"/>
              <a:sym typeface="Huawei Sans"/>
            </a:endParaRPr>
          </a:p>
        </p:txBody>
      </p:sp>
      <p:sp>
        <p:nvSpPr>
          <p:cNvPr id="161" name="全场景融合">
            <a:extLst>
              <a:ext uri="{FF2B5EF4-FFF2-40B4-BE49-F238E27FC236}">
                <a16:creationId xmlns:a16="http://schemas.microsoft.com/office/drawing/2014/main" id="{C2165889-B6D4-4E22-9AD5-376119D37922}"/>
              </a:ext>
            </a:extLst>
          </p:cNvPr>
          <p:cNvSpPr txBox="1"/>
          <p:nvPr/>
        </p:nvSpPr>
        <p:spPr>
          <a:xfrm>
            <a:off x="5943332" y="1987856"/>
            <a:ext cx="1646972" cy="318292"/>
          </a:xfrm>
          <a:prstGeom prst="rect">
            <a:avLst/>
          </a:prstGeom>
          <a:noFill/>
        </p:spPr>
        <p:txBody>
          <a:bodyPr wrap="square" lIns="0" tIns="0" rIns="0" bIns="0" rtlCol="0">
            <a:spAutoFit/>
          </a:bodyPr>
          <a:lstStyle>
            <a:defPPr>
              <a:defRPr lang="en-US"/>
            </a:defPPr>
            <a:lvl1pPr algn="ctr" defTabSz="240030">
              <a:lnSpc>
                <a:spcPct val="120000"/>
              </a:lnSpc>
              <a:defRPr sz="940" b="1">
                <a:latin typeface="微软雅黑" panose="020B0503020204020204" pitchFamily="34" charset="-122"/>
                <a:ea typeface="微软雅黑" panose="020B0503020204020204" pitchFamily="34" charset="-122"/>
                <a:cs typeface="Huawei Sans" charset="0"/>
              </a:defRPr>
            </a:lvl1pPr>
          </a:lstStyle>
          <a:p>
            <a:r>
              <a:rPr lang="zh-CN" altLang="en-US" sz="900" dirty="0">
                <a:sym typeface="Helvetica"/>
              </a:rPr>
              <a:t>资源池化、</a:t>
            </a:r>
            <a:endParaRPr lang="en-US" altLang="zh-CN" sz="900" dirty="0">
              <a:sym typeface="Helvetica"/>
            </a:endParaRPr>
          </a:p>
          <a:p>
            <a:r>
              <a:rPr lang="zh-CN" altLang="en-US" sz="900" dirty="0">
                <a:sym typeface="Helvetica"/>
              </a:rPr>
              <a:t>数据全生命周期管理</a:t>
            </a:r>
            <a:endParaRPr lang="en-US" altLang="zh-CN" sz="900" dirty="0">
              <a:sym typeface="Helvetica"/>
            </a:endParaRPr>
          </a:p>
        </p:txBody>
      </p:sp>
      <p:sp>
        <p:nvSpPr>
          <p:cNvPr id="162" name="LTS版本…">
            <a:extLst>
              <a:ext uri="{FF2B5EF4-FFF2-40B4-BE49-F238E27FC236}">
                <a16:creationId xmlns:a16="http://schemas.microsoft.com/office/drawing/2014/main" id="{E620ACC4-C38D-4742-BB70-0BDF4F0331EF}"/>
              </a:ext>
            </a:extLst>
          </p:cNvPr>
          <p:cNvSpPr txBox="1"/>
          <p:nvPr/>
        </p:nvSpPr>
        <p:spPr>
          <a:xfrm>
            <a:off x="5333704" y="1298044"/>
            <a:ext cx="870018" cy="357361"/>
          </a:xfrm>
          <a:prstGeom prst="rect">
            <a:avLst/>
          </a:prstGeom>
          <a:ln w="3175">
            <a:miter lim="400000"/>
          </a:ln>
        </p:spPr>
        <p:txBody>
          <a:bodyPr wrap="square" lIns="16329" tIns="16329" rIns="16329" bIns="16329" anchor="b">
            <a:spAutoFit/>
          </a:bodyPr>
          <a:lstStyle>
            <a:defPPr>
              <a:defRPr lang="en-US"/>
            </a:defPPr>
            <a:lvl1pPr algn="ctr" defTabSz="209550">
              <a:lnSpc>
                <a:spcPct val="110000"/>
              </a:lnSpc>
              <a:defRPr sz="935">
                <a:solidFill>
                  <a:prstClr val="white"/>
                </a:solidFill>
                <a:latin typeface="方正兰亭黑简体" panose="02000000000000000000" pitchFamily="2" charset="-122"/>
                <a:ea typeface="方正兰亭黑简体" panose="02000000000000000000" pitchFamily="2" charset="-122"/>
                <a:cs typeface="FZLanTingHeiS-R-GB"/>
              </a:defRPr>
            </a:lvl1pPr>
          </a:lstStyle>
          <a:p>
            <a:pPr defTabSz="184785"/>
            <a:r>
              <a:rPr lang="en-US" altLang="zh-CN" sz="800" dirty="0">
                <a:solidFill>
                  <a:schemeClr val="tx1"/>
                </a:solidFill>
                <a:latin typeface="微软雅黑" panose="020B0503020204020204" pitchFamily="34" charset="-122"/>
                <a:ea typeface="微软雅黑" panose="020B0503020204020204" pitchFamily="34" charset="-122"/>
                <a:sym typeface="FZLanTingHeiS-R-GB"/>
              </a:rPr>
              <a:t>Release 3.1.0</a:t>
            </a:r>
          </a:p>
          <a:p>
            <a:pPr defTabSz="184785"/>
            <a:r>
              <a:rPr sz="1200" dirty="0">
                <a:solidFill>
                  <a:schemeClr val="tx1"/>
                </a:solidFill>
                <a:latin typeface="微软雅黑" panose="020B0503020204020204" pitchFamily="34" charset="-122"/>
                <a:ea typeface="微软雅黑" panose="020B0503020204020204" pitchFamily="34" charset="-122"/>
                <a:sym typeface="Huawei Sans"/>
              </a:rPr>
              <a:t>2022.0</a:t>
            </a:r>
            <a:r>
              <a:rPr lang="en-US" altLang="zh-CN" sz="1200" dirty="0">
                <a:solidFill>
                  <a:schemeClr val="tx1"/>
                </a:solidFill>
                <a:latin typeface="微软雅黑" panose="020B0503020204020204" pitchFamily="34" charset="-122"/>
                <a:ea typeface="微软雅黑" panose="020B0503020204020204" pitchFamily="34" charset="-122"/>
                <a:sym typeface="Huawei Sans"/>
              </a:rPr>
              <a:t>9</a:t>
            </a:r>
            <a:endParaRPr sz="1200" dirty="0">
              <a:solidFill>
                <a:schemeClr val="tx1"/>
              </a:solidFill>
              <a:latin typeface="微软雅黑" panose="020B0503020204020204" pitchFamily="34" charset="-122"/>
              <a:ea typeface="微软雅黑" panose="020B0503020204020204" pitchFamily="34" charset="-122"/>
              <a:sym typeface="Huawei Sans"/>
            </a:endParaRPr>
          </a:p>
        </p:txBody>
      </p:sp>
      <p:grpSp>
        <p:nvGrpSpPr>
          <p:cNvPr id="163" name="成组">
            <a:extLst>
              <a:ext uri="{FF2B5EF4-FFF2-40B4-BE49-F238E27FC236}">
                <a16:creationId xmlns:a16="http://schemas.microsoft.com/office/drawing/2014/main" id="{87954388-09C3-4AB5-9207-48AEF09B51E3}"/>
              </a:ext>
            </a:extLst>
          </p:cNvPr>
          <p:cNvGrpSpPr/>
          <p:nvPr/>
        </p:nvGrpSpPr>
        <p:grpSpPr>
          <a:xfrm>
            <a:off x="119228" y="1231175"/>
            <a:ext cx="1289978" cy="1289978"/>
            <a:chOff x="0" y="0"/>
            <a:chExt cx="4031181" cy="4031181"/>
          </a:xfrm>
          <a:noFill/>
        </p:grpSpPr>
        <p:grpSp>
          <p:nvGrpSpPr>
            <p:cNvPr id="164" name="成组">
              <a:extLst>
                <a:ext uri="{FF2B5EF4-FFF2-40B4-BE49-F238E27FC236}">
                  <a16:creationId xmlns:a16="http://schemas.microsoft.com/office/drawing/2014/main" id="{D02F723F-17D0-489D-AD0B-9658CCA67572}"/>
                </a:ext>
              </a:extLst>
            </p:cNvPr>
            <p:cNvGrpSpPr/>
            <p:nvPr/>
          </p:nvGrpSpPr>
          <p:grpSpPr>
            <a:xfrm>
              <a:off x="0" y="0"/>
              <a:ext cx="4031181" cy="4031181"/>
              <a:chOff x="0" y="0"/>
              <a:chExt cx="4031180" cy="4031180"/>
            </a:xfrm>
            <a:grpFill/>
          </p:grpSpPr>
          <p:grpSp>
            <p:nvGrpSpPr>
              <p:cNvPr id="166" name="成组">
                <a:extLst>
                  <a:ext uri="{FF2B5EF4-FFF2-40B4-BE49-F238E27FC236}">
                    <a16:creationId xmlns:a16="http://schemas.microsoft.com/office/drawing/2014/main" id="{50290AFA-9011-4335-B4A0-B2FF09250164}"/>
                  </a:ext>
                </a:extLst>
              </p:cNvPr>
              <p:cNvGrpSpPr/>
              <p:nvPr/>
            </p:nvGrpSpPr>
            <p:grpSpPr>
              <a:xfrm>
                <a:off x="336154" y="331390"/>
                <a:ext cx="3368408" cy="3368401"/>
                <a:chOff x="0" y="0"/>
                <a:chExt cx="3368406" cy="3368400"/>
              </a:xfrm>
              <a:grpFill/>
            </p:grpSpPr>
            <p:pic>
              <p:nvPicPr>
                <p:cNvPr id="168" name="图像" descr="图像">
                  <a:extLst>
                    <a:ext uri="{FF2B5EF4-FFF2-40B4-BE49-F238E27FC236}">
                      <a16:creationId xmlns:a16="http://schemas.microsoft.com/office/drawing/2014/main" id="{359628A2-37FB-46C2-8EDA-7A64DC27441C}"/>
                    </a:ext>
                  </a:extLst>
                </p:cNvPr>
                <p:cNvPicPr>
                  <a:picLocks noChangeAspect="1"/>
                </p:cNvPicPr>
                <p:nvPr/>
              </p:nvPicPr>
              <p:blipFill>
                <a:blip r:embed="rId6"/>
                <a:stretch>
                  <a:fillRect/>
                </a:stretch>
              </p:blipFill>
              <p:spPr>
                <a:xfrm>
                  <a:off x="0" y="0"/>
                  <a:ext cx="3368407" cy="3368401"/>
                </a:xfrm>
                <a:prstGeom prst="rect">
                  <a:avLst/>
                </a:prstGeom>
                <a:grpFill/>
                <a:ln w="3175" cap="flat">
                  <a:noFill/>
                  <a:miter lim="400000"/>
                  <a:headEnd/>
                  <a:tailEnd/>
                </a:ln>
                <a:effectLst/>
              </p:spPr>
            </p:pic>
            <p:sp>
              <p:nvSpPr>
                <p:cNvPr id="169" name="圆形">
                  <a:extLst>
                    <a:ext uri="{FF2B5EF4-FFF2-40B4-BE49-F238E27FC236}">
                      <a16:creationId xmlns:a16="http://schemas.microsoft.com/office/drawing/2014/main" id="{12F6EA1E-4569-4823-B5AC-EE6A376A652D}"/>
                    </a:ext>
                  </a:extLst>
                </p:cNvPr>
                <p:cNvSpPr/>
                <p:nvPr/>
              </p:nvSpPr>
              <p:spPr>
                <a:xfrm>
                  <a:off x="561" y="558"/>
                  <a:ext cx="3367285" cy="3367285"/>
                </a:xfrm>
                <a:prstGeom prst="ellipse">
                  <a:avLst/>
                </a:prstGeom>
                <a:grpFill/>
                <a:ln w="3175" cap="flat">
                  <a:noFill/>
                  <a:miter lim="400000"/>
                </a:ln>
                <a:effectLst/>
              </p:spPr>
              <p:txBody>
                <a:bodyPr wrap="square" lIns="15052" tIns="15052" rIns="15052" bIns="15052" numCol="1" anchor="ctr">
                  <a:noAutofit/>
                </a:bodyPr>
                <a:lstStyle/>
                <a:p>
                  <a:pPr algn="ctr" defTabSz="244475" hangingPunct="0">
                    <a:defRPr sz="2400">
                      <a:solidFill>
                        <a:srgbClr val="000000"/>
                      </a:solidFill>
                      <a:latin typeface="Helvetica Neue Medium"/>
                      <a:ea typeface="Helvetica Neue Medium"/>
                      <a:cs typeface="Helvetica Neue Medium"/>
                      <a:sym typeface="Helvetica Neue Medium"/>
                    </a:defRPr>
                  </a:pPr>
                  <a:endParaRPr sz="770" kern="0">
                    <a:solidFill>
                      <a:srgbClr val="000000"/>
                    </a:solidFill>
                    <a:latin typeface="Helvetica Neue Medium"/>
                    <a:sym typeface="Helvetica Neue Medium"/>
                  </a:endParaRPr>
                </a:p>
              </p:txBody>
            </p:sp>
          </p:grpSp>
          <p:pic>
            <p:nvPicPr>
              <p:cNvPr id="167" name="图像" descr="图像">
                <a:extLst>
                  <a:ext uri="{FF2B5EF4-FFF2-40B4-BE49-F238E27FC236}">
                    <a16:creationId xmlns:a16="http://schemas.microsoft.com/office/drawing/2014/main" id="{FF4A4A35-40BB-4A89-B185-3C4FD0A7897A}"/>
                  </a:ext>
                </a:extLst>
              </p:cNvPr>
              <p:cNvPicPr>
                <a:picLocks noChangeAspect="1"/>
              </p:cNvPicPr>
              <p:nvPr/>
            </p:nvPicPr>
            <p:blipFill>
              <a:blip r:embed="rId7">
                <a:alphaModFix amt="70285"/>
              </a:blip>
              <a:stretch>
                <a:fillRect/>
              </a:stretch>
            </p:blipFill>
            <p:spPr>
              <a:xfrm>
                <a:off x="0" y="0"/>
                <a:ext cx="4031181" cy="4031181"/>
              </a:xfrm>
              <a:prstGeom prst="rect">
                <a:avLst/>
              </a:prstGeom>
              <a:grpFill/>
              <a:ln w="3175" cap="flat">
                <a:noFill/>
                <a:miter lim="400000"/>
                <a:headEnd/>
                <a:tailEnd/>
              </a:ln>
              <a:effectLst/>
            </p:spPr>
          </p:pic>
        </p:grpSp>
        <p:pic>
          <p:nvPicPr>
            <p:cNvPr id="165" name="图像">
              <a:extLst>
                <a:ext uri="{FF2B5EF4-FFF2-40B4-BE49-F238E27FC236}">
                  <a16:creationId xmlns:a16="http://schemas.microsoft.com/office/drawing/2014/main" id="{3C9D6F55-A4BE-4D31-954A-79A8519CD8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3522" y="1241875"/>
              <a:ext cx="1904140" cy="1547431"/>
            </a:xfrm>
            <a:prstGeom prst="rect">
              <a:avLst/>
            </a:prstGeom>
            <a:grpFill/>
            <a:ln w="3175" cap="flat">
              <a:noFill/>
              <a:miter lim="400000"/>
              <a:headEnd/>
              <a:tailEnd/>
            </a:ln>
            <a:effectLst/>
          </p:spPr>
        </p:pic>
      </p:grpSp>
      <p:grpSp>
        <p:nvGrpSpPr>
          <p:cNvPr id="170" name="组合 80">
            <a:extLst>
              <a:ext uri="{FF2B5EF4-FFF2-40B4-BE49-F238E27FC236}">
                <a16:creationId xmlns:a16="http://schemas.microsoft.com/office/drawing/2014/main" id="{78603DF1-363F-497D-A0D7-79FBDE53A9ED}"/>
              </a:ext>
            </a:extLst>
          </p:cNvPr>
          <p:cNvGrpSpPr/>
          <p:nvPr/>
        </p:nvGrpSpPr>
        <p:grpSpPr>
          <a:xfrm>
            <a:off x="235423" y="2480993"/>
            <a:ext cx="1057588" cy="383725"/>
            <a:chOff x="695423" y="3333563"/>
            <a:chExt cx="1255362" cy="455485"/>
          </a:xfrm>
        </p:grpSpPr>
        <p:sp>
          <p:nvSpPr>
            <p:cNvPr id="171" name="业务开发…">
              <a:extLst>
                <a:ext uri="{FF2B5EF4-FFF2-40B4-BE49-F238E27FC236}">
                  <a16:creationId xmlns:a16="http://schemas.microsoft.com/office/drawing/2014/main" id="{D21D3856-FC71-423B-807D-CC363FB76159}"/>
                </a:ext>
              </a:extLst>
            </p:cNvPr>
            <p:cNvSpPr txBox="1"/>
            <p:nvPr/>
          </p:nvSpPr>
          <p:spPr>
            <a:xfrm>
              <a:off x="695423" y="3512564"/>
              <a:ext cx="1255362" cy="276484"/>
            </a:xfrm>
            <a:prstGeom prst="rect">
              <a:avLst/>
            </a:prstGeom>
            <a:ln w="3175">
              <a:miter lim="400000"/>
            </a:ln>
          </p:spPr>
          <p:txBody>
            <a:bodyPr wrap="square" lIns="16911" tIns="16911" rIns="16911" bIns="16911" anchor="ctr">
              <a:spAutoFit/>
            </a:bodyPr>
            <a:lstStyle>
              <a:lvl1pPr defTabSz="2105025">
                <a:lnSpc>
                  <a:spcPct val="120000"/>
                </a:lnSpc>
                <a:defRPr sz="3000">
                  <a:latin typeface="FZLanTingHeiS-DB-GB"/>
                  <a:ea typeface="FZLanTingHeiS-DB-GB"/>
                  <a:cs typeface="FZLanTingHeiS-DB-GB"/>
                  <a:sym typeface="FZLanTingHeiS-DB-GB"/>
                </a:defRPr>
              </a:lvl1pPr>
            </a:lstStyle>
            <a:p>
              <a:pPr algn="ctr" defTabSz="2475230" hangingPunct="0">
                <a:spcBef>
                  <a:spcPts val="2645"/>
                </a:spcBef>
                <a:defRPr/>
              </a:pPr>
              <a:r>
                <a:rPr sz="1175" b="1" kern="0" dirty="0" err="1">
                  <a:latin typeface="微软雅黑" panose="020B0503020204020204" pitchFamily="34" charset="-122"/>
                  <a:ea typeface="微软雅黑" panose="020B0503020204020204" pitchFamily="34" charset="-122"/>
                </a:rPr>
                <a:t>代码正式开源</a:t>
              </a:r>
              <a:endParaRPr sz="1175" b="1" kern="0" dirty="0">
                <a:latin typeface="微软雅黑" panose="020B0503020204020204" pitchFamily="34" charset="-122"/>
                <a:ea typeface="微软雅黑" panose="020B0503020204020204" pitchFamily="34" charset="-122"/>
              </a:endParaRPr>
            </a:p>
          </p:txBody>
        </p:sp>
        <p:sp>
          <p:nvSpPr>
            <p:cNvPr id="172" name="业务开发…">
              <a:extLst>
                <a:ext uri="{FF2B5EF4-FFF2-40B4-BE49-F238E27FC236}">
                  <a16:creationId xmlns:a16="http://schemas.microsoft.com/office/drawing/2014/main" id="{DED1D1A7-321E-47B3-AB8E-F79ABDE0F528}"/>
                </a:ext>
              </a:extLst>
            </p:cNvPr>
            <p:cNvSpPr txBox="1"/>
            <p:nvPr/>
          </p:nvSpPr>
          <p:spPr>
            <a:xfrm>
              <a:off x="867053" y="3333563"/>
              <a:ext cx="912100" cy="174144"/>
            </a:xfrm>
            <a:prstGeom prst="rect">
              <a:avLst/>
            </a:prstGeom>
            <a:ln w="3175">
              <a:miter lim="400000"/>
            </a:ln>
          </p:spPr>
          <p:txBody>
            <a:bodyPr lIns="16193" tIns="16193" rIns="16193" bIns="16193" anchor="ctr">
              <a:spAutoFit/>
            </a:bodyPr>
            <a:lstStyle>
              <a:lvl1pPr defTabSz="2016125">
                <a:defRPr sz="2200">
                  <a:latin typeface="Huawei Sans"/>
                  <a:ea typeface="Huawei Sans"/>
                  <a:cs typeface="Huawei Sans"/>
                  <a:sym typeface="Huawei Sans"/>
                </a:defRPr>
              </a:lvl1pPr>
            </a:lstStyle>
            <a:p>
              <a:pPr algn="ctr" defTabSz="2370455" hangingPunct="0">
                <a:lnSpc>
                  <a:spcPct val="90000"/>
                </a:lnSpc>
                <a:spcBef>
                  <a:spcPts val="2645"/>
                </a:spcBef>
                <a:defRPr/>
              </a:pPr>
              <a:r>
                <a:rPr sz="825" kern="0" dirty="0">
                  <a:latin typeface="微软雅黑" panose="020B0503020204020204" pitchFamily="34" charset="-122"/>
                  <a:ea typeface="微软雅黑" panose="020B0503020204020204" pitchFamily="34" charset="-122"/>
                </a:rPr>
                <a:t>20</a:t>
              </a:r>
              <a:r>
                <a:rPr lang="en-US" sz="825" kern="0" dirty="0">
                  <a:latin typeface="微软雅黑" panose="020B0503020204020204" pitchFamily="34" charset="-122"/>
                  <a:ea typeface="微软雅黑" panose="020B0503020204020204" pitchFamily="34" charset="-122"/>
                </a:rPr>
                <a:t>20</a:t>
              </a:r>
              <a:r>
                <a:rPr sz="825" kern="0" dirty="0">
                  <a:latin typeface="微软雅黑" panose="020B0503020204020204" pitchFamily="34" charset="-122"/>
                  <a:ea typeface="微软雅黑" panose="020B0503020204020204" pitchFamily="34" charset="-122"/>
                </a:rPr>
                <a:t>.</a:t>
              </a:r>
              <a:r>
                <a:rPr lang="en-US" sz="825" kern="0" dirty="0">
                  <a:latin typeface="微软雅黑" panose="020B0503020204020204" pitchFamily="34" charset="-122"/>
                  <a:ea typeface="微软雅黑" panose="020B0503020204020204" pitchFamily="34" charset="-122"/>
                </a:rPr>
                <a:t>06</a:t>
              </a:r>
              <a:endParaRPr sz="825" kern="0" dirty="0">
                <a:latin typeface="微软雅黑" panose="020B0503020204020204" pitchFamily="34" charset="-122"/>
                <a:ea typeface="微软雅黑" panose="020B0503020204020204" pitchFamily="34" charset="-122"/>
              </a:endParaRPr>
            </a:p>
          </p:txBody>
        </p:sp>
      </p:grpSp>
      <p:pic>
        <p:nvPicPr>
          <p:cNvPr id="173" name="编组备份 10.png" descr="编组备份 10.png">
            <a:extLst>
              <a:ext uri="{FF2B5EF4-FFF2-40B4-BE49-F238E27FC236}">
                <a16:creationId xmlns:a16="http://schemas.microsoft.com/office/drawing/2014/main" id="{74568C25-D4BB-413F-9927-7A41F580AA01}"/>
              </a:ext>
            </a:extLst>
          </p:cNvPr>
          <p:cNvPicPr/>
          <p:nvPr/>
        </p:nvPicPr>
        <p:blipFill>
          <a:blip r:embed="rId5"/>
          <a:stretch>
            <a:fillRect/>
          </a:stretch>
        </p:blipFill>
        <p:spPr>
          <a:xfrm>
            <a:off x="7637308" y="1630021"/>
            <a:ext cx="509059" cy="509518"/>
          </a:xfrm>
          <a:prstGeom prst="rect">
            <a:avLst/>
          </a:prstGeom>
          <a:ln w="3175">
            <a:miter lim="400000"/>
            <a:headEnd/>
            <a:tailEnd/>
          </a:ln>
        </p:spPr>
      </p:pic>
      <p:sp>
        <p:nvSpPr>
          <p:cNvPr id="174" name="LTS版本…">
            <a:extLst>
              <a:ext uri="{FF2B5EF4-FFF2-40B4-BE49-F238E27FC236}">
                <a16:creationId xmlns:a16="http://schemas.microsoft.com/office/drawing/2014/main" id="{230CCBEC-C4BA-42FB-8086-5CAED0D6A942}"/>
              </a:ext>
            </a:extLst>
          </p:cNvPr>
          <p:cNvSpPr txBox="1"/>
          <p:nvPr/>
        </p:nvSpPr>
        <p:spPr>
          <a:xfrm>
            <a:off x="7393580" y="1302669"/>
            <a:ext cx="901822" cy="357361"/>
          </a:xfrm>
          <a:prstGeom prst="rect">
            <a:avLst/>
          </a:prstGeom>
          <a:ln w="3175">
            <a:miter lim="400000"/>
          </a:ln>
        </p:spPr>
        <p:txBody>
          <a:bodyPr wrap="square" lIns="16329" tIns="16329" rIns="16329" bIns="16329" anchor="b">
            <a:spAutoFit/>
          </a:bodyPr>
          <a:lstStyle>
            <a:defPPr>
              <a:defRPr lang="en-US"/>
            </a:defPPr>
            <a:lvl1pPr algn="ctr" defTabSz="209550">
              <a:lnSpc>
                <a:spcPct val="110000"/>
              </a:lnSpc>
              <a:defRPr sz="935">
                <a:solidFill>
                  <a:srgbClr val="FFC000"/>
                </a:solidFill>
                <a:latin typeface="方正兰亭黑简体" panose="02000000000000000000" pitchFamily="2" charset="-122"/>
                <a:ea typeface="方正兰亭黑简体" panose="02000000000000000000" pitchFamily="2" charset="-122"/>
                <a:cs typeface="FZLanTingHeiS-R-GB"/>
              </a:defRPr>
            </a:lvl1pPr>
          </a:lstStyle>
          <a:p>
            <a:pPr defTabSz="184785"/>
            <a:r>
              <a:rPr lang="en-US" altLang="zh-CN" sz="800" dirty="0">
                <a:solidFill>
                  <a:schemeClr val="tx1"/>
                </a:solidFill>
                <a:latin typeface="微软雅黑" panose="020B0503020204020204" pitchFamily="34" charset="-122"/>
                <a:ea typeface="微软雅黑" panose="020B0503020204020204" pitchFamily="34" charset="-122"/>
                <a:sym typeface="FZLanTingHeiS-R-GB"/>
              </a:rPr>
              <a:t>Release 6.0.0</a:t>
            </a:r>
          </a:p>
          <a:p>
            <a:pPr defTabSz="184785"/>
            <a:r>
              <a:rPr sz="1200" dirty="0">
                <a:solidFill>
                  <a:schemeClr val="tx1"/>
                </a:solidFill>
                <a:latin typeface="微软雅黑" panose="020B0503020204020204" pitchFamily="34" charset="-122"/>
                <a:ea typeface="微软雅黑" panose="020B0503020204020204" pitchFamily="34" charset="-122"/>
                <a:sym typeface="Huawei Sans"/>
              </a:rPr>
              <a:t>202</a:t>
            </a:r>
            <a:r>
              <a:rPr lang="en-US" altLang="zh-CN" sz="1200" dirty="0">
                <a:solidFill>
                  <a:schemeClr val="tx1"/>
                </a:solidFill>
                <a:latin typeface="微软雅黑" panose="020B0503020204020204" pitchFamily="34" charset="-122"/>
                <a:ea typeface="微软雅黑" panose="020B0503020204020204" pitchFamily="34" charset="-122"/>
                <a:sym typeface="Huawei Sans"/>
              </a:rPr>
              <a:t>4</a:t>
            </a:r>
            <a:r>
              <a:rPr sz="1200" dirty="0">
                <a:solidFill>
                  <a:schemeClr val="tx1"/>
                </a:solidFill>
                <a:latin typeface="微软雅黑" panose="020B0503020204020204" pitchFamily="34" charset="-122"/>
                <a:ea typeface="微软雅黑" panose="020B0503020204020204" pitchFamily="34" charset="-122"/>
                <a:sym typeface="Huawei Sans"/>
              </a:rPr>
              <a:t>.0</a:t>
            </a:r>
            <a:r>
              <a:rPr lang="en-US" altLang="zh-CN" sz="1200" dirty="0">
                <a:solidFill>
                  <a:schemeClr val="tx1"/>
                </a:solidFill>
                <a:latin typeface="微软雅黑" panose="020B0503020204020204" pitchFamily="34" charset="-122"/>
                <a:ea typeface="微软雅黑" panose="020B0503020204020204" pitchFamily="34" charset="-122"/>
                <a:sym typeface="Huawei Sans"/>
              </a:rPr>
              <a:t>9</a:t>
            </a:r>
            <a:endParaRPr sz="1200" dirty="0">
              <a:solidFill>
                <a:schemeClr val="tx1"/>
              </a:solidFill>
              <a:latin typeface="微软雅黑" panose="020B0503020204020204" pitchFamily="34" charset="-122"/>
              <a:ea typeface="微软雅黑" panose="020B0503020204020204" pitchFamily="34" charset="-122"/>
              <a:sym typeface="Huawei Sans"/>
            </a:endParaRPr>
          </a:p>
        </p:txBody>
      </p:sp>
      <p:sp>
        <p:nvSpPr>
          <p:cNvPr id="175" name="全场景融合">
            <a:extLst>
              <a:ext uri="{FF2B5EF4-FFF2-40B4-BE49-F238E27FC236}">
                <a16:creationId xmlns:a16="http://schemas.microsoft.com/office/drawing/2014/main" id="{93B29BDC-321E-4063-93A7-25179B9AA468}"/>
              </a:ext>
            </a:extLst>
          </p:cNvPr>
          <p:cNvSpPr txBox="1"/>
          <p:nvPr/>
        </p:nvSpPr>
        <p:spPr>
          <a:xfrm>
            <a:off x="7102078" y="1993745"/>
            <a:ext cx="1646972" cy="484492"/>
          </a:xfrm>
          <a:prstGeom prst="rect">
            <a:avLst/>
          </a:prstGeom>
          <a:noFill/>
        </p:spPr>
        <p:txBody>
          <a:bodyPr wrap="square" lIns="0" tIns="0" rIns="0" bIns="0" rtlCol="0">
            <a:spAutoFit/>
          </a:bodyPr>
          <a:lstStyle>
            <a:defPPr>
              <a:defRPr lang="en-US"/>
            </a:defPPr>
            <a:lvl1pPr algn="ctr" defTabSz="240030">
              <a:lnSpc>
                <a:spcPct val="120000"/>
              </a:lnSpc>
              <a:defRPr sz="700" b="1">
                <a:latin typeface="微软雅黑" panose="020B0503020204020204" pitchFamily="34" charset="-122"/>
                <a:ea typeface="微软雅黑" panose="020B0503020204020204" pitchFamily="34" charset="-122"/>
                <a:cs typeface="Huawei Sans" charset="0"/>
              </a:defRPr>
            </a:lvl1pPr>
          </a:lstStyle>
          <a:p>
            <a:r>
              <a:rPr lang="zh-CN" altLang="en-US" sz="900" dirty="0">
                <a:sym typeface="Helvetica"/>
              </a:rPr>
              <a:t>资源池化架构</a:t>
            </a:r>
            <a:endParaRPr lang="en-US" altLang="zh-CN" sz="900" dirty="0">
              <a:sym typeface="Helvetica"/>
            </a:endParaRPr>
          </a:p>
          <a:p>
            <a:r>
              <a:rPr lang="zh-CN" altLang="en-US" sz="900" dirty="0">
                <a:sym typeface="Helvetica"/>
              </a:rPr>
              <a:t>全场景</a:t>
            </a:r>
            <a:r>
              <a:rPr lang="en-US" altLang="zh-CN" sz="900" dirty="0">
                <a:sym typeface="Helvetica"/>
              </a:rPr>
              <a:t>AI</a:t>
            </a:r>
            <a:r>
              <a:rPr lang="zh-CN" altLang="en-US" sz="900" dirty="0">
                <a:sym typeface="Helvetica"/>
              </a:rPr>
              <a:t>能力</a:t>
            </a:r>
            <a:endParaRPr lang="en-US" altLang="zh-CN" sz="900" dirty="0">
              <a:sym typeface="Helvetica"/>
            </a:endParaRPr>
          </a:p>
          <a:p>
            <a:r>
              <a:rPr lang="zh-CN" altLang="en-US" sz="900" dirty="0">
                <a:sym typeface="Helvetica"/>
              </a:rPr>
              <a:t>多种向量数据库引擎</a:t>
            </a:r>
            <a:endParaRPr lang="en-US" altLang="zh-CN" sz="900" dirty="0">
              <a:sym typeface="Helvetica"/>
            </a:endParaRPr>
          </a:p>
        </p:txBody>
      </p:sp>
      <p:sp>
        <p:nvSpPr>
          <p:cNvPr id="176" name="业务开发…">
            <a:extLst>
              <a:ext uri="{FF2B5EF4-FFF2-40B4-BE49-F238E27FC236}">
                <a16:creationId xmlns:a16="http://schemas.microsoft.com/office/drawing/2014/main" id="{8FFF7922-7C64-4981-BE09-A526A35FEC91}"/>
              </a:ext>
            </a:extLst>
          </p:cNvPr>
          <p:cNvSpPr txBox="1"/>
          <p:nvPr/>
        </p:nvSpPr>
        <p:spPr>
          <a:xfrm>
            <a:off x="789869" y="3259811"/>
            <a:ext cx="1057588" cy="220101"/>
          </a:xfrm>
          <a:prstGeom prst="rect">
            <a:avLst/>
          </a:prstGeom>
          <a:ln w="3175">
            <a:miter lim="400000"/>
          </a:ln>
        </p:spPr>
        <p:txBody>
          <a:bodyPr wrap="square" lIns="16911" tIns="16911" rIns="16911" bIns="16911" anchor="ctr">
            <a:spAutoFit/>
          </a:bodyPr>
          <a:lstStyle>
            <a:lvl1pPr defTabSz="2105025">
              <a:lnSpc>
                <a:spcPct val="120000"/>
              </a:lnSpc>
              <a:defRPr sz="3000">
                <a:latin typeface="FZLanTingHeiS-DB-GB"/>
                <a:ea typeface="FZLanTingHeiS-DB-GB"/>
                <a:cs typeface="FZLanTingHeiS-DB-GB"/>
                <a:sym typeface="FZLanTingHeiS-DB-GB"/>
              </a:defRPr>
            </a:lvl1pPr>
          </a:lstStyle>
          <a:p>
            <a:pPr algn="ctr" defTabSz="2475230" hangingPunct="0">
              <a:spcBef>
                <a:spcPts val="2645"/>
              </a:spcBef>
              <a:defRPr/>
            </a:pPr>
            <a:r>
              <a:rPr lang="en-US" altLang="zh-CN" sz="1100" b="1" kern="0" dirty="0" err="1">
                <a:latin typeface="微软雅黑" panose="020B0503020204020204" pitchFamily="34" charset="-122"/>
                <a:ea typeface="微软雅黑" panose="020B0503020204020204" pitchFamily="34" charset="-122"/>
              </a:rPr>
              <a:t>oGRAC</a:t>
            </a:r>
            <a:endParaRPr sz="1100" b="1" kern="0" dirty="0">
              <a:latin typeface="微软雅黑" panose="020B0503020204020204" pitchFamily="34" charset="-122"/>
              <a:ea typeface="微软雅黑" panose="020B0503020204020204" pitchFamily="34" charset="-122"/>
            </a:endParaRPr>
          </a:p>
        </p:txBody>
      </p:sp>
      <p:sp>
        <p:nvSpPr>
          <p:cNvPr id="177" name="业务开发…">
            <a:extLst>
              <a:ext uri="{FF2B5EF4-FFF2-40B4-BE49-F238E27FC236}">
                <a16:creationId xmlns:a16="http://schemas.microsoft.com/office/drawing/2014/main" id="{E53A5063-39D8-4571-AF31-5A1EBF6C8E4C}"/>
              </a:ext>
            </a:extLst>
          </p:cNvPr>
          <p:cNvSpPr txBox="1"/>
          <p:nvPr/>
        </p:nvSpPr>
        <p:spPr>
          <a:xfrm>
            <a:off x="609529" y="3785519"/>
            <a:ext cx="1493236" cy="211637"/>
          </a:xfrm>
          <a:prstGeom prst="rect">
            <a:avLst/>
          </a:prstGeom>
          <a:ln w="3175">
            <a:miter lim="400000"/>
          </a:ln>
        </p:spPr>
        <p:txBody>
          <a:bodyPr wrap="square" lIns="16911" tIns="16911" rIns="16911" bIns="16911" anchor="ctr">
            <a:spAutoFit/>
          </a:bodyPr>
          <a:lstStyle>
            <a:lvl1pPr defTabSz="2105025">
              <a:lnSpc>
                <a:spcPct val="120000"/>
              </a:lnSpc>
              <a:defRPr sz="3000">
                <a:latin typeface="FZLanTingHeiS-DB-GB"/>
                <a:ea typeface="FZLanTingHeiS-DB-GB"/>
                <a:cs typeface="FZLanTingHeiS-DB-GB"/>
                <a:sym typeface="FZLanTingHeiS-DB-GB"/>
              </a:defRPr>
            </a:lvl1pPr>
          </a:lstStyle>
          <a:p>
            <a:pPr algn="ctr" defTabSz="2475230" hangingPunct="0">
              <a:spcBef>
                <a:spcPts val="2645"/>
              </a:spcBef>
              <a:defRPr/>
            </a:pPr>
            <a:r>
              <a:rPr lang="zh-CN" altLang="en-US" sz="1050" b="1" kern="0" dirty="0">
                <a:latin typeface="微软雅黑" panose="020B0503020204020204" pitchFamily="34" charset="-122"/>
                <a:ea typeface="微软雅黑" panose="020B0503020204020204" pitchFamily="34" charset="-122"/>
              </a:rPr>
              <a:t>多读多写</a:t>
            </a:r>
            <a:endParaRPr lang="en-US" altLang="zh-CN" sz="1050" b="1" kern="0" dirty="0">
              <a:latin typeface="微软雅黑" panose="020B0503020204020204" pitchFamily="34" charset="-122"/>
              <a:ea typeface="微软雅黑" panose="020B0503020204020204" pitchFamily="34" charset="-122"/>
            </a:endParaRPr>
          </a:p>
        </p:txBody>
      </p:sp>
      <p:sp>
        <p:nvSpPr>
          <p:cNvPr id="178" name="业务开发…">
            <a:extLst>
              <a:ext uri="{FF2B5EF4-FFF2-40B4-BE49-F238E27FC236}">
                <a16:creationId xmlns:a16="http://schemas.microsoft.com/office/drawing/2014/main" id="{0959BFF8-1B6A-4CA9-8E55-5374FB48EEAF}"/>
              </a:ext>
            </a:extLst>
          </p:cNvPr>
          <p:cNvSpPr txBox="1"/>
          <p:nvPr/>
        </p:nvSpPr>
        <p:spPr>
          <a:xfrm>
            <a:off x="126014" y="4046058"/>
            <a:ext cx="2460267" cy="354818"/>
          </a:xfrm>
          <a:prstGeom prst="rect">
            <a:avLst/>
          </a:prstGeom>
          <a:ln w="3175">
            <a:miter lim="400000"/>
          </a:ln>
        </p:spPr>
        <p:txBody>
          <a:bodyPr wrap="square" lIns="16911" tIns="16911" rIns="16911" bIns="16911" anchor="ctr">
            <a:spAutoFit/>
          </a:bodyPr>
          <a:lstStyle>
            <a:lvl1pPr defTabSz="2105025">
              <a:lnSpc>
                <a:spcPct val="120000"/>
              </a:lnSpc>
              <a:defRPr sz="3000">
                <a:latin typeface="FZLanTingHeiS-DB-GB"/>
                <a:ea typeface="FZLanTingHeiS-DB-GB"/>
                <a:cs typeface="FZLanTingHeiS-DB-GB"/>
                <a:sym typeface="FZLanTingHeiS-DB-GB"/>
              </a:defRPr>
            </a:lvl1pPr>
          </a:lstStyle>
          <a:p>
            <a:pPr algn="ctr"/>
            <a:r>
              <a:rPr lang="zh-CN" altLang="en-US" sz="900" b="0" i="0" dirty="0">
                <a:effectLst/>
                <a:latin typeface="PingFang SC"/>
              </a:rPr>
              <a:t>全节点支持读写，无主从区分；跨节点事务一致性保证</a:t>
            </a:r>
            <a:r>
              <a:rPr lang="zh-CN" altLang="en-US" sz="900" dirty="0">
                <a:latin typeface="PingFang SC"/>
              </a:rPr>
              <a:t>；分布式</a:t>
            </a:r>
            <a:r>
              <a:rPr lang="en-US" altLang="zh-CN" sz="900" dirty="0">
                <a:latin typeface="PingFang SC"/>
              </a:rPr>
              <a:t>MVCC</a:t>
            </a:r>
            <a:endParaRPr lang="zh-CN" altLang="en-US" sz="900" b="0" i="0" dirty="0">
              <a:effectLst/>
              <a:latin typeface="PingFang SC"/>
            </a:endParaRPr>
          </a:p>
        </p:txBody>
      </p:sp>
      <p:sp>
        <p:nvSpPr>
          <p:cNvPr id="179" name="业务开发…">
            <a:extLst>
              <a:ext uri="{FF2B5EF4-FFF2-40B4-BE49-F238E27FC236}">
                <a16:creationId xmlns:a16="http://schemas.microsoft.com/office/drawing/2014/main" id="{165887C6-FAA1-4078-AB29-F886716CCC3C}"/>
              </a:ext>
            </a:extLst>
          </p:cNvPr>
          <p:cNvSpPr txBox="1"/>
          <p:nvPr/>
        </p:nvSpPr>
        <p:spPr>
          <a:xfrm>
            <a:off x="609529" y="4574830"/>
            <a:ext cx="1493236" cy="211637"/>
          </a:xfrm>
          <a:prstGeom prst="rect">
            <a:avLst/>
          </a:prstGeom>
          <a:ln w="3175">
            <a:miter lim="400000"/>
          </a:ln>
        </p:spPr>
        <p:txBody>
          <a:bodyPr wrap="square" lIns="16911" tIns="16911" rIns="16911" bIns="16911" anchor="ctr">
            <a:spAutoFit/>
          </a:bodyPr>
          <a:lstStyle>
            <a:lvl1pPr defTabSz="2105025">
              <a:lnSpc>
                <a:spcPct val="120000"/>
              </a:lnSpc>
              <a:defRPr sz="3000">
                <a:latin typeface="FZLanTingHeiS-DB-GB"/>
                <a:ea typeface="FZLanTingHeiS-DB-GB"/>
                <a:cs typeface="FZLanTingHeiS-DB-GB"/>
                <a:sym typeface="FZLanTingHeiS-DB-GB"/>
              </a:defRPr>
            </a:lvl1pPr>
          </a:lstStyle>
          <a:p>
            <a:pPr algn="ctr" defTabSz="2475230" hangingPunct="0">
              <a:spcBef>
                <a:spcPts val="2645"/>
              </a:spcBef>
              <a:defRPr/>
            </a:pPr>
            <a:r>
              <a:rPr lang="zh-CN" altLang="en-US" sz="1050" b="1" kern="0" dirty="0">
                <a:latin typeface="微软雅黑" panose="020B0503020204020204" pitchFamily="34" charset="-122"/>
                <a:ea typeface="微软雅黑" panose="020B0503020204020204" pitchFamily="34" charset="-122"/>
              </a:rPr>
              <a:t>高性能</a:t>
            </a:r>
            <a:endParaRPr lang="en-US" altLang="zh-CN" sz="1050" b="1" kern="0" dirty="0">
              <a:latin typeface="微软雅黑" panose="020B0503020204020204" pitchFamily="34" charset="-122"/>
              <a:ea typeface="微软雅黑" panose="020B0503020204020204" pitchFamily="34" charset="-122"/>
            </a:endParaRPr>
          </a:p>
        </p:txBody>
      </p:sp>
      <p:sp>
        <p:nvSpPr>
          <p:cNvPr id="180" name="业务开发…">
            <a:extLst>
              <a:ext uri="{FF2B5EF4-FFF2-40B4-BE49-F238E27FC236}">
                <a16:creationId xmlns:a16="http://schemas.microsoft.com/office/drawing/2014/main" id="{EFD5E7B9-A131-4A40-8978-12B3F68A1C5E}"/>
              </a:ext>
            </a:extLst>
          </p:cNvPr>
          <p:cNvSpPr txBox="1"/>
          <p:nvPr/>
        </p:nvSpPr>
        <p:spPr>
          <a:xfrm>
            <a:off x="95488" y="4828768"/>
            <a:ext cx="2460267" cy="188618"/>
          </a:xfrm>
          <a:prstGeom prst="rect">
            <a:avLst/>
          </a:prstGeom>
          <a:ln w="3175">
            <a:miter lim="400000"/>
          </a:ln>
        </p:spPr>
        <p:txBody>
          <a:bodyPr wrap="square" lIns="16911" tIns="16911" rIns="16911" bIns="16911" anchor="ctr">
            <a:spAutoFit/>
          </a:bodyPr>
          <a:lstStyle>
            <a:lvl1pPr defTabSz="2105025">
              <a:lnSpc>
                <a:spcPct val="120000"/>
              </a:lnSpc>
              <a:defRPr sz="3000">
                <a:latin typeface="FZLanTingHeiS-DB-GB"/>
                <a:ea typeface="FZLanTingHeiS-DB-GB"/>
                <a:cs typeface="FZLanTingHeiS-DB-GB"/>
                <a:sym typeface="FZLanTingHeiS-DB-GB"/>
              </a:defRPr>
            </a:lvl1pPr>
          </a:lstStyle>
          <a:p>
            <a:pPr algn="ctr" defTabSz="2475230" hangingPunct="0">
              <a:spcBef>
                <a:spcPts val="2645"/>
              </a:spcBef>
              <a:defRPr/>
            </a:pPr>
            <a:r>
              <a:rPr lang="zh-CN" altLang="en-US" sz="900" kern="0" dirty="0">
                <a:latin typeface="PingFang SC"/>
                <a:ea typeface="微软雅黑" panose="020B0503020204020204" pitchFamily="34" charset="-122"/>
              </a:rPr>
              <a:t>鲲鹏</a:t>
            </a:r>
            <a:r>
              <a:rPr lang="en-US" altLang="zh-CN" sz="900" kern="0" dirty="0">
                <a:latin typeface="PingFang SC"/>
                <a:ea typeface="微软雅黑" panose="020B0503020204020204" pitchFamily="34" charset="-122"/>
              </a:rPr>
              <a:t>920</a:t>
            </a:r>
            <a:r>
              <a:rPr lang="zh-CN" altLang="en-US" sz="900" kern="0" dirty="0">
                <a:latin typeface="PingFang SC"/>
                <a:ea typeface="微软雅黑" panose="020B0503020204020204" pitchFamily="34" charset="-122"/>
              </a:rPr>
              <a:t>两节点</a:t>
            </a:r>
            <a:r>
              <a:rPr lang="en-US" altLang="zh-CN" sz="900" kern="0" dirty="0">
                <a:latin typeface="PingFang SC"/>
                <a:ea typeface="微软雅黑" panose="020B0503020204020204" pitchFamily="34" charset="-122"/>
              </a:rPr>
              <a:t>350W </a:t>
            </a:r>
            <a:r>
              <a:rPr lang="en-US" altLang="zh-CN" sz="900" kern="0" dirty="0" err="1">
                <a:latin typeface="PingFang SC"/>
                <a:ea typeface="微软雅黑" panose="020B0503020204020204" pitchFamily="34" charset="-122"/>
              </a:rPr>
              <a:t>tpmc</a:t>
            </a:r>
            <a:endParaRPr lang="en-US" altLang="zh-CN" sz="900" kern="0" dirty="0">
              <a:latin typeface="微软雅黑" panose="020B0503020204020204" pitchFamily="34" charset="-122"/>
              <a:ea typeface="微软雅黑" panose="020B0503020204020204" pitchFamily="34" charset="-122"/>
            </a:endParaRPr>
          </a:p>
        </p:txBody>
      </p:sp>
      <p:sp>
        <p:nvSpPr>
          <p:cNvPr id="181" name="业务开发…">
            <a:extLst>
              <a:ext uri="{FF2B5EF4-FFF2-40B4-BE49-F238E27FC236}">
                <a16:creationId xmlns:a16="http://schemas.microsoft.com/office/drawing/2014/main" id="{EDB6418B-34AE-4AC7-8E60-AB768839C963}"/>
              </a:ext>
            </a:extLst>
          </p:cNvPr>
          <p:cNvSpPr txBox="1"/>
          <p:nvPr/>
        </p:nvSpPr>
        <p:spPr>
          <a:xfrm>
            <a:off x="609529" y="5374569"/>
            <a:ext cx="1493236" cy="211637"/>
          </a:xfrm>
          <a:prstGeom prst="rect">
            <a:avLst/>
          </a:prstGeom>
          <a:ln w="3175">
            <a:miter lim="400000"/>
          </a:ln>
        </p:spPr>
        <p:txBody>
          <a:bodyPr wrap="square" lIns="16911" tIns="16911" rIns="16911" bIns="16911" anchor="ctr">
            <a:spAutoFit/>
          </a:bodyPr>
          <a:lstStyle>
            <a:lvl1pPr defTabSz="2105025">
              <a:lnSpc>
                <a:spcPct val="120000"/>
              </a:lnSpc>
              <a:defRPr sz="3000">
                <a:latin typeface="FZLanTingHeiS-DB-GB"/>
                <a:ea typeface="FZLanTingHeiS-DB-GB"/>
                <a:cs typeface="FZLanTingHeiS-DB-GB"/>
                <a:sym typeface="FZLanTingHeiS-DB-GB"/>
              </a:defRPr>
            </a:lvl1pPr>
          </a:lstStyle>
          <a:p>
            <a:pPr algn="ctr" defTabSz="2475230" hangingPunct="0">
              <a:spcBef>
                <a:spcPts val="2645"/>
              </a:spcBef>
              <a:defRPr/>
            </a:pPr>
            <a:r>
              <a:rPr lang="zh-CN" altLang="en-US" sz="1050" b="1" kern="0" dirty="0">
                <a:latin typeface="微软雅黑" panose="020B0503020204020204" pitchFamily="34" charset="-122"/>
                <a:ea typeface="微软雅黑" panose="020B0503020204020204" pitchFamily="34" charset="-122"/>
              </a:rPr>
              <a:t>存储引擎</a:t>
            </a:r>
          </a:p>
        </p:txBody>
      </p:sp>
      <p:sp>
        <p:nvSpPr>
          <p:cNvPr id="183" name="业务开发…">
            <a:extLst>
              <a:ext uri="{FF2B5EF4-FFF2-40B4-BE49-F238E27FC236}">
                <a16:creationId xmlns:a16="http://schemas.microsoft.com/office/drawing/2014/main" id="{6974FAA8-5677-45F6-9921-B206B55E7948}"/>
              </a:ext>
            </a:extLst>
          </p:cNvPr>
          <p:cNvSpPr txBox="1"/>
          <p:nvPr/>
        </p:nvSpPr>
        <p:spPr>
          <a:xfrm>
            <a:off x="217919" y="5611304"/>
            <a:ext cx="2382574" cy="352445"/>
          </a:xfrm>
          <a:prstGeom prst="rect">
            <a:avLst/>
          </a:prstGeom>
          <a:ln w="3175">
            <a:miter lim="400000"/>
          </a:ln>
        </p:spPr>
        <p:txBody>
          <a:bodyPr wrap="square" lIns="16911" tIns="16911" rIns="16911" bIns="16911" anchor="ctr">
            <a:spAutoFit/>
          </a:bodyPr>
          <a:lstStyle>
            <a:lvl1pPr defTabSz="2105025">
              <a:lnSpc>
                <a:spcPct val="120000"/>
              </a:lnSpc>
              <a:defRPr sz="3000">
                <a:latin typeface="FZLanTingHeiS-DB-GB"/>
                <a:ea typeface="FZLanTingHeiS-DB-GB"/>
                <a:cs typeface="FZLanTingHeiS-DB-GB"/>
                <a:sym typeface="FZLanTingHeiS-DB-GB"/>
              </a:defRPr>
            </a:lvl1pPr>
          </a:lstStyle>
          <a:p>
            <a:pPr algn="ctr" defTabSz="2475230" hangingPunct="0">
              <a:spcBef>
                <a:spcPts val="2645"/>
              </a:spcBef>
              <a:defRPr/>
            </a:pPr>
            <a:r>
              <a:rPr lang="zh-CN" altLang="en-US" sz="900" b="0" i="0" dirty="0">
                <a:effectLst/>
                <a:latin typeface="PingFang SC"/>
              </a:rPr>
              <a:t>可见性判断唯一标识；页面级多版本并发控制；基于事务槽的行锁机制</a:t>
            </a:r>
            <a:endParaRPr lang="zh-CN" altLang="en-US" sz="900" kern="0" dirty="0">
              <a:latin typeface="微软雅黑" panose="020B0503020204020204" pitchFamily="34" charset="-122"/>
              <a:ea typeface="微软雅黑" panose="020B0503020204020204" pitchFamily="34" charset="-122"/>
            </a:endParaRPr>
          </a:p>
        </p:txBody>
      </p:sp>
      <p:sp>
        <p:nvSpPr>
          <p:cNvPr id="228" name="业务开发…">
            <a:extLst>
              <a:ext uri="{FF2B5EF4-FFF2-40B4-BE49-F238E27FC236}">
                <a16:creationId xmlns:a16="http://schemas.microsoft.com/office/drawing/2014/main" id="{E9745AD6-218B-4C38-90E0-1CED39EA8588}"/>
              </a:ext>
            </a:extLst>
          </p:cNvPr>
          <p:cNvSpPr txBox="1"/>
          <p:nvPr/>
        </p:nvSpPr>
        <p:spPr>
          <a:xfrm>
            <a:off x="9211226" y="3269102"/>
            <a:ext cx="1485263" cy="220101"/>
          </a:xfrm>
          <a:prstGeom prst="rect">
            <a:avLst/>
          </a:prstGeom>
          <a:ln w="3175">
            <a:miter lim="400000"/>
          </a:ln>
        </p:spPr>
        <p:txBody>
          <a:bodyPr wrap="square" lIns="16911" tIns="16911" rIns="16911" bIns="16911" anchor="ctr">
            <a:spAutoFit/>
          </a:bodyPr>
          <a:lstStyle>
            <a:lvl1pPr defTabSz="2105025">
              <a:lnSpc>
                <a:spcPct val="120000"/>
              </a:lnSpc>
              <a:defRPr sz="3000">
                <a:latin typeface="FZLanTingHeiS-DB-GB"/>
                <a:ea typeface="FZLanTingHeiS-DB-GB"/>
                <a:cs typeface="FZLanTingHeiS-DB-GB"/>
                <a:sym typeface="FZLanTingHeiS-DB-GB"/>
              </a:defRPr>
            </a:lvl1pPr>
          </a:lstStyle>
          <a:p>
            <a:pPr algn="ctr" defTabSz="2475230" hangingPunct="0">
              <a:spcBef>
                <a:spcPts val="2645"/>
              </a:spcBef>
              <a:defRPr/>
            </a:pPr>
            <a:r>
              <a:rPr lang="en-US" altLang="zh-CN" sz="1100" b="1" kern="0" dirty="0">
                <a:latin typeface="微软雅黑" panose="020B0503020204020204" pitchFamily="34" charset="-122"/>
                <a:ea typeface="微软雅黑" panose="020B0503020204020204" pitchFamily="34" charset="-122"/>
              </a:rPr>
              <a:t>AI</a:t>
            </a:r>
            <a:r>
              <a:rPr lang="zh-CN" altLang="en-US" sz="1100" b="1" kern="0" dirty="0">
                <a:latin typeface="微软雅黑" panose="020B0503020204020204" pitchFamily="34" charset="-122"/>
                <a:ea typeface="微软雅黑" panose="020B0503020204020204" pitchFamily="34" charset="-122"/>
              </a:rPr>
              <a:t>能力全面增强</a:t>
            </a:r>
          </a:p>
        </p:txBody>
      </p:sp>
      <p:sp>
        <p:nvSpPr>
          <p:cNvPr id="229" name="业务开发…">
            <a:extLst>
              <a:ext uri="{FF2B5EF4-FFF2-40B4-BE49-F238E27FC236}">
                <a16:creationId xmlns:a16="http://schemas.microsoft.com/office/drawing/2014/main" id="{B74E8029-DE9D-4017-AF9D-790602BAE2DA}"/>
              </a:ext>
            </a:extLst>
          </p:cNvPr>
          <p:cNvSpPr txBox="1"/>
          <p:nvPr/>
        </p:nvSpPr>
        <p:spPr>
          <a:xfrm>
            <a:off x="7830182" y="3512211"/>
            <a:ext cx="4247352" cy="518644"/>
          </a:xfrm>
          <a:prstGeom prst="rect">
            <a:avLst/>
          </a:prstGeom>
          <a:ln w="3175">
            <a:miter lim="400000"/>
          </a:ln>
        </p:spPr>
        <p:txBody>
          <a:bodyPr wrap="square" lIns="16911" tIns="16911" rIns="16911" bIns="16911" anchor="ctr">
            <a:spAutoFit/>
          </a:bodyPr>
          <a:lstStyle>
            <a:lvl1pPr defTabSz="2105025">
              <a:lnSpc>
                <a:spcPct val="120000"/>
              </a:lnSpc>
              <a:defRPr sz="3000">
                <a:latin typeface="FZLanTingHeiS-DB-GB"/>
                <a:ea typeface="FZLanTingHeiS-DB-GB"/>
                <a:cs typeface="FZLanTingHeiS-DB-GB"/>
                <a:sym typeface="FZLanTingHeiS-DB-GB"/>
              </a:defRPr>
            </a:lvl1pPr>
          </a:lstStyle>
          <a:p>
            <a:pPr algn="ctr" defTabSz="2475230" hangingPunct="0">
              <a:spcBef>
                <a:spcPts val="2645"/>
              </a:spcBef>
              <a:defRPr/>
            </a:pPr>
            <a:r>
              <a:rPr lang="en-US" altLang="zh-CN" sz="900" kern="0" dirty="0" err="1">
                <a:latin typeface="微软雅黑" panose="020B0503020204020204" pitchFamily="34" charset="-122"/>
                <a:ea typeface="微软雅黑" panose="020B0503020204020204" pitchFamily="34" charset="-122"/>
              </a:rPr>
              <a:t>DataVec</a:t>
            </a:r>
            <a:r>
              <a:rPr lang="zh-CN" altLang="en-US" sz="900" kern="0" dirty="0">
                <a:latin typeface="微软雅黑" panose="020B0503020204020204" pitchFamily="34" charset="-122"/>
                <a:ea typeface="微软雅黑" panose="020B0503020204020204" pitchFamily="34" charset="-122"/>
              </a:rPr>
              <a:t>：结合鲲鹏</a:t>
            </a:r>
            <a:r>
              <a:rPr lang="en-US" altLang="zh-CN" sz="900" kern="0" dirty="0">
                <a:latin typeface="微软雅黑" panose="020B0503020204020204" pitchFamily="34" charset="-122"/>
                <a:ea typeface="微软雅黑" panose="020B0503020204020204" pitchFamily="34" charset="-122"/>
              </a:rPr>
              <a:t>RAG</a:t>
            </a:r>
            <a:r>
              <a:rPr lang="zh-CN" altLang="en-US" sz="900" kern="0" dirty="0">
                <a:latin typeface="微软雅黑" panose="020B0503020204020204" pitchFamily="34" charset="-122"/>
                <a:ea typeface="微软雅黑" panose="020B0503020204020204" pitchFamily="34" charset="-122"/>
              </a:rPr>
              <a:t>一体机解决方案，通过量化加速、向标融合等技术，解决</a:t>
            </a:r>
            <a:r>
              <a:rPr lang="en-US" altLang="zh-CN" sz="900" kern="0" dirty="0" err="1">
                <a:latin typeface="微软雅黑" panose="020B0503020204020204" pitchFamily="34" charset="-122"/>
                <a:ea typeface="微软雅黑" panose="020B0503020204020204" pitchFamily="34" charset="-122"/>
              </a:rPr>
              <a:t>DeepSeek</a:t>
            </a:r>
            <a:r>
              <a:rPr lang="zh-CN" altLang="en-US" sz="900" kern="0" dirty="0">
                <a:latin typeface="微软雅黑" panose="020B0503020204020204" pitchFamily="34" charset="-122"/>
                <a:ea typeface="微软雅黑" panose="020B0503020204020204" pitchFamily="34" charset="-122"/>
              </a:rPr>
              <a:t>等大模型“知识幻觉”问题，提升</a:t>
            </a:r>
            <a:r>
              <a:rPr lang="en-US" altLang="zh-CN" sz="900" kern="0" dirty="0">
                <a:latin typeface="微软雅黑" panose="020B0503020204020204" pitchFamily="34" charset="-122"/>
                <a:ea typeface="微软雅黑" panose="020B0503020204020204" pitchFamily="34" charset="-122"/>
              </a:rPr>
              <a:t>LLM</a:t>
            </a:r>
            <a:r>
              <a:rPr lang="zh-CN" altLang="en-US" sz="900" kern="0" dirty="0">
                <a:latin typeface="微软雅黑" panose="020B0503020204020204" pitchFamily="34" charset="-122"/>
                <a:ea typeface="微软雅黑" panose="020B0503020204020204" pitchFamily="34" charset="-122"/>
              </a:rPr>
              <a:t>大语言模型在回答问题的实时性和准确性</a:t>
            </a:r>
            <a:endParaRPr lang="en-US" altLang="zh-CN" sz="900" kern="0" dirty="0">
              <a:latin typeface="微软雅黑" panose="020B0503020204020204" pitchFamily="34" charset="-122"/>
              <a:ea typeface="微软雅黑" panose="020B0503020204020204" pitchFamily="34" charset="-122"/>
            </a:endParaRPr>
          </a:p>
        </p:txBody>
      </p:sp>
      <p:sp>
        <p:nvSpPr>
          <p:cNvPr id="232" name="业务开发…">
            <a:extLst>
              <a:ext uri="{FF2B5EF4-FFF2-40B4-BE49-F238E27FC236}">
                <a16:creationId xmlns:a16="http://schemas.microsoft.com/office/drawing/2014/main" id="{B90EE543-1EAF-4960-9AF4-A7605BA78CCE}"/>
              </a:ext>
            </a:extLst>
          </p:cNvPr>
          <p:cNvSpPr txBox="1"/>
          <p:nvPr/>
        </p:nvSpPr>
        <p:spPr>
          <a:xfrm>
            <a:off x="8080004" y="4438589"/>
            <a:ext cx="3788740" cy="1351692"/>
          </a:xfrm>
          <a:prstGeom prst="rect">
            <a:avLst/>
          </a:prstGeom>
          <a:ln w="3175">
            <a:miter lim="400000"/>
          </a:ln>
        </p:spPr>
        <p:txBody>
          <a:bodyPr wrap="square" lIns="16911" tIns="16911" rIns="16911" bIns="16911" anchor="ctr">
            <a:spAutoFit/>
          </a:bodyPr>
          <a:lstStyle>
            <a:lvl1pPr defTabSz="2105025">
              <a:lnSpc>
                <a:spcPct val="120000"/>
              </a:lnSpc>
              <a:defRPr sz="3000">
                <a:latin typeface="FZLanTingHeiS-DB-GB"/>
                <a:ea typeface="FZLanTingHeiS-DB-GB"/>
                <a:cs typeface="FZLanTingHeiS-DB-GB"/>
                <a:sym typeface="FZLanTingHeiS-DB-GB"/>
              </a:defRPr>
            </a:lvl1pPr>
          </a:lstStyle>
          <a:p>
            <a:pPr algn="ctr" defTabSz="2475230" hangingPunct="0">
              <a:spcBef>
                <a:spcPts val="2645"/>
              </a:spcBef>
              <a:defRPr/>
            </a:pPr>
            <a:r>
              <a:rPr lang="zh-CN" altLang="en-US" sz="900" kern="0" dirty="0">
                <a:latin typeface="微软雅黑" panose="020B0503020204020204" pitchFamily="34" charset="-122"/>
                <a:ea typeface="微软雅黑" panose="020B0503020204020204" pitchFamily="34" charset="-122"/>
              </a:rPr>
              <a:t>支持</a:t>
            </a:r>
            <a:r>
              <a:rPr lang="zh-CN" altLang="en-US" sz="900" b="0" i="0" dirty="0">
                <a:effectLst/>
                <a:latin typeface="PingFang SC"/>
              </a:rPr>
              <a:t>一站式的 </a:t>
            </a:r>
            <a:r>
              <a:rPr lang="en-US" altLang="zh-CN" sz="900" b="0" i="0" dirty="0">
                <a:effectLst/>
                <a:latin typeface="PingFang SC"/>
              </a:rPr>
              <a:t>AI </a:t>
            </a:r>
            <a:r>
              <a:rPr lang="zh-CN" altLang="en-US" sz="900" b="0" i="0" dirty="0">
                <a:effectLst/>
                <a:latin typeface="PingFang SC"/>
              </a:rPr>
              <a:t>能力集成方案</a:t>
            </a:r>
            <a:r>
              <a:rPr lang="en-US" altLang="zh-CN" sz="900" b="0" i="0" dirty="0" err="1">
                <a:effectLst/>
                <a:latin typeface="PingFang SC"/>
              </a:rPr>
              <a:t>oGAI</a:t>
            </a:r>
            <a:r>
              <a:rPr lang="zh-CN" altLang="en-US" sz="900" b="0" i="0" dirty="0">
                <a:effectLst/>
                <a:latin typeface="PingFang SC"/>
              </a:rPr>
              <a:t>，可以在数据库内部直接调用</a:t>
            </a:r>
            <a:r>
              <a:rPr lang="en-US" altLang="zh-CN" sz="900" b="0" i="0" dirty="0">
                <a:effectLst/>
                <a:latin typeface="PingFang SC"/>
              </a:rPr>
              <a:t>AI</a:t>
            </a:r>
            <a:r>
              <a:rPr lang="zh-CN" altLang="en-US" sz="900" b="0" i="0" dirty="0">
                <a:effectLst/>
                <a:latin typeface="PingFang SC"/>
              </a:rPr>
              <a:t>模型进行文本向量化、文本生成、文档重排序等操作，无需依赖外部应用层实现</a:t>
            </a:r>
            <a:endParaRPr lang="en-US" altLang="zh-CN" sz="900" b="0" i="0" dirty="0">
              <a:effectLst/>
              <a:latin typeface="PingFang SC"/>
            </a:endParaRPr>
          </a:p>
          <a:p>
            <a:pPr algn="ctr" defTabSz="2475230" hangingPunct="0">
              <a:spcBef>
                <a:spcPts val="2645"/>
              </a:spcBef>
              <a:defRPr/>
            </a:pPr>
            <a:r>
              <a:rPr lang="zh-CN" altLang="en-US" sz="900" kern="0" dirty="0">
                <a:latin typeface="微软雅黑" panose="020B0503020204020204" pitchFamily="34" charset="-122"/>
                <a:ea typeface="微软雅黑" panose="020B0503020204020204" pitchFamily="34" charset="-122"/>
              </a:rPr>
              <a:t>新增支持</a:t>
            </a:r>
            <a:r>
              <a:rPr lang="en-US" altLang="zh-CN" sz="900" kern="0" dirty="0">
                <a:latin typeface="微软雅黑" panose="020B0503020204020204" pitchFamily="34" charset="-122"/>
                <a:ea typeface="微软雅黑" panose="020B0503020204020204" pitchFamily="34" charset="-122"/>
              </a:rPr>
              <a:t>BM25</a:t>
            </a:r>
            <a:r>
              <a:rPr lang="zh-CN" altLang="en-US" sz="900" kern="0" dirty="0">
                <a:latin typeface="微软雅黑" panose="020B0503020204020204" pitchFamily="34" charset="-122"/>
                <a:ea typeface="微软雅黑" panose="020B0503020204020204" pitchFamily="34" charset="-122"/>
              </a:rPr>
              <a:t>全文索引、</a:t>
            </a:r>
            <a:r>
              <a:rPr lang="en-US" altLang="zh-CN" sz="900" kern="0" dirty="0" err="1">
                <a:latin typeface="微软雅黑" panose="020B0503020204020204" pitchFamily="34" charset="-122"/>
                <a:ea typeface="微软雅黑" panose="020B0503020204020204" pitchFamily="34" charset="-122"/>
              </a:rPr>
              <a:t>DiskANN</a:t>
            </a:r>
            <a:r>
              <a:rPr lang="zh-CN" altLang="en-US" sz="900" kern="0" dirty="0">
                <a:latin typeface="微软雅黑" panose="020B0503020204020204" pitchFamily="34" charset="-122"/>
                <a:ea typeface="微软雅黑" panose="020B0503020204020204" pitchFamily="34" charset="-122"/>
              </a:rPr>
              <a:t>磁盘索引、</a:t>
            </a:r>
            <a:r>
              <a:rPr lang="en-US" altLang="zh-CN" sz="900" kern="0" dirty="0" err="1">
                <a:latin typeface="微软雅黑" panose="020B0503020204020204" pitchFamily="34" charset="-122"/>
                <a:ea typeface="微软雅黑" panose="020B0503020204020204" pitchFamily="34" charset="-122"/>
              </a:rPr>
              <a:t>RabitQ</a:t>
            </a:r>
            <a:r>
              <a:rPr lang="zh-CN" altLang="en-US" sz="900" kern="0" dirty="0">
                <a:latin typeface="微软雅黑" panose="020B0503020204020204" pitchFamily="34" charset="-122"/>
                <a:ea typeface="微软雅黑" panose="020B0503020204020204" pitchFamily="34" charset="-122"/>
              </a:rPr>
              <a:t>量化索引算法</a:t>
            </a:r>
            <a:endParaRPr lang="en-US" altLang="zh-CN" sz="900" kern="0" dirty="0">
              <a:latin typeface="微软雅黑" panose="020B0503020204020204" pitchFamily="34" charset="-122"/>
              <a:ea typeface="微软雅黑" panose="020B0503020204020204" pitchFamily="34" charset="-122"/>
            </a:endParaRPr>
          </a:p>
          <a:p>
            <a:pPr algn="ctr" defTabSz="2475230" hangingPunct="0">
              <a:spcBef>
                <a:spcPts val="2645"/>
              </a:spcBef>
              <a:defRPr/>
            </a:pPr>
            <a:r>
              <a:rPr lang="zh-CN" altLang="en-US" sz="900" kern="0" dirty="0">
                <a:latin typeface="微软雅黑" panose="020B0503020204020204" pitchFamily="34" charset="-122"/>
                <a:ea typeface="微软雅黑" panose="020B0503020204020204" pitchFamily="34" charset="-122"/>
              </a:rPr>
              <a:t>适配</a:t>
            </a:r>
            <a:r>
              <a:rPr lang="en-US" altLang="zh-CN" sz="900" kern="0" dirty="0">
                <a:latin typeface="微软雅黑" panose="020B0503020204020204" pitchFamily="34" charset="-122"/>
                <a:ea typeface="微软雅黑" panose="020B0503020204020204" pitchFamily="34" charset="-122"/>
              </a:rPr>
              <a:t>MCP</a:t>
            </a:r>
            <a:r>
              <a:rPr lang="zh-CN" altLang="en-US" sz="900" kern="0" dirty="0">
                <a:latin typeface="微软雅黑" panose="020B0503020204020204" pitchFamily="34" charset="-122"/>
                <a:ea typeface="微软雅黑" panose="020B0503020204020204" pitchFamily="34" charset="-122"/>
              </a:rPr>
              <a:t>，让</a:t>
            </a:r>
            <a:r>
              <a:rPr lang="en-US" altLang="zh-CN" sz="900" kern="0" dirty="0">
                <a:latin typeface="微软雅黑" panose="020B0503020204020204" pitchFamily="34" charset="-122"/>
                <a:ea typeface="微软雅黑" panose="020B0503020204020204" pitchFamily="34" charset="-122"/>
              </a:rPr>
              <a:t>AI</a:t>
            </a:r>
            <a:r>
              <a:rPr lang="zh-CN" altLang="en-US" sz="900" kern="0" dirty="0">
                <a:latin typeface="微软雅黑" panose="020B0503020204020204" pitchFamily="34" charset="-122"/>
                <a:ea typeface="微软雅黑" panose="020B0503020204020204" pitchFamily="34" charset="-122"/>
              </a:rPr>
              <a:t>智能体能够通过标准化协议安全、高效地直接操作数据库</a:t>
            </a:r>
            <a:endParaRPr lang="en-US" altLang="zh-CN" sz="900" kern="0" dirty="0">
              <a:latin typeface="微软雅黑" panose="020B0503020204020204" pitchFamily="34" charset="-122"/>
              <a:ea typeface="微软雅黑" panose="020B0503020204020204" pitchFamily="34" charset="-122"/>
            </a:endParaRPr>
          </a:p>
        </p:txBody>
      </p:sp>
      <p:pic>
        <p:nvPicPr>
          <p:cNvPr id="233" name="编组备份 10.png" descr="编组备份 10.png">
            <a:extLst>
              <a:ext uri="{FF2B5EF4-FFF2-40B4-BE49-F238E27FC236}">
                <a16:creationId xmlns:a16="http://schemas.microsoft.com/office/drawing/2014/main" id="{CB73A7F9-44C4-415C-B9B7-BB235F1193D0}"/>
              </a:ext>
            </a:extLst>
          </p:cNvPr>
          <p:cNvPicPr/>
          <p:nvPr/>
        </p:nvPicPr>
        <p:blipFill>
          <a:blip r:embed="rId5"/>
          <a:stretch>
            <a:fillRect/>
          </a:stretch>
        </p:blipFill>
        <p:spPr>
          <a:xfrm>
            <a:off x="8647776" y="1630021"/>
            <a:ext cx="509059" cy="509518"/>
          </a:xfrm>
          <a:prstGeom prst="rect">
            <a:avLst/>
          </a:prstGeom>
          <a:ln w="3175">
            <a:miter lim="400000"/>
            <a:headEnd/>
            <a:tailEnd/>
          </a:ln>
        </p:spPr>
      </p:pic>
      <p:sp>
        <p:nvSpPr>
          <p:cNvPr id="234" name="LTS版本…">
            <a:extLst>
              <a:ext uri="{FF2B5EF4-FFF2-40B4-BE49-F238E27FC236}">
                <a16:creationId xmlns:a16="http://schemas.microsoft.com/office/drawing/2014/main" id="{CD117D34-12BC-4BAD-8CA2-616D06519192}"/>
              </a:ext>
            </a:extLst>
          </p:cNvPr>
          <p:cNvSpPr txBox="1"/>
          <p:nvPr/>
        </p:nvSpPr>
        <p:spPr>
          <a:xfrm>
            <a:off x="8451115" y="1302669"/>
            <a:ext cx="901822" cy="357361"/>
          </a:xfrm>
          <a:prstGeom prst="rect">
            <a:avLst/>
          </a:prstGeom>
          <a:ln w="3175">
            <a:miter lim="400000"/>
          </a:ln>
        </p:spPr>
        <p:txBody>
          <a:bodyPr wrap="square" lIns="16329" tIns="16329" rIns="16329" bIns="16329" anchor="b">
            <a:spAutoFit/>
          </a:bodyPr>
          <a:lstStyle>
            <a:defPPr>
              <a:defRPr lang="en-US"/>
            </a:defPPr>
            <a:lvl1pPr algn="ctr" defTabSz="209550">
              <a:lnSpc>
                <a:spcPct val="110000"/>
              </a:lnSpc>
              <a:defRPr sz="935">
                <a:solidFill>
                  <a:srgbClr val="FFC000"/>
                </a:solidFill>
                <a:latin typeface="方正兰亭黑简体" panose="02000000000000000000" pitchFamily="2" charset="-122"/>
                <a:ea typeface="方正兰亭黑简体" panose="02000000000000000000" pitchFamily="2" charset="-122"/>
                <a:cs typeface="FZLanTingHeiS-R-GB"/>
              </a:defRPr>
            </a:lvl1pPr>
          </a:lstStyle>
          <a:p>
            <a:pPr defTabSz="184785"/>
            <a:r>
              <a:rPr lang="en-US" altLang="zh-CN" sz="800" dirty="0">
                <a:solidFill>
                  <a:schemeClr val="tx1"/>
                </a:solidFill>
                <a:latin typeface="微软雅黑" panose="020B0503020204020204" pitchFamily="34" charset="-122"/>
                <a:ea typeface="微软雅黑" panose="020B0503020204020204" pitchFamily="34" charset="-122"/>
                <a:sym typeface="FZLanTingHeiS-R-GB"/>
              </a:rPr>
              <a:t>Release 7.0.0-RC1</a:t>
            </a:r>
          </a:p>
          <a:p>
            <a:pPr defTabSz="184785"/>
            <a:r>
              <a:rPr sz="1200" dirty="0">
                <a:solidFill>
                  <a:schemeClr val="tx1"/>
                </a:solidFill>
                <a:latin typeface="微软雅黑" panose="020B0503020204020204" pitchFamily="34" charset="-122"/>
                <a:ea typeface="微软雅黑" panose="020B0503020204020204" pitchFamily="34" charset="-122"/>
                <a:sym typeface="Huawei Sans"/>
              </a:rPr>
              <a:t>202</a:t>
            </a:r>
            <a:r>
              <a:rPr lang="en-US" sz="1200" dirty="0">
                <a:solidFill>
                  <a:schemeClr val="tx1"/>
                </a:solidFill>
                <a:latin typeface="微软雅黑" panose="020B0503020204020204" pitchFamily="34" charset="-122"/>
                <a:ea typeface="微软雅黑" panose="020B0503020204020204" pitchFamily="34" charset="-122"/>
                <a:sym typeface="Huawei Sans"/>
              </a:rPr>
              <a:t>5</a:t>
            </a:r>
            <a:r>
              <a:rPr sz="1200" dirty="0">
                <a:solidFill>
                  <a:schemeClr val="tx1"/>
                </a:solidFill>
                <a:latin typeface="微软雅黑" panose="020B0503020204020204" pitchFamily="34" charset="-122"/>
                <a:ea typeface="微软雅黑" panose="020B0503020204020204" pitchFamily="34" charset="-122"/>
                <a:sym typeface="Huawei Sans"/>
              </a:rPr>
              <a:t>.0</a:t>
            </a:r>
            <a:r>
              <a:rPr lang="en-US" sz="1200" dirty="0">
                <a:solidFill>
                  <a:schemeClr val="tx1"/>
                </a:solidFill>
                <a:latin typeface="微软雅黑" panose="020B0503020204020204" pitchFamily="34" charset="-122"/>
                <a:ea typeface="微软雅黑" panose="020B0503020204020204" pitchFamily="34" charset="-122"/>
                <a:sym typeface="Huawei Sans"/>
              </a:rPr>
              <a:t>3</a:t>
            </a:r>
            <a:endParaRPr sz="1200" dirty="0">
              <a:solidFill>
                <a:schemeClr val="tx1"/>
              </a:solidFill>
              <a:latin typeface="微软雅黑" panose="020B0503020204020204" pitchFamily="34" charset="-122"/>
              <a:ea typeface="微软雅黑" panose="020B0503020204020204" pitchFamily="34" charset="-122"/>
              <a:sym typeface="Huawei Sans"/>
            </a:endParaRPr>
          </a:p>
        </p:txBody>
      </p:sp>
      <p:sp>
        <p:nvSpPr>
          <p:cNvPr id="235" name="全场景融合">
            <a:extLst>
              <a:ext uri="{FF2B5EF4-FFF2-40B4-BE49-F238E27FC236}">
                <a16:creationId xmlns:a16="http://schemas.microsoft.com/office/drawing/2014/main" id="{8B1F296F-46DA-4B29-B577-42D9F91B774D}"/>
              </a:ext>
            </a:extLst>
          </p:cNvPr>
          <p:cNvSpPr txBox="1"/>
          <p:nvPr/>
        </p:nvSpPr>
        <p:spPr>
          <a:xfrm>
            <a:off x="8371279" y="1980393"/>
            <a:ext cx="1144839" cy="318292"/>
          </a:xfrm>
          <a:prstGeom prst="rect">
            <a:avLst/>
          </a:prstGeom>
          <a:noFill/>
        </p:spPr>
        <p:txBody>
          <a:bodyPr wrap="square" lIns="0" tIns="0" rIns="0" bIns="0" rtlCol="0">
            <a:spAutoFit/>
          </a:bodyPr>
          <a:lstStyle>
            <a:defPPr>
              <a:defRPr lang="en-US"/>
            </a:defPPr>
            <a:lvl1pPr algn="ctr" defTabSz="240030">
              <a:lnSpc>
                <a:spcPct val="120000"/>
              </a:lnSpc>
              <a:defRPr sz="700" b="1">
                <a:latin typeface="微软雅黑" panose="020B0503020204020204" pitchFamily="34" charset="-122"/>
                <a:ea typeface="微软雅黑" panose="020B0503020204020204" pitchFamily="34" charset="-122"/>
                <a:cs typeface="Huawei Sans" charset="0"/>
              </a:defRPr>
            </a:lvl1pPr>
          </a:lstStyle>
          <a:p>
            <a:r>
              <a:rPr lang="en-US" altLang="zh-CN" sz="900" dirty="0">
                <a:sym typeface="Helvetica"/>
              </a:rPr>
              <a:t>HTAP</a:t>
            </a:r>
          </a:p>
          <a:p>
            <a:r>
              <a:rPr lang="zh-CN" altLang="en-US" sz="900" dirty="0">
                <a:sym typeface="Helvetica"/>
              </a:rPr>
              <a:t>向量化能力增强</a:t>
            </a:r>
            <a:endParaRPr lang="en-US" altLang="zh-CN" sz="900" dirty="0">
              <a:sym typeface="Helvetica"/>
            </a:endParaRPr>
          </a:p>
        </p:txBody>
      </p:sp>
      <p:pic>
        <p:nvPicPr>
          <p:cNvPr id="85" name="编组备份 10.png" descr="编组备份 10.png">
            <a:extLst>
              <a:ext uri="{FF2B5EF4-FFF2-40B4-BE49-F238E27FC236}">
                <a16:creationId xmlns:a16="http://schemas.microsoft.com/office/drawing/2014/main" id="{F6C0E8E5-46A0-4910-ABAB-298C790B9677}"/>
              </a:ext>
            </a:extLst>
          </p:cNvPr>
          <p:cNvPicPr/>
          <p:nvPr/>
        </p:nvPicPr>
        <p:blipFill>
          <a:blip r:embed="rId5"/>
          <a:stretch>
            <a:fillRect/>
          </a:stretch>
        </p:blipFill>
        <p:spPr>
          <a:xfrm>
            <a:off x="9648974" y="1633741"/>
            <a:ext cx="509059" cy="509518"/>
          </a:xfrm>
          <a:prstGeom prst="rect">
            <a:avLst/>
          </a:prstGeom>
          <a:ln w="3175">
            <a:miter lim="400000"/>
            <a:headEnd/>
            <a:tailEnd/>
          </a:ln>
        </p:spPr>
      </p:pic>
      <p:sp>
        <p:nvSpPr>
          <p:cNvPr id="86" name="LTS版本…">
            <a:extLst>
              <a:ext uri="{FF2B5EF4-FFF2-40B4-BE49-F238E27FC236}">
                <a16:creationId xmlns:a16="http://schemas.microsoft.com/office/drawing/2014/main" id="{FFF92346-EDB2-468B-832C-4D862E6FF4AB}"/>
              </a:ext>
            </a:extLst>
          </p:cNvPr>
          <p:cNvSpPr txBox="1"/>
          <p:nvPr/>
        </p:nvSpPr>
        <p:spPr>
          <a:xfrm>
            <a:off x="9452313" y="1306389"/>
            <a:ext cx="901822" cy="357361"/>
          </a:xfrm>
          <a:prstGeom prst="rect">
            <a:avLst/>
          </a:prstGeom>
          <a:ln w="3175">
            <a:miter lim="400000"/>
          </a:ln>
        </p:spPr>
        <p:txBody>
          <a:bodyPr wrap="square" lIns="16329" tIns="16329" rIns="16329" bIns="16329" anchor="b">
            <a:spAutoFit/>
          </a:bodyPr>
          <a:lstStyle>
            <a:defPPr>
              <a:defRPr lang="en-US"/>
            </a:defPPr>
            <a:lvl1pPr algn="ctr" defTabSz="209550">
              <a:lnSpc>
                <a:spcPct val="110000"/>
              </a:lnSpc>
              <a:defRPr sz="935">
                <a:solidFill>
                  <a:srgbClr val="FFC000"/>
                </a:solidFill>
                <a:latin typeface="方正兰亭黑简体" panose="02000000000000000000" pitchFamily="2" charset="-122"/>
                <a:ea typeface="方正兰亭黑简体" panose="02000000000000000000" pitchFamily="2" charset="-122"/>
                <a:cs typeface="FZLanTingHeiS-R-GB"/>
              </a:defRPr>
            </a:lvl1pPr>
          </a:lstStyle>
          <a:p>
            <a:pPr defTabSz="184785"/>
            <a:r>
              <a:rPr lang="en-US" altLang="zh-CN" sz="800" dirty="0">
                <a:solidFill>
                  <a:schemeClr val="tx1"/>
                </a:solidFill>
                <a:latin typeface="微软雅黑" panose="020B0503020204020204" pitchFamily="34" charset="-122"/>
                <a:ea typeface="微软雅黑" panose="020B0503020204020204" pitchFamily="34" charset="-122"/>
                <a:sym typeface="FZLanTingHeiS-R-GB"/>
              </a:rPr>
              <a:t>Release 7.0.0-RC2</a:t>
            </a:r>
          </a:p>
          <a:p>
            <a:pPr defTabSz="184785"/>
            <a:r>
              <a:rPr sz="1200" dirty="0">
                <a:solidFill>
                  <a:schemeClr val="tx1"/>
                </a:solidFill>
                <a:latin typeface="微软雅黑" panose="020B0503020204020204" pitchFamily="34" charset="-122"/>
                <a:ea typeface="微软雅黑" panose="020B0503020204020204" pitchFamily="34" charset="-122"/>
                <a:sym typeface="Huawei Sans"/>
              </a:rPr>
              <a:t>202</a:t>
            </a:r>
            <a:r>
              <a:rPr lang="en-US" sz="1200" dirty="0">
                <a:solidFill>
                  <a:schemeClr val="tx1"/>
                </a:solidFill>
                <a:latin typeface="微软雅黑" panose="020B0503020204020204" pitchFamily="34" charset="-122"/>
                <a:ea typeface="微软雅黑" panose="020B0503020204020204" pitchFamily="34" charset="-122"/>
                <a:sym typeface="Huawei Sans"/>
              </a:rPr>
              <a:t>5</a:t>
            </a:r>
            <a:r>
              <a:rPr sz="1200" dirty="0">
                <a:solidFill>
                  <a:schemeClr val="tx1"/>
                </a:solidFill>
                <a:latin typeface="微软雅黑" panose="020B0503020204020204" pitchFamily="34" charset="-122"/>
                <a:ea typeface="微软雅黑" panose="020B0503020204020204" pitchFamily="34" charset="-122"/>
                <a:sym typeface="Huawei Sans"/>
              </a:rPr>
              <a:t>.0</a:t>
            </a:r>
            <a:r>
              <a:rPr lang="en-US" sz="1200" dirty="0">
                <a:solidFill>
                  <a:schemeClr val="tx1"/>
                </a:solidFill>
                <a:latin typeface="微软雅黑" panose="020B0503020204020204" pitchFamily="34" charset="-122"/>
                <a:ea typeface="微软雅黑" panose="020B0503020204020204" pitchFamily="34" charset="-122"/>
                <a:sym typeface="Huawei Sans"/>
              </a:rPr>
              <a:t>9</a:t>
            </a:r>
            <a:endParaRPr sz="1200" dirty="0">
              <a:solidFill>
                <a:schemeClr val="tx1"/>
              </a:solidFill>
              <a:latin typeface="微软雅黑" panose="020B0503020204020204" pitchFamily="34" charset="-122"/>
              <a:ea typeface="微软雅黑" panose="020B0503020204020204" pitchFamily="34" charset="-122"/>
              <a:sym typeface="Huawei Sans"/>
            </a:endParaRPr>
          </a:p>
        </p:txBody>
      </p:sp>
      <p:sp>
        <p:nvSpPr>
          <p:cNvPr id="87" name="全场景融合">
            <a:extLst>
              <a:ext uri="{FF2B5EF4-FFF2-40B4-BE49-F238E27FC236}">
                <a16:creationId xmlns:a16="http://schemas.microsoft.com/office/drawing/2014/main" id="{17FED0D4-3990-4D8A-95BF-9603593ABF22}"/>
              </a:ext>
            </a:extLst>
          </p:cNvPr>
          <p:cNvSpPr txBox="1"/>
          <p:nvPr/>
        </p:nvSpPr>
        <p:spPr>
          <a:xfrm>
            <a:off x="9352305" y="1984113"/>
            <a:ext cx="1144839" cy="318292"/>
          </a:xfrm>
          <a:prstGeom prst="rect">
            <a:avLst/>
          </a:prstGeom>
          <a:noFill/>
        </p:spPr>
        <p:txBody>
          <a:bodyPr wrap="square" lIns="0" tIns="0" rIns="0" bIns="0" rtlCol="0">
            <a:spAutoFit/>
          </a:bodyPr>
          <a:lstStyle>
            <a:defPPr>
              <a:defRPr lang="en-US"/>
            </a:defPPr>
            <a:lvl1pPr algn="ctr" defTabSz="240030">
              <a:lnSpc>
                <a:spcPct val="120000"/>
              </a:lnSpc>
              <a:defRPr sz="700" b="1">
                <a:latin typeface="微软雅黑" panose="020B0503020204020204" pitchFamily="34" charset="-122"/>
                <a:ea typeface="微软雅黑" panose="020B0503020204020204" pitchFamily="34" charset="-122"/>
                <a:cs typeface="Huawei Sans" charset="0"/>
              </a:defRPr>
            </a:lvl1pPr>
          </a:lstStyle>
          <a:p>
            <a:r>
              <a:rPr lang="zh-CN" altLang="en-US" sz="900" dirty="0">
                <a:sym typeface="Helvetica"/>
              </a:rPr>
              <a:t>黑匣子</a:t>
            </a:r>
            <a:endParaRPr lang="en-US" altLang="zh-CN" sz="900" dirty="0">
              <a:sym typeface="Helvetica"/>
            </a:endParaRPr>
          </a:p>
          <a:p>
            <a:r>
              <a:rPr lang="zh-CN" altLang="en-US" sz="900" dirty="0">
                <a:sym typeface="Helvetica"/>
              </a:rPr>
              <a:t>多种向量索引算法</a:t>
            </a:r>
            <a:endParaRPr lang="en-US" altLang="zh-CN" sz="900" dirty="0">
              <a:sym typeface="Helvetica"/>
            </a:endParaRPr>
          </a:p>
        </p:txBody>
      </p:sp>
      <p:pic>
        <p:nvPicPr>
          <p:cNvPr id="88" name="编组备份 10.png" descr="编组备份 10.png">
            <a:extLst>
              <a:ext uri="{FF2B5EF4-FFF2-40B4-BE49-F238E27FC236}">
                <a16:creationId xmlns:a16="http://schemas.microsoft.com/office/drawing/2014/main" id="{FAC94E7A-99EA-4760-8FC8-411F4CEAC8AA}"/>
              </a:ext>
            </a:extLst>
          </p:cNvPr>
          <p:cNvPicPr/>
          <p:nvPr/>
        </p:nvPicPr>
        <p:blipFill>
          <a:blip r:embed="rId5"/>
          <a:stretch>
            <a:fillRect/>
          </a:stretch>
        </p:blipFill>
        <p:spPr>
          <a:xfrm>
            <a:off x="10749528" y="1648585"/>
            <a:ext cx="509059" cy="509518"/>
          </a:xfrm>
          <a:prstGeom prst="rect">
            <a:avLst/>
          </a:prstGeom>
          <a:ln w="3175">
            <a:miter lim="400000"/>
            <a:headEnd/>
            <a:tailEnd/>
          </a:ln>
        </p:spPr>
      </p:pic>
      <p:sp>
        <p:nvSpPr>
          <p:cNvPr id="89" name="LTS版本…">
            <a:extLst>
              <a:ext uri="{FF2B5EF4-FFF2-40B4-BE49-F238E27FC236}">
                <a16:creationId xmlns:a16="http://schemas.microsoft.com/office/drawing/2014/main" id="{2D39FFC9-EB4B-4180-A068-CF5B525234C7}"/>
              </a:ext>
            </a:extLst>
          </p:cNvPr>
          <p:cNvSpPr txBox="1"/>
          <p:nvPr/>
        </p:nvSpPr>
        <p:spPr>
          <a:xfrm>
            <a:off x="10552867" y="1321233"/>
            <a:ext cx="901822" cy="357361"/>
          </a:xfrm>
          <a:prstGeom prst="rect">
            <a:avLst/>
          </a:prstGeom>
          <a:ln w="3175">
            <a:miter lim="400000"/>
          </a:ln>
        </p:spPr>
        <p:txBody>
          <a:bodyPr wrap="square" lIns="16329" tIns="16329" rIns="16329" bIns="16329" anchor="b">
            <a:spAutoFit/>
          </a:bodyPr>
          <a:lstStyle>
            <a:defPPr>
              <a:defRPr lang="en-US"/>
            </a:defPPr>
            <a:lvl1pPr algn="ctr" defTabSz="209550">
              <a:lnSpc>
                <a:spcPct val="110000"/>
              </a:lnSpc>
              <a:defRPr sz="935">
                <a:solidFill>
                  <a:srgbClr val="FFC000"/>
                </a:solidFill>
                <a:latin typeface="方正兰亭黑简体" panose="02000000000000000000" pitchFamily="2" charset="-122"/>
                <a:ea typeface="方正兰亭黑简体" panose="02000000000000000000" pitchFamily="2" charset="-122"/>
                <a:cs typeface="FZLanTingHeiS-R-GB"/>
              </a:defRPr>
            </a:lvl1pPr>
          </a:lstStyle>
          <a:p>
            <a:pPr defTabSz="184785"/>
            <a:r>
              <a:rPr lang="en-US" altLang="zh-CN" sz="800" dirty="0">
                <a:solidFill>
                  <a:schemeClr val="tx1"/>
                </a:solidFill>
                <a:latin typeface="微软雅黑" panose="020B0503020204020204" pitchFamily="34" charset="-122"/>
                <a:ea typeface="微软雅黑" panose="020B0503020204020204" pitchFamily="34" charset="-122"/>
                <a:sym typeface="FZLanTingHeiS-R-GB"/>
              </a:rPr>
              <a:t>Release 7.0.0-RC3</a:t>
            </a:r>
          </a:p>
          <a:p>
            <a:pPr defTabSz="184785"/>
            <a:r>
              <a:rPr sz="1200" dirty="0">
                <a:solidFill>
                  <a:schemeClr val="tx1"/>
                </a:solidFill>
                <a:latin typeface="微软雅黑" panose="020B0503020204020204" pitchFamily="34" charset="-122"/>
                <a:ea typeface="微软雅黑" panose="020B0503020204020204" pitchFamily="34" charset="-122"/>
                <a:sym typeface="Huawei Sans"/>
              </a:rPr>
              <a:t>202</a:t>
            </a:r>
            <a:r>
              <a:rPr lang="en-US" sz="1200" dirty="0">
                <a:solidFill>
                  <a:schemeClr val="tx1"/>
                </a:solidFill>
                <a:latin typeface="微软雅黑" panose="020B0503020204020204" pitchFamily="34" charset="-122"/>
                <a:ea typeface="微软雅黑" panose="020B0503020204020204" pitchFamily="34" charset="-122"/>
                <a:sym typeface="Huawei Sans"/>
              </a:rPr>
              <a:t>6</a:t>
            </a:r>
            <a:r>
              <a:rPr sz="1200" dirty="0">
                <a:solidFill>
                  <a:schemeClr val="tx1"/>
                </a:solidFill>
                <a:latin typeface="微软雅黑" panose="020B0503020204020204" pitchFamily="34" charset="-122"/>
                <a:ea typeface="微软雅黑" panose="020B0503020204020204" pitchFamily="34" charset="-122"/>
                <a:sym typeface="Huawei Sans"/>
              </a:rPr>
              <a:t>.0</a:t>
            </a:r>
            <a:r>
              <a:rPr lang="en-US" sz="1200" dirty="0">
                <a:solidFill>
                  <a:schemeClr val="tx1"/>
                </a:solidFill>
                <a:latin typeface="微软雅黑" panose="020B0503020204020204" pitchFamily="34" charset="-122"/>
                <a:ea typeface="微软雅黑" panose="020B0503020204020204" pitchFamily="34" charset="-122"/>
                <a:sym typeface="Huawei Sans"/>
              </a:rPr>
              <a:t>3</a:t>
            </a:r>
            <a:endParaRPr sz="1200" dirty="0">
              <a:solidFill>
                <a:schemeClr val="tx1"/>
              </a:solidFill>
              <a:latin typeface="微软雅黑" panose="020B0503020204020204" pitchFamily="34" charset="-122"/>
              <a:ea typeface="微软雅黑" panose="020B0503020204020204" pitchFamily="34" charset="-122"/>
              <a:sym typeface="Huawei Sans"/>
            </a:endParaRPr>
          </a:p>
        </p:txBody>
      </p:sp>
      <p:sp>
        <p:nvSpPr>
          <p:cNvPr id="90" name="全场景融合">
            <a:extLst>
              <a:ext uri="{FF2B5EF4-FFF2-40B4-BE49-F238E27FC236}">
                <a16:creationId xmlns:a16="http://schemas.microsoft.com/office/drawing/2014/main" id="{84E51C83-8992-419F-A91E-6FB691E03293}"/>
              </a:ext>
            </a:extLst>
          </p:cNvPr>
          <p:cNvSpPr txBox="1"/>
          <p:nvPr/>
        </p:nvSpPr>
        <p:spPr>
          <a:xfrm>
            <a:off x="10473031" y="1998957"/>
            <a:ext cx="1144839" cy="484492"/>
          </a:xfrm>
          <a:prstGeom prst="rect">
            <a:avLst/>
          </a:prstGeom>
          <a:noFill/>
        </p:spPr>
        <p:txBody>
          <a:bodyPr wrap="square" lIns="0" tIns="0" rIns="0" bIns="0" rtlCol="0">
            <a:spAutoFit/>
          </a:bodyPr>
          <a:lstStyle>
            <a:defPPr>
              <a:defRPr lang="en-US"/>
            </a:defPPr>
            <a:lvl1pPr algn="ctr" defTabSz="240030">
              <a:lnSpc>
                <a:spcPct val="120000"/>
              </a:lnSpc>
              <a:defRPr sz="700" b="1">
                <a:latin typeface="微软雅黑" panose="020B0503020204020204" pitchFamily="34" charset="-122"/>
                <a:ea typeface="微软雅黑" panose="020B0503020204020204" pitchFamily="34" charset="-122"/>
                <a:cs typeface="Huawei Sans" charset="0"/>
              </a:defRPr>
            </a:lvl1pPr>
          </a:lstStyle>
          <a:p>
            <a:r>
              <a:rPr lang="en-US" altLang="zh-CN" sz="900" dirty="0" err="1">
                <a:solidFill>
                  <a:schemeClr val="accent1"/>
                </a:solidFill>
                <a:sym typeface="Helvetica"/>
              </a:rPr>
              <a:t>oGRAC</a:t>
            </a:r>
            <a:r>
              <a:rPr lang="zh-CN" altLang="en-US" sz="900" dirty="0">
                <a:solidFill>
                  <a:schemeClr val="accent1"/>
                </a:solidFill>
                <a:sym typeface="Helvetica"/>
              </a:rPr>
              <a:t>多读多写</a:t>
            </a:r>
            <a:endParaRPr lang="en-US" altLang="zh-CN" sz="900" dirty="0">
              <a:solidFill>
                <a:schemeClr val="accent1"/>
              </a:solidFill>
              <a:sym typeface="Helvetica"/>
            </a:endParaRPr>
          </a:p>
          <a:p>
            <a:r>
              <a:rPr lang="zh-CN" altLang="en-US" sz="900" dirty="0">
                <a:solidFill>
                  <a:schemeClr val="accent1"/>
                </a:solidFill>
                <a:sym typeface="Helvetica"/>
              </a:rPr>
              <a:t>在线</a:t>
            </a:r>
            <a:r>
              <a:rPr lang="en-US" altLang="zh-CN" sz="900" dirty="0">
                <a:solidFill>
                  <a:schemeClr val="accent1"/>
                </a:solidFill>
                <a:sym typeface="Helvetica"/>
              </a:rPr>
              <a:t>DDL</a:t>
            </a:r>
          </a:p>
          <a:p>
            <a:r>
              <a:rPr lang="zh-CN" altLang="en-US" sz="900" dirty="0">
                <a:solidFill>
                  <a:schemeClr val="accent1"/>
                </a:solidFill>
                <a:sym typeface="Helvetica"/>
              </a:rPr>
              <a:t>一站式</a:t>
            </a:r>
            <a:r>
              <a:rPr lang="en-US" altLang="zh-CN" sz="900" dirty="0">
                <a:solidFill>
                  <a:schemeClr val="accent1"/>
                </a:solidFill>
                <a:sym typeface="Helvetica"/>
              </a:rPr>
              <a:t>AI</a:t>
            </a:r>
            <a:r>
              <a:rPr lang="zh-CN" altLang="en-US" sz="900" dirty="0">
                <a:solidFill>
                  <a:schemeClr val="accent1"/>
                </a:solidFill>
                <a:sym typeface="Helvetica"/>
              </a:rPr>
              <a:t>集成方案</a:t>
            </a:r>
            <a:endParaRPr lang="en-US" altLang="zh-CN" sz="900" dirty="0">
              <a:solidFill>
                <a:schemeClr val="accent1"/>
              </a:solidFill>
              <a:sym typeface="Helvetica"/>
            </a:endParaRPr>
          </a:p>
        </p:txBody>
      </p:sp>
      <p:sp>
        <p:nvSpPr>
          <p:cNvPr id="91" name="业务开发…">
            <a:extLst>
              <a:ext uri="{FF2B5EF4-FFF2-40B4-BE49-F238E27FC236}">
                <a16:creationId xmlns:a16="http://schemas.microsoft.com/office/drawing/2014/main" id="{DAAC532D-2B1B-4E8C-8EBA-9061D0666DBD}"/>
              </a:ext>
            </a:extLst>
          </p:cNvPr>
          <p:cNvSpPr txBox="1"/>
          <p:nvPr/>
        </p:nvSpPr>
        <p:spPr>
          <a:xfrm>
            <a:off x="4627363" y="3224061"/>
            <a:ext cx="1057588" cy="220101"/>
          </a:xfrm>
          <a:prstGeom prst="rect">
            <a:avLst/>
          </a:prstGeom>
          <a:ln w="3175">
            <a:miter lim="400000"/>
          </a:ln>
        </p:spPr>
        <p:txBody>
          <a:bodyPr wrap="square" lIns="16911" tIns="16911" rIns="16911" bIns="16911" anchor="ctr">
            <a:spAutoFit/>
          </a:bodyPr>
          <a:lstStyle>
            <a:lvl1pPr defTabSz="2105025">
              <a:lnSpc>
                <a:spcPct val="120000"/>
              </a:lnSpc>
              <a:defRPr sz="3000">
                <a:latin typeface="FZLanTingHeiS-DB-GB"/>
                <a:ea typeface="FZLanTingHeiS-DB-GB"/>
                <a:cs typeface="FZLanTingHeiS-DB-GB"/>
                <a:sym typeface="FZLanTingHeiS-DB-GB"/>
              </a:defRPr>
            </a:lvl1pPr>
          </a:lstStyle>
          <a:p>
            <a:pPr algn="ctr" defTabSz="2475230" hangingPunct="0">
              <a:spcBef>
                <a:spcPts val="2645"/>
              </a:spcBef>
              <a:defRPr/>
            </a:pPr>
            <a:r>
              <a:rPr lang="zh-CN" altLang="en-US" sz="1100" b="1" kern="0" dirty="0">
                <a:latin typeface="微软雅黑" panose="020B0503020204020204" pitchFamily="34" charset="-122"/>
                <a:ea typeface="微软雅黑" panose="020B0503020204020204" pitchFamily="34" charset="-122"/>
              </a:rPr>
              <a:t>内核升级</a:t>
            </a:r>
            <a:endParaRPr sz="1100" b="1" kern="0" dirty="0">
              <a:latin typeface="微软雅黑" panose="020B0503020204020204" pitchFamily="34" charset="-122"/>
              <a:ea typeface="微软雅黑" panose="020B0503020204020204" pitchFamily="34" charset="-122"/>
            </a:endParaRPr>
          </a:p>
        </p:txBody>
      </p:sp>
      <p:sp>
        <p:nvSpPr>
          <p:cNvPr id="92" name="业务开发…">
            <a:extLst>
              <a:ext uri="{FF2B5EF4-FFF2-40B4-BE49-F238E27FC236}">
                <a16:creationId xmlns:a16="http://schemas.microsoft.com/office/drawing/2014/main" id="{313697DD-8EC4-4D7A-AF3E-A039BCF550D0}"/>
              </a:ext>
            </a:extLst>
          </p:cNvPr>
          <p:cNvSpPr txBox="1"/>
          <p:nvPr/>
        </p:nvSpPr>
        <p:spPr>
          <a:xfrm>
            <a:off x="3142559" y="3738988"/>
            <a:ext cx="1493236" cy="211637"/>
          </a:xfrm>
          <a:prstGeom prst="rect">
            <a:avLst/>
          </a:prstGeom>
          <a:ln w="3175">
            <a:miter lim="400000"/>
          </a:ln>
        </p:spPr>
        <p:txBody>
          <a:bodyPr wrap="square" lIns="16911" tIns="16911" rIns="16911" bIns="16911" anchor="ctr">
            <a:spAutoFit/>
          </a:bodyPr>
          <a:lstStyle>
            <a:lvl1pPr defTabSz="2105025">
              <a:lnSpc>
                <a:spcPct val="120000"/>
              </a:lnSpc>
              <a:defRPr sz="3000">
                <a:latin typeface="FZLanTingHeiS-DB-GB"/>
                <a:ea typeface="FZLanTingHeiS-DB-GB"/>
                <a:cs typeface="FZLanTingHeiS-DB-GB"/>
                <a:sym typeface="FZLanTingHeiS-DB-GB"/>
              </a:defRPr>
            </a:lvl1pPr>
          </a:lstStyle>
          <a:p>
            <a:pPr algn="ctr" defTabSz="2475230" hangingPunct="0">
              <a:spcBef>
                <a:spcPts val="2645"/>
              </a:spcBef>
              <a:defRPr/>
            </a:pPr>
            <a:r>
              <a:rPr lang="zh-CN" altLang="en-US" sz="1050" b="1" kern="0" dirty="0">
                <a:latin typeface="微软雅黑" panose="020B0503020204020204" pitchFamily="34" charset="-122"/>
                <a:ea typeface="微软雅黑" panose="020B0503020204020204" pitchFamily="34" charset="-122"/>
              </a:rPr>
              <a:t>参数化路径</a:t>
            </a:r>
            <a:endParaRPr lang="en-US" altLang="zh-CN" sz="1050" b="1" kern="0" dirty="0">
              <a:latin typeface="微软雅黑" panose="020B0503020204020204" pitchFamily="34" charset="-122"/>
              <a:ea typeface="微软雅黑" panose="020B0503020204020204" pitchFamily="34" charset="-122"/>
            </a:endParaRPr>
          </a:p>
        </p:txBody>
      </p:sp>
      <p:sp>
        <p:nvSpPr>
          <p:cNvPr id="93" name="业务开发…">
            <a:extLst>
              <a:ext uri="{FF2B5EF4-FFF2-40B4-BE49-F238E27FC236}">
                <a16:creationId xmlns:a16="http://schemas.microsoft.com/office/drawing/2014/main" id="{409B6F79-7DB7-4A6D-85A8-2C48627FF277}"/>
              </a:ext>
            </a:extLst>
          </p:cNvPr>
          <p:cNvSpPr txBox="1"/>
          <p:nvPr/>
        </p:nvSpPr>
        <p:spPr>
          <a:xfrm>
            <a:off x="2659044" y="4083814"/>
            <a:ext cx="2460267" cy="186245"/>
          </a:xfrm>
          <a:prstGeom prst="rect">
            <a:avLst/>
          </a:prstGeom>
          <a:ln w="3175">
            <a:miter lim="400000"/>
          </a:ln>
        </p:spPr>
        <p:txBody>
          <a:bodyPr wrap="square" lIns="16911" tIns="16911" rIns="16911" bIns="16911" anchor="ctr">
            <a:spAutoFit/>
          </a:bodyPr>
          <a:lstStyle>
            <a:lvl1pPr defTabSz="2105025">
              <a:lnSpc>
                <a:spcPct val="120000"/>
              </a:lnSpc>
              <a:defRPr sz="3000">
                <a:latin typeface="FZLanTingHeiS-DB-GB"/>
                <a:ea typeface="FZLanTingHeiS-DB-GB"/>
                <a:cs typeface="FZLanTingHeiS-DB-GB"/>
                <a:sym typeface="FZLanTingHeiS-DB-GB"/>
              </a:defRPr>
            </a:lvl1pPr>
          </a:lstStyle>
          <a:p>
            <a:pPr algn="ctr" defTabSz="2475230" hangingPunct="0">
              <a:spcBef>
                <a:spcPts val="2645"/>
              </a:spcBef>
              <a:defRPr/>
            </a:pPr>
            <a:r>
              <a:rPr lang="zh-CN" altLang="en-US" sz="900" kern="0" dirty="0">
                <a:latin typeface="微软雅黑" panose="020B0503020204020204" pitchFamily="34" charset="-122"/>
                <a:ea typeface="微软雅黑" panose="020B0503020204020204" pitchFamily="34" charset="-122"/>
              </a:rPr>
              <a:t>普通</a:t>
            </a:r>
            <a:r>
              <a:rPr lang="en-US" altLang="zh-CN" sz="900" kern="0" dirty="0">
                <a:latin typeface="微软雅黑" panose="020B0503020204020204" pitchFamily="34" charset="-122"/>
                <a:ea typeface="微软雅黑" panose="020B0503020204020204" pitchFamily="34" charset="-122"/>
              </a:rPr>
              <a:t>IUDS</a:t>
            </a:r>
            <a:r>
              <a:rPr lang="zh-CN" altLang="en-US" sz="900" kern="0" dirty="0">
                <a:latin typeface="微软雅黑" panose="020B0503020204020204" pitchFamily="34" charset="-122"/>
                <a:ea typeface="微软雅黑" panose="020B0503020204020204" pitchFamily="34" charset="-122"/>
              </a:rPr>
              <a:t>语句自动参数化，性能提升</a:t>
            </a:r>
            <a:r>
              <a:rPr lang="en-US" altLang="zh-CN" sz="900" kern="0" dirty="0">
                <a:latin typeface="微软雅黑" panose="020B0503020204020204" pitchFamily="34" charset="-122"/>
                <a:ea typeface="微软雅黑" panose="020B0503020204020204" pitchFamily="34" charset="-122"/>
              </a:rPr>
              <a:t>10%+</a:t>
            </a:r>
          </a:p>
        </p:txBody>
      </p:sp>
      <p:sp>
        <p:nvSpPr>
          <p:cNvPr id="94" name="业务开发…">
            <a:extLst>
              <a:ext uri="{FF2B5EF4-FFF2-40B4-BE49-F238E27FC236}">
                <a16:creationId xmlns:a16="http://schemas.microsoft.com/office/drawing/2014/main" id="{AEC082C0-1805-4368-B3A3-42514E8B3141}"/>
              </a:ext>
            </a:extLst>
          </p:cNvPr>
          <p:cNvSpPr txBox="1"/>
          <p:nvPr/>
        </p:nvSpPr>
        <p:spPr>
          <a:xfrm>
            <a:off x="3142559" y="4528299"/>
            <a:ext cx="1493236" cy="211637"/>
          </a:xfrm>
          <a:prstGeom prst="rect">
            <a:avLst/>
          </a:prstGeom>
          <a:ln w="3175">
            <a:miter lim="400000"/>
          </a:ln>
        </p:spPr>
        <p:txBody>
          <a:bodyPr wrap="square" lIns="16911" tIns="16911" rIns="16911" bIns="16911" anchor="ctr">
            <a:spAutoFit/>
          </a:bodyPr>
          <a:lstStyle>
            <a:lvl1pPr defTabSz="2105025">
              <a:lnSpc>
                <a:spcPct val="120000"/>
              </a:lnSpc>
              <a:defRPr sz="3000">
                <a:latin typeface="FZLanTingHeiS-DB-GB"/>
                <a:ea typeface="FZLanTingHeiS-DB-GB"/>
                <a:cs typeface="FZLanTingHeiS-DB-GB"/>
                <a:sym typeface="FZLanTingHeiS-DB-GB"/>
              </a:defRPr>
            </a:lvl1pPr>
          </a:lstStyle>
          <a:p>
            <a:pPr algn="ctr" defTabSz="2475230" hangingPunct="0">
              <a:spcBef>
                <a:spcPts val="2645"/>
              </a:spcBef>
              <a:defRPr/>
            </a:pPr>
            <a:r>
              <a:rPr lang="en-US" altLang="zh-CN" sz="1050" b="1" kern="0" dirty="0">
                <a:latin typeface="微软雅黑" panose="020B0503020204020204" pitchFamily="34" charset="-122"/>
                <a:ea typeface="微软雅黑" panose="020B0503020204020204" pitchFamily="34" charset="-122"/>
              </a:rPr>
              <a:t>DPA</a:t>
            </a:r>
            <a:r>
              <a:rPr lang="zh-CN" altLang="en-US" sz="1050" b="1" kern="0" dirty="0">
                <a:latin typeface="微软雅黑" panose="020B0503020204020204" pitchFamily="34" charset="-122"/>
                <a:ea typeface="微软雅黑" panose="020B0503020204020204" pitchFamily="34" charset="-122"/>
              </a:rPr>
              <a:t>哈希聚合加速</a:t>
            </a:r>
            <a:endParaRPr lang="en-US" altLang="zh-CN" sz="1050" b="1" kern="0" dirty="0">
              <a:latin typeface="微软雅黑" panose="020B0503020204020204" pitchFamily="34" charset="-122"/>
              <a:ea typeface="微软雅黑" panose="020B0503020204020204" pitchFamily="34" charset="-122"/>
            </a:endParaRPr>
          </a:p>
        </p:txBody>
      </p:sp>
      <p:sp>
        <p:nvSpPr>
          <p:cNvPr id="95" name="业务开发…">
            <a:extLst>
              <a:ext uri="{FF2B5EF4-FFF2-40B4-BE49-F238E27FC236}">
                <a16:creationId xmlns:a16="http://schemas.microsoft.com/office/drawing/2014/main" id="{DFCC2D87-3BD2-4829-B5AC-5E5035015EC5}"/>
              </a:ext>
            </a:extLst>
          </p:cNvPr>
          <p:cNvSpPr txBox="1"/>
          <p:nvPr/>
        </p:nvSpPr>
        <p:spPr>
          <a:xfrm>
            <a:off x="2790999" y="4759617"/>
            <a:ext cx="2230470" cy="354818"/>
          </a:xfrm>
          <a:prstGeom prst="rect">
            <a:avLst/>
          </a:prstGeom>
          <a:ln w="3175">
            <a:miter lim="400000"/>
          </a:ln>
        </p:spPr>
        <p:txBody>
          <a:bodyPr wrap="square" lIns="16911" tIns="16911" rIns="16911" bIns="16911" anchor="ctr">
            <a:spAutoFit/>
          </a:bodyPr>
          <a:lstStyle>
            <a:lvl1pPr defTabSz="2105025">
              <a:lnSpc>
                <a:spcPct val="120000"/>
              </a:lnSpc>
              <a:defRPr sz="3000">
                <a:latin typeface="FZLanTingHeiS-DB-GB"/>
                <a:ea typeface="FZLanTingHeiS-DB-GB"/>
                <a:cs typeface="FZLanTingHeiS-DB-GB"/>
                <a:sym typeface="FZLanTingHeiS-DB-GB"/>
              </a:defRPr>
            </a:lvl1pPr>
          </a:lstStyle>
          <a:p>
            <a:pPr algn="ctr" defTabSz="2475230" hangingPunct="0">
              <a:spcBef>
                <a:spcPts val="2645"/>
              </a:spcBef>
              <a:defRPr/>
            </a:pPr>
            <a:r>
              <a:rPr lang="zh-CN" altLang="en-US" sz="900" b="0" i="0" dirty="0">
                <a:effectLst/>
                <a:latin typeface="PingFang SC"/>
              </a:rPr>
              <a:t>将向量化哈希聚合操作卸载到硬件加速器上执行，复杂</a:t>
            </a:r>
            <a:r>
              <a:rPr lang="en-US" altLang="zh-CN" sz="900" b="0" i="0" dirty="0">
                <a:effectLst/>
                <a:latin typeface="PingFang SC"/>
              </a:rPr>
              <a:t>AP</a:t>
            </a:r>
            <a:r>
              <a:rPr lang="zh-CN" altLang="en-US" sz="900" b="0" i="0" dirty="0">
                <a:effectLst/>
                <a:latin typeface="PingFang SC"/>
              </a:rPr>
              <a:t>场景性能提升</a:t>
            </a:r>
            <a:r>
              <a:rPr lang="en-US" altLang="zh-CN" sz="900" b="0" i="0" dirty="0">
                <a:effectLst/>
                <a:latin typeface="PingFang SC"/>
              </a:rPr>
              <a:t>20%+</a:t>
            </a:r>
            <a:endParaRPr lang="en-US" altLang="zh-CN" sz="900" kern="0" dirty="0">
              <a:latin typeface="微软雅黑" panose="020B0503020204020204" pitchFamily="34" charset="-122"/>
              <a:ea typeface="微软雅黑" panose="020B0503020204020204" pitchFamily="34" charset="-122"/>
            </a:endParaRPr>
          </a:p>
        </p:txBody>
      </p:sp>
      <p:sp>
        <p:nvSpPr>
          <p:cNvPr id="96" name="业务开发…">
            <a:extLst>
              <a:ext uri="{FF2B5EF4-FFF2-40B4-BE49-F238E27FC236}">
                <a16:creationId xmlns:a16="http://schemas.microsoft.com/office/drawing/2014/main" id="{F18468A9-EC14-4F92-B234-69C83AD4F6D5}"/>
              </a:ext>
            </a:extLst>
          </p:cNvPr>
          <p:cNvSpPr txBox="1"/>
          <p:nvPr/>
        </p:nvSpPr>
        <p:spPr>
          <a:xfrm>
            <a:off x="5687133" y="3725528"/>
            <a:ext cx="1493236" cy="211637"/>
          </a:xfrm>
          <a:prstGeom prst="rect">
            <a:avLst/>
          </a:prstGeom>
          <a:ln w="3175">
            <a:miter lim="400000"/>
          </a:ln>
        </p:spPr>
        <p:txBody>
          <a:bodyPr wrap="square" lIns="16911" tIns="16911" rIns="16911" bIns="16911" anchor="ctr">
            <a:spAutoFit/>
          </a:bodyPr>
          <a:lstStyle>
            <a:lvl1pPr defTabSz="2105025">
              <a:lnSpc>
                <a:spcPct val="120000"/>
              </a:lnSpc>
              <a:defRPr sz="3000">
                <a:latin typeface="FZLanTingHeiS-DB-GB"/>
                <a:ea typeface="FZLanTingHeiS-DB-GB"/>
                <a:cs typeface="FZLanTingHeiS-DB-GB"/>
                <a:sym typeface="FZLanTingHeiS-DB-GB"/>
              </a:defRPr>
            </a:lvl1pPr>
          </a:lstStyle>
          <a:p>
            <a:pPr algn="ctr" defTabSz="2475230" hangingPunct="0">
              <a:spcBef>
                <a:spcPts val="2645"/>
              </a:spcBef>
              <a:defRPr/>
            </a:pPr>
            <a:r>
              <a:rPr lang="zh-CN" altLang="en-US" sz="1050" b="1" kern="0" dirty="0">
                <a:latin typeface="微软雅黑" panose="020B0503020204020204" pitchFamily="34" charset="-122"/>
                <a:ea typeface="微软雅黑" panose="020B0503020204020204" pitchFamily="34" charset="-122"/>
              </a:rPr>
              <a:t>在线</a:t>
            </a:r>
            <a:r>
              <a:rPr lang="en-US" altLang="zh-CN" sz="1050" b="1" kern="0" dirty="0">
                <a:latin typeface="微软雅黑" panose="020B0503020204020204" pitchFamily="34" charset="-122"/>
                <a:ea typeface="微软雅黑" panose="020B0503020204020204" pitchFamily="34" charset="-122"/>
              </a:rPr>
              <a:t>DDL</a:t>
            </a:r>
            <a:endParaRPr lang="zh-CN" altLang="en-US" sz="1050" b="1" kern="0" dirty="0">
              <a:latin typeface="微软雅黑" panose="020B0503020204020204" pitchFamily="34" charset="-122"/>
              <a:ea typeface="微软雅黑" panose="020B0503020204020204" pitchFamily="34" charset="-122"/>
            </a:endParaRPr>
          </a:p>
        </p:txBody>
      </p:sp>
      <p:sp>
        <p:nvSpPr>
          <p:cNvPr id="97" name="业务开发…">
            <a:extLst>
              <a:ext uri="{FF2B5EF4-FFF2-40B4-BE49-F238E27FC236}">
                <a16:creationId xmlns:a16="http://schemas.microsoft.com/office/drawing/2014/main" id="{F364A67D-83D2-49DC-B486-701528A71F1A}"/>
              </a:ext>
            </a:extLst>
          </p:cNvPr>
          <p:cNvSpPr txBox="1"/>
          <p:nvPr/>
        </p:nvSpPr>
        <p:spPr>
          <a:xfrm>
            <a:off x="5353691" y="3979362"/>
            <a:ext cx="2160120" cy="354818"/>
          </a:xfrm>
          <a:prstGeom prst="rect">
            <a:avLst/>
          </a:prstGeom>
          <a:ln w="3175">
            <a:miter lim="400000"/>
          </a:ln>
        </p:spPr>
        <p:txBody>
          <a:bodyPr wrap="square" lIns="16911" tIns="16911" rIns="16911" bIns="16911" anchor="ctr">
            <a:spAutoFit/>
          </a:bodyPr>
          <a:lstStyle>
            <a:lvl1pPr defTabSz="2105025">
              <a:lnSpc>
                <a:spcPct val="120000"/>
              </a:lnSpc>
              <a:defRPr sz="3000">
                <a:latin typeface="FZLanTingHeiS-DB-GB"/>
                <a:ea typeface="FZLanTingHeiS-DB-GB"/>
                <a:cs typeface="FZLanTingHeiS-DB-GB"/>
                <a:sym typeface="FZLanTingHeiS-DB-GB"/>
              </a:defRPr>
            </a:lvl1pPr>
          </a:lstStyle>
          <a:p>
            <a:pPr algn="ctr" defTabSz="2475230" hangingPunct="0">
              <a:spcBef>
                <a:spcPts val="2645"/>
              </a:spcBef>
              <a:defRPr/>
            </a:pPr>
            <a:r>
              <a:rPr lang="zh-CN" altLang="en-US" sz="900" b="0" i="0" dirty="0">
                <a:effectLst/>
                <a:latin typeface="PingFang SC"/>
              </a:rPr>
              <a:t>大幅减少</a:t>
            </a:r>
            <a:r>
              <a:rPr lang="en-US" altLang="zh-CN" sz="900" b="0" i="0" dirty="0">
                <a:effectLst/>
                <a:latin typeface="PingFang SC"/>
              </a:rPr>
              <a:t>DDL</a:t>
            </a:r>
            <a:r>
              <a:rPr lang="zh-CN" altLang="en-US" sz="900" b="0" i="0" dirty="0">
                <a:effectLst/>
                <a:latin typeface="PingFang SC"/>
              </a:rPr>
              <a:t>过程中持有高级别锁的时间，减少对并发</a:t>
            </a:r>
            <a:r>
              <a:rPr lang="en-US" altLang="zh-CN" sz="900" b="0" i="0" dirty="0">
                <a:effectLst/>
                <a:latin typeface="PingFang SC"/>
              </a:rPr>
              <a:t>DML</a:t>
            </a:r>
            <a:r>
              <a:rPr lang="zh-CN" altLang="en-US" sz="900" b="0" i="0" dirty="0">
                <a:effectLst/>
                <a:latin typeface="PingFang SC"/>
              </a:rPr>
              <a:t>的阻塞时间</a:t>
            </a:r>
            <a:endParaRPr lang="zh-CN" altLang="en-US" sz="900" kern="0" dirty="0">
              <a:latin typeface="微软雅黑" panose="020B0503020204020204" pitchFamily="34" charset="-122"/>
              <a:ea typeface="微软雅黑" panose="020B0503020204020204" pitchFamily="34" charset="-122"/>
            </a:endParaRPr>
          </a:p>
        </p:txBody>
      </p:sp>
      <p:sp>
        <p:nvSpPr>
          <p:cNvPr id="98" name="业务开发…">
            <a:extLst>
              <a:ext uri="{FF2B5EF4-FFF2-40B4-BE49-F238E27FC236}">
                <a16:creationId xmlns:a16="http://schemas.microsoft.com/office/drawing/2014/main" id="{FB2EA3E0-AB7E-491D-B876-5E5C6301B0A3}"/>
              </a:ext>
            </a:extLst>
          </p:cNvPr>
          <p:cNvSpPr txBox="1"/>
          <p:nvPr/>
        </p:nvSpPr>
        <p:spPr>
          <a:xfrm>
            <a:off x="5734291" y="4532069"/>
            <a:ext cx="1493236" cy="211637"/>
          </a:xfrm>
          <a:prstGeom prst="rect">
            <a:avLst/>
          </a:prstGeom>
          <a:ln w="3175">
            <a:miter lim="400000"/>
          </a:ln>
        </p:spPr>
        <p:txBody>
          <a:bodyPr wrap="square" lIns="16911" tIns="16911" rIns="16911" bIns="16911" anchor="ctr">
            <a:spAutoFit/>
          </a:bodyPr>
          <a:lstStyle>
            <a:lvl1pPr defTabSz="2105025">
              <a:lnSpc>
                <a:spcPct val="120000"/>
              </a:lnSpc>
              <a:defRPr sz="3000">
                <a:latin typeface="FZLanTingHeiS-DB-GB"/>
                <a:ea typeface="FZLanTingHeiS-DB-GB"/>
                <a:cs typeface="FZLanTingHeiS-DB-GB"/>
                <a:sym typeface="FZLanTingHeiS-DB-GB"/>
              </a:defRPr>
            </a:lvl1pPr>
          </a:lstStyle>
          <a:p>
            <a:pPr algn="ctr" defTabSz="2475230" hangingPunct="0">
              <a:spcBef>
                <a:spcPts val="2645"/>
              </a:spcBef>
              <a:defRPr/>
            </a:pPr>
            <a:r>
              <a:rPr lang="zh-CN" altLang="en-US" sz="1050" b="1" kern="0" dirty="0">
                <a:latin typeface="微软雅黑" panose="020B0503020204020204" pitchFamily="34" charset="-122"/>
                <a:ea typeface="微软雅黑" panose="020B0503020204020204" pitchFamily="34" charset="-122"/>
              </a:rPr>
              <a:t>异步直接</a:t>
            </a:r>
            <a:r>
              <a:rPr lang="en-US" altLang="zh-CN" sz="1050" b="1" kern="0" dirty="0">
                <a:latin typeface="微软雅黑" panose="020B0503020204020204" pitchFamily="34" charset="-122"/>
                <a:ea typeface="微软雅黑" panose="020B0503020204020204" pitchFamily="34" charset="-122"/>
              </a:rPr>
              <a:t>IO</a:t>
            </a:r>
            <a:endParaRPr lang="zh-CN" altLang="en-US" sz="1050" b="1" kern="0" dirty="0">
              <a:latin typeface="微软雅黑" panose="020B0503020204020204" pitchFamily="34" charset="-122"/>
              <a:ea typeface="微软雅黑" panose="020B0503020204020204" pitchFamily="34" charset="-122"/>
            </a:endParaRPr>
          </a:p>
        </p:txBody>
      </p:sp>
      <p:sp>
        <p:nvSpPr>
          <p:cNvPr id="99" name="业务开发…">
            <a:extLst>
              <a:ext uri="{FF2B5EF4-FFF2-40B4-BE49-F238E27FC236}">
                <a16:creationId xmlns:a16="http://schemas.microsoft.com/office/drawing/2014/main" id="{80A7A754-CA53-48D3-8683-E1C5DC657C69}"/>
              </a:ext>
            </a:extLst>
          </p:cNvPr>
          <p:cNvSpPr txBox="1"/>
          <p:nvPr/>
        </p:nvSpPr>
        <p:spPr>
          <a:xfrm>
            <a:off x="5400849" y="4785904"/>
            <a:ext cx="2160120" cy="354818"/>
          </a:xfrm>
          <a:prstGeom prst="rect">
            <a:avLst/>
          </a:prstGeom>
          <a:ln w="3175">
            <a:miter lim="400000"/>
          </a:ln>
        </p:spPr>
        <p:txBody>
          <a:bodyPr wrap="square" lIns="16911" tIns="16911" rIns="16911" bIns="16911" anchor="ctr">
            <a:spAutoFit/>
          </a:bodyPr>
          <a:lstStyle>
            <a:lvl1pPr defTabSz="2105025">
              <a:lnSpc>
                <a:spcPct val="120000"/>
              </a:lnSpc>
              <a:defRPr sz="3000">
                <a:latin typeface="FZLanTingHeiS-DB-GB"/>
                <a:ea typeface="FZLanTingHeiS-DB-GB"/>
                <a:cs typeface="FZLanTingHeiS-DB-GB"/>
                <a:sym typeface="FZLanTingHeiS-DB-GB"/>
              </a:defRPr>
            </a:lvl1pPr>
          </a:lstStyle>
          <a:p>
            <a:pPr algn="ctr" defTabSz="2475230" hangingPunct="0">
              <a:spcBef>
                <a:spcPts val="2645"/>
              </a:spcBef>
              <a:defRPr/>
            </a:pPr>
            <a:r>
              <a:rPr lang="zh-CN" altLang="en-US" sz="900" b="0" i="0" dirty="0">
                <a:effectLst/>
                <a:latin typeface="PingFang SC"/>
              </a:rPr>
              <a:t>数据访问支持直接</a:t>
            </a:r>
            <a:r>
              <a:rPr lang="en-US" altLang="zh-CN" sz="900" b="0" i="0" dirty="0">
                <a:effectLst/>
                <a:latin typeface="PingFang SC"/>
              </a:rPr>
              <a:t>IO</a:t>
            </a:r>
            <a:r>
              <a:rPr lang="zh-CN" altLang="en-US" sz="900" b="0" i="0" dirty="0">
                <a:effectLst/>
                <a:latin typeface="PingFang SC"/>
              </a:rPr>
              <a:t>，不经过操作系统页面缓存；页面刷盘支持异步</a:t>
            </a:r>
            <a:r>
              <a:rPr lang="en-US" altLang="zh-CN" sz="900" b="0" i="0" dirty="0">
                <a:effectLst/>
                <a:latin typeface="PingFang SC"/>
              </a:rPr>
              <a:t>IO</a:t>
            </a:r>
            <a:endParaRPr lang="zh-CN" altLang="en-US" sz="900" kern="0" dirty="0">
              <a:latin typeface="微软雅黑" panose="020B0503020204020204" pitchFamily="34" charset="-122"/>
              <a:ea typeface="微软雅黑" panose="020B0503020204020204" pitchFamily="34" charset="-122"/>
            </a:endParaRPr>
          </a:p>
        </p:txBody>
      </p:sp>
      <p:sp>
        <p:nvSpPr>
          <p:cNvPr id="100" name="业务开发…">
            <a:extLst>
              <a:ext uri="{FF2B5EF4-FFF2-40B4-BE49-F238E27FC236}">
                <a16:creationId xmlns:a16="http://schemas.microsoft.com/office/drawing/2014/main" id="{8F3AF852-9485-4392-948C-37F62A76609C}"/>
              </a:ext>
            </a:extLst>
          </p:cNvPr>
          <p:cNvSpPr txBox="1"/>
          <p:nvPr/>
        </p:nvSpPr>
        <p:spPr>
          <a:xfrm>
            <a:off x="4394024" y="5332748"/>
            <a:ext cx="1493236" cy="211637"/>
          </a:xfrm>
          <a:prstGeom prst="rect">
            <a:avLst/>
          </a:prstGeom>
          <a:ln w="3175">
            <a:miter lim="400000"/>
          </a:ln>
        </p:spPr>
        <p:txBody>
          <a:bodyPr wrap="square" lIns="16911" tIns="16911" rIns="16911" bIns="16911" anchor="ctr">
            <a:spAutoFit/>
          </a:bodyPr>
          <a:lstStyle>
            <a:lvl1pPr defTabSz="2105025">
              <a:lnSpc>
                <a:spcPct val="120000"/>
              </a:lnSpc>
              <a:defRPr sz="3000">
                <a:latin typeface="FZLanTingHeiS-DB-GB"/>
                <a:ea typeface="FZLanTingHeiS-DB-GB"/>
                <a:cs typeface="FZLanTingHeiS-DB-GB"/>
                <a:sym typeface="FZLanTingHeiS-DB-GB"/>
              </a:defRPr>
            </a:lvl1pPr>
          </a:lstStyle>
          <a:p>
            <a:pPr algn="ctr" defTabSz="2475230" hangingPunct="0">
              <a:spcBef>
                <a:spcPts val="2645"/>
              </a:spcBef>
              <a:defRPr/>
            </a:pPr>
            <a:r>
              <a:rPr lang="zh-CN" altLang="en-US" sz="1050" b="1" kern="0" dirty="0">
                <a:latin typeface="微软雅黑" panose="020B0503020204020204" pitchFamily="34" charset="-122"/>
                <a:ea typeface="微软雅黑" panose="020B0503020204020204" pitchFamily="34" charset="-122"/>
              </a:rPr>
              <a:t>黑匣子</a:t>
            </a:r>
            <a:endParaRPr lang="en-US" altLang="zh-CN" sz="1050" b="1" kern="0" dirty="0">
              <a:latin typeface="微软雅黑" panose="020B0503020204020204" pitchFamily="34" charset="-122"/>
              <a:ea typeface="微软雅黑" panose="020B0503020204020204" pitchFamily="34" charset="-122"/>
            </a:endParaRPr>
          </a:p>
        </p:txBody>
      </p:sp>
      <p:sp>
        <p:nvSpPr>
          <p:cNvPr id="101" name="业务开发…">
            <a:extLst>
              <a:ext uri="{FF2B5EF4-FFF2-40B4-BE49-F238E27FC236}">
                <a16:creationId xmlns:a16="http://schemas.microsoft.com/office/drawing/2014/main" id="{05F57791-5188-4CE9-A663-2D3BAEF55276}"/>
              </a:ext>
            </a:extLst>
          </p:cNvPr>
          <p:cNvSpPr txBox="1"/>
          <p:nvPr/>
        </p:nvSpPr>
        <p:spPr>
          <a:xfrm>
            <a:off x="4042464" y="5565252"/>
            <a:ext cx="2230470" cy="352445"/>
          </a:xfrm>
          <a:prstGeom prst="rect">
            <a:avLst/>
          </a:prstGeom>
          <a:ln w="3175">
            <a:miter lim="400000"/>
          </a:ln>
        </p:spPr>
        <p:txBody>
          <a:bodyPr wrap="square" lIns="16911" tIns="16911" rIns="16911" bIns="16911" anchor="ctr">
            <a:spAutoFit/>
          </a:bodyPr>
          <a:lstStyle>
            <a:lvl1pPr defTabSz="2105025">
              <a:lnSpc>
                <a:spcPct val="120000"/>
              </a:lnSpc>
              <a:defRPr sz="3000">
                <a:latin typeface="FZLanTingHeiS-DB-GB"/>
                <a:ea typeface="FZLanTingHeiS-DB-GB"/>
                <a:cs typeface="FZLanTingHeiS-DB-GB"/>
                <a:sym typeface="FZLanTingHeiS-DB-GB"/>
              </a:defRPr>
            </a:lvl1pPr>
          </a:lstStyle>
          <a:p>
            <a:pPr algn="ctr" defTabSz="2475230" hangingPunct="0">
              <a:spcBef>
                <a:spcPts val="2645"/>
              </a:spcBef>
              <a:defRPr/>
            </a:pPr>
            <a:r>
              <a:rPr lang="zh-CN" altLang="en-US" sz="900" b="0" i="0" dirty="0">
                <a:effectLst/>
                <a:latin typeface="PingFang SC"/>
              </a:rPr>
              <a:t>实现对数据库预写式日志的保护，构建安全防勒索方案</a:t>
            </a:r>
            <a:endParaRPr lang="en-US" altLang="zh-CN" sz="900" kern="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982630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heme/theme1.xml><?xml version="1.0" encoding="utf-8"?>
<a:theme xmlns:a="http://schemas.openxmlformats.org/drawingml/2006/main" name="封面页_图片版 ">
  <a:themeElements>
    <a:clrScheme name="HuaWei colour 3">
      <a:dk1>
        <a:srgbClr val="1D1D1A"/>
      </a:dk1>
      <a:lt1>
        <a:srgbClr val="666666"/>
      </a:lt1>
      <a:dk2>
        <a:srgbClr val="FFFFFF"/>
      </a:dk2>
      <a:lt2>
        <a:srgbClr val="DDDDDD"/>
      </a:lt2>
      <a:accent1>
        <a:srgbClr val="E9002F"/>
      </a:accent1>
      <a:accent2>
        <a:srgbClr val="7F0000"/>
      </a:accent2>
      <a:accent3>
        <a:srgbClr val="ED6D00"/>
      </a:accent3>
      <a:accent4>
        <a:srgbClr val="FCC800"/>
      </a:accent4>
      <a:accent5>
        <a:srgbClr val="61B230"/>
      </a:accent5>
      <a:accent6>
        <a:srgbClr val="30B5C5"/>
      </a:accent6>
      <a:hlink>
        <a:srgbClr val="C7000B"/>
      </a:hlink>
      <a:folHlink>
        <a:srgbClr val="666666"/>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kumimoji="1" sz="3200" dirty="0" smtClean="0">
            <a:solidFill>
              <a:srgbClr val="000000"/>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PPT 模板" id="{9BBB633E-5E45-41C7-B61B-A7FDDADD335C}" vid="{F4E5724B-7154-473D-A508-2B054E8EE854}"/>
    </a:ext>
  </a:extLst>
</a:theme>
</file>

<file path=ppt/theme/theme10.xml><?xml version="1.0" encoding="utf-8"?>
<a:theme xmlns:a="http://schemas.openxmlformats.org/drawingml/2006/main" name="华为主题1">
  <a:themeElements>
    <a:clrScheme name="Custom Design 1">
      <a:dk1>
        <a:srgbClr val="B2B2B2"/>
      </a:dk1>
      <a:lt1>
        <a:srgbClr val="FFFFFF"/>
      </a:lt1>
      <a:dk2>
        <a:srgbClr val="990000"/>
      </a:dk2>
      <a:lt2>
        <a:srgbClr val="2D2015"/>
      </a:lt2>
      <a:accent1>
        <a:srgbClr val="CCCCFF"/>
      </a:accent1>
      <a:accent2>
        <a:srgbClr val="99CCFF"/>
      </a:accent2>
      <a:accent3>
        <a:srgbClr val="FFFFFF"/>
      </a:accent3>
      <a:accent4>
        <a:srgbClr val="979797"/>
      </a:accent4>
      <a:accent5>
        <a:srgbClr val="E2E2FF"/>
      </a:accent5>
      <a:accent6>
        <a:srgbClr val="8AB9E7"/>
      </a:accent6>
      <a:hlink>
        <a:srgbClr val="99CCCC"/>
      </a:hlink>
      <a:folHlink>
        <a:srgbClr val="00999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ea typeface="华文细黑" pitchFamily="2" charset="-122"/>
          </a:defRPr>
        </a:defPPr>
      </a:lstStyle>
    </a:spDef>
    <a:ln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ea typeface="华文细黑" pitchFamily="2" charset="-122"/>
          </a:defRPr>
        </a:defPPr>
      </a:lstStyle>
    </a:lnDef>
  </a:objectDefaults>
  <a:extraClrSchemeLst>
    <a:extraClrScheme>
      <a:clrScheme name="Custom Design 1">
        <a:dk1>
          <a:srgbClr val="B2B2B2"/>
        </a:dk1>
        <a:lt1>
          <a:srgbClr val="FFFFFF"/>
        </a:lt1>
        <a:dk2>
          <a:srgbClr val="990000"/>
        </a:dk2>
        <a:lt2>
          <a:srgbClr val="2D2015"/>
        </a:lt2>
        <a:accent1>
          <a:srgbClr val="CCCCFF"/>
        </a:accent1>
        <a:accent2>
          <a:srgbClr val="99CCFF"/>
        </a:accent2>
        <a:accent3>
          <a:srgbClr val="FFFFFF"/>
        </a:accent3>
        <a:accent4>
          <a:srgbClr val="979797"/>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华为主题1" id="{F56F4303-0684-41A3-80EA-4AE0E397067D}" vid="{B60A8398-147C-4428-AA42-AE69136B42D2}"/>
    </a:ext>
  </a:extLst>
</a:theme>
</file>

<file path=ppt/theme/theme11.xml><?xml version="1.0" encoding="utf-8"?>
<a:theme xmlns:a="http://schemas.openxmlformats.org/drawingml/2006/main" name="4_章节页">
  <a:themeElements>
    <a:clrScheme name="HuaWei colour 3">
      <a:dk1>
        <a:srgbClr val="1D1D1A"/>
      </a:dk1>
      <a:lt1>
        <a:srgbClr val="666666"/>
      </a:lt1>
      <a:dk2>
        <a:srgbClr val="FFFFFF"/>
      </a:dk2>
      <a:lt2>
        <a:srgbClr val="DDDDDD"/>
      </a:lt2>
      <a:accent1>
        <a:srgbClr val="E9002F"/>
      </a:accent1>
      <a:accent2>
        <a:srgbClr val="7F0000"/>
      </a:accent2>
      <a:accent3>
        <a:srgbClr val="ED6D00"/>
      </a:accent3>
      <a:accent4>
        <a:srgbClr val="FCC800"/>
      </a:accent4>
      <a:accent5>
        <a:srgbClr val="61B230"/>
      </a:accent5>
      <a:accent6>
        <a:srgbClr val="30B5C5"/>
      </a:accent6>
      <a:hlink>
        <a:srgbClr val="C7000B"/>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kumimoji="1" dirty="0" smtClean="0">
            <a:solidFill>
              <a:srgbClr val="000000"/>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PPT 模板" id="{9BBB633E-5E45-41C7-B61B-A7FDDADD335C}" vid="{FC34AD67-7538-4717-9A73-50191031DBF3}"/>
    </a:ext>
  </a:extLst>
</a:theme>
</file>

<file path=ppt/theme/theme12.xml><?xml version="1.0" encoding="utf-8"?>
<a:theme xmlns:a="http://schemas.openxmlformats.org/drawingml/2006/main" name="5_章节页">
  <a:themeElements>
    <a:clrScheme name="HuaWei colour 3">
      <a:dk1>
        <a:srgbClr val="1D1D1A"/>
      </a:dk1>
      <a:lt1>
        <a:srgbClr val="666666"/>
      </a:lt1>
      <a:dk2>
        <a:srgbClr val="FFFFFF"/>
      </a:dk2>
      <a:lt2>
        <a:srgbClr val="DDDDDD"/>
      </a:lt2>
      <a:accent1>
        <a:srgbClr val="E9002F"/>
      </a:accent1>
      <a:accent2>
        <a:srgbClr val="7F0000"/>
      </a:accent2>
      <a:accent3>
        <a:srgbClr val="ED6D00"/>
      </a:accent3>
      <a:accent4>
        <a:srgbClr val="FCC800"/>
      </a:accent4>
      <a:accent5>
        <a:srgbClr val="61B230"/>
      </a:accent5>
      <a:accent6>
        <a:srgbClr val="30B5C5"/>
      </a:accent6>
      <a:hlink>
        <a:srgbClr val="C7000B"/>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kumimoji="1" dirty="0" smtClean="0">
            <a:solidFill>
              <a:srgbClr val="000000"/>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PPT 模板" id="{9BBB633E-5E45-41C7-B61B-A7FDDADD335C}" vid="{FC34AD67-7538-4717-9A73-50191031DBF3}"/>
    </a:ext>
  </a:extLst>
</a:theme>
</file>

<file path=ppt/theme/theme13.xml><?xml version="1.0" encoding="utf-8"?>
<a:theme xmlns:a="http://schemas.openxmlformats.org/drawingml/2006/main" name="6_章节页">
  <a:themeElements>
    <a:clrScheme name="HuaWei colour 3">
      <a:dk1>
        <a:srgbClr val="1D1D1A"/>
      </a:dk1>
      <a:lt1>
        <a:srgbClr val="666666"/>
      </a:lt1>
      <a:dk2>
        <a:srgbClr val="FFFFFF"/>
      </a:dk2>
      <a:lt2>
        <a:srgbClr val="DDDDDD"/>
      </a:lt2>
      <a:accent1>
        <a:srgbClr val="E9002F"/>
      </a:accent1>
      <a:accent2>
        <a:srgbClr val="7F0000"/>
      </a:accent2>
      <a:accent3>
        <a:srgbClr val="ED6D00"/>
      </a:accent3>
      <a:accent4>
        <a:srgbClr val="FCC800"/>
      </a:accent4>
      <a:accent5>
        <a:srgbClr val="61B230"/>
      </a:accent5>
      <a:accent6>
        <a:srgbClr val="30B5C5"/>
      </a:accent6>
      <a:hlink>
        <a:srgbClr val="C7000B"/>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kumimoji="1" dirty="0" smtClean="0">
            <a:solidFill>
              <a:srgbClr val="000000"/>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PPT 模板" id="{9BBB633E-5E45-41C7-B61B-A7FDDADD335C}" vid="{FC34AD67-7538-4717-9A73-50191031DBF3}"/>
    </a:ext>
  </a:extLst>
</a:theme>
</file>

<file path=ppt/theme/theme14.xml><?xml version="1.0" encoding="utf-8"?>
<a:theme xmlns:a="http://schemas.openxmlformats.org/drawingml/2006/main" name="7_章节页">
  <a:themeElements>
    <a:clrScheme name="HuaWei colour 3">
      <a:dk1>
        <a:srgbClr val="1D1D1A"/>
      </a:dk1>
      <a:lt1>
        <a:srgbClr val="666666"/>
      </a:lt1>
      <a:dk2>
        <a:srgbClr val="FFFFFF"/>
      </a:dk2>
      <a:lt2>
        <a:srgbClr val="DDDDDD"/>
      </a:lt2>
      <a:accent1>
        <a:srgbClr val="E9002F"/>
      </a:accent1>
      <a:accent2>
        <a:srgbClr val="7F0000"/>
      </a:accent2>
      <a:accent3>
        <a:srgbClr val="ED6D00"/>
      </a:accent3>
      <a:accent4>
        <a:srgbClr val="FCC800"/>
      </a:accent4>
      <a:accent5>
        <a:srgbClr val="61B230"/>
      </a:accent5>
      <a:accent6>
        <a:srgbClr val="30B5C5"/>
      </a:accent6>
      <a:hlink>
        <a:srgbClr val="C7000B"/>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kumimoji="1" dirty="0" smtClean="0">
            <a:solidFill>
              <a:srgbClr val="000000"/>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PPT 模板" id="{9BBB633E-5E45-41C7-B61B-A7FDDADD335C}" vid="{FC34AD67-7538-4717-9A73-50191031DBF3}"/>
    </a:ext>
  </a:extLst>
</a:theme>
</file>

<file path=ppt/theme/theme15.xml><?xml version="1.0" encoding="utf-8"?>
<a:theme xmlns:a="http://schemas.openxmlformats.org/drawingml/2006/main" name="8_章节页">
  <a:themeElements>
    <a:clrScheme name="HuaWei colour 3">
      <a:dk1>
        <a:srgbClr val="1D1D1A"/>
      </a:dk1>
      <a:lt1>
        <a:srgbClr val="666666"/>
      </a:lt1>
      <a:dk2>
        <a:srgbClr val="FFFFFF"/>
      </a:dk2>
      <a:lt2>
        <a:srgbClr val="DDDDDD"/>
      </a:lt2>
      <a:accent1>
        <a:srgbClr val="E9002F"/>
      </a:accent1>
      <a:accent2>
        <a:srgbClr val="7F0000"/>
      </a:accent2>
      <a:accent3>
        <a:srgbClr val="ED6D00"/>
      </a:accent3>
      <a:accent4>
        <a:srgbClr val="FCC800"/>
      </a:accent4>
      <a:accent5>
        <a:srgbClr val="61B230"/>
      </a:accent5>
      <a:accent6>
        <a:srgbClr val="30B5C5"/>
      </a:accent6>
      <a:hlink>
        <a:srgbClr val="C7000B"/>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kumimoji="1" dirty="0" smtClean="0">
            <a:solidFill>
              <a:srgbClr val="000000"/>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PPT 模板" id="{9BBB633E-5E45-41C7-B61B-A7FDDADD335C}" vid="{FC34AD67-7538-4717-9A73-50191031DBF3}"/>
    </a:ext>
  </a:extLst>
</a:theme>
</file>

<file path=ppt/theme/theme16.xml><?xml version="1.0" encoding="utf-8"?>
<a:theme xmlns:a="http://schemas.openxmlformats.org/drawingml/2006/main" name="Office 主题​​">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libri"/>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黑体"/>
        <a:font script="Hant" typeface="新細明體"/>
        <a:font script="Arab" typeface="黑体"/>
        <a:font script="Hebr" typeface="黑体"/>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黑体"/>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目录页">
  <a:themeElements>
    <a:clrScheme name="HuaWei colour 3">
      <a:dk1>
        <a:srgbClr val="1D1D1A"/>
      </a:dk1>
      <a:lt1>
        <a:srgbClr val="666666"/>
      </a:lt1>
      <a:dk2>
        <a:srgbClr val="FFFFFF"/>
      </a:dk2>
      <a:lt2>
        <a:srgbClr val="DDDDDD"/>
      </a:lt2>
      <a:accent1>
        <a:srgbClr val="E9002F"/>
      </a:accent1>
      <a:accent2>
        <a:srgbClr val="7F0000"/>
      </a:accent2>
      <a:accent3>
        <a:srgbClr val="ED6D00"/>
      </a:accent3>
      <a:accent4>
        <a:srgbClr val="FCC800"/>
      </a:accent4>
      <a:accent5>
        <a:srgbClr val="61B230"/>
      </a:accent5>
      <a:accent6>
        <a:srgbClr val="30B5C5"/>
      </a:accent6>
      <a:hlink>
        <a:srgbClr val="C7000B"/>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kumimoji="1" sz="2200" dirty="0" smtClean="0">
            <a:solidFill>
              <a:srgbClr val="000000"/>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PPT 模板" id="{9BBB633E-5E45-41C7-B61B-A7FDDADD335C}" vid="{91E8AC51-71E2-47EB-A98B-31EFD4425DE1}"/>
    </a:ext>
  </a:extLst>
</a:theme>
</file>

<file path=ppt/theme/theme3.xml><?xml version="1.0" encoding="utf-8"?>
<a:theme xmlns:a="http://schemas.openxmlformats.org/drawingml/2006/main" name="章节页">
  <a:themeElements>
    <a:clrScheme name="HuaWei colour 3">
      <a:dk1>
        <a:srgbClr val="1D1D1A"/>
      </a:dk1>
      <a:lt1>
        <a:srgbClr val="666666"/>
      </a:lt1>
      <a:dk2>
        <a:srgbClr val="FFFFFF"/>
      </a:dk2>
      <a:lt2>
        <a:srgbClr val="DDDDDD"/>
      </a:lt2>
      <a:accent1>
        <a:srgbClr val="E9002F"/>
      </a:accent1>
      <a:accent2>
        <a:srgbClr val="7F0000"/>
      </a:accent2>
      <a:accent3>
        <a:srgbClr val="ED6D00"/>
      </a:accent3>
      <a:accent4>
        <a:srgbClr val="FCC800"/>
      </a:accent4>
      <a:accent5>
        <a:srgbClr val="61B230"/>
      </a:accent5>
      <a:accent6>
        <a:srgbClr val="30B5C5"/>
      </a:accent6>
      <a:hlink>
        <a:srgbClr val="C7000B"/>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kumimoji="1" dirty="0" smtClean="0">
            <a:solidFill>
              <a:srgbClr val="000000"/>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PPT 模板" id="{9BBB633E-5E45-41C7-B61B-A7FDDADD335C}" vid="{FC34AD67-7538-4717-9A73-50191031DBF3}"/>
    </a:ext>
  </a:extLst>
</a:theme>
</file>

<file path=ppt/theme/theme4.xml><?xml version="1.0" encoding="utf-8"?>
<a:theme xmlns:a="http://schemas.openxmlformats.org/drawingml/2006/main" name="结束页">
  <a:themeElements>
    <a:clrScheme name="HuaWei colour 3">
      <a:dk1>
        <a:srgbClr val="1D1D1A"/>
      </a:dk1>
      <a:lt1>
        <a:srgbClr val="666666"/>
      </a:lt1>
      <a:dk2>
        <a:srgbClr val="FFFFFF"/>
      </a:dk2>
      <a:lt2>
        <a:srgbClr val="DDDDDD"/>
      </a:lt2>
      <a:accent1>
        <a:srgbClr val="E9002F"/>
      </a:accent1>
      <a:accent2>
        <a:srgbClr val="7F0000"/>
      </a:accent2>
      <a:accent3>
        <a:srgbClr val="ED6D00"/>
      </a:accent3>
      <a:accent4>
        <a:srgbClr val="FCC800"/>
      </a:accent4>
      <a:accent5>
        <a:srgbClr val="61B230"/>
      </a:accent5>
      <a:accent6>
        <a:srgbClr val="30B5C5"/>
      </a:accent6>
      <a:hlink>
        <a:srgbClr val="C7000B"/>
      </a:hlink>
      <a:folHlink>
        <a:srgbClr val="6666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kumimoji="1" sz="3200" dirty="0" smtClean="0">
            <a:solidFill>
              <a:srgbClr val="000000"/>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PPT 模板" id="{9BBB633E-5E45-41C7-B61B-A7FDDADD335C}" vid="{CE9DE895-046C-40AC-AD8E-ED7DD660489B}"/>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ver page_Image version">
  <a:themeElements>
    <a:clrScheme name="HuaWei colour 3">
      <a:dk1>
        <a:srgbClr val="1D1D1A"/>
      </a:dk1>
      <a:lt1>
        <a:srgbClr val="666666"/>
      </a:lt1>
      <a:dk2>
        <a:srgbClr val="FFFFFF"/>
      </a:dk2>
      <a:lt2>
        <a:srgbClr val="DDDDDD"/>
      </a:lt2>
      <a:accent1>
        <a:srgbClr val="E9002F"/>
      </a:accent1>
      <a:accent2>
        <a:srgbClr val="7F0000"/>
      </a:accent2>
      <a:accent3>
        <a:srgbClr val="ED6D00"/>
      </a:accent3>
      <a:accent4>
        <a:srgbClr val="FCC800"/>
      </a:accent4>
      <a:accent5>
        <a:srgbClr val="61B230"/>
      </a:accent5>
      <a:accent6>
        <a:srgbClr val="30B5C5"/>
      </a:accent6>
      <a:hlink>
        <a:srgbClr val="C7000B"/>
      </a:hlink>
      <a:folHlink>
        <a:srgbClr val="6666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lnSpc>
            <a:spcPts val="3440"/>
          </a:lnSpc>
          <a:defRPr kumimoji="1" sz="3200" dirty="0" err="1" smtClean="0">
            <a:solidFill>
              <a:srgbClr val="000000"/>
            </a:solidFill>
            <a:latin typeface="Arial" panose="020B0604020202020204" pitchFamily="34" charset="0"/>
            <a:ea typeface="Microsoft YaHei" panose="020B0503020204020204" pitchFamily="34" charset="-122"/>
            <a:cs typeface="Arial" panose="020B0604020202020204" pitchFamily="34" charset="0"/>
          </a:defRPr>
        </a:defPPr>
      </a:lstStyle>
    </a:txDef>
  </a:objectDefaults>
  <a:extraClrSchemeLst/>
  <a:extLst>
    <a:ext uri="{05A4C25C-085E-4340-85A3-A5531E510DB2}">
      <thm15:themeFamily xmlns:thm15="http://schemas.microsoft.com/office/thememl/2012/main" name="演示文稿8" id="{10D78E51-8D5A-4682-A2B0-43C2A5B5BB4F}" vid="{2CAB3CEB-A314-40CA-9193-70DA3C6C90B9}"/>
    </a:ext>
  </a:extLst>
</a:theme>
</file>

<file path=ppt/theme/theme7.xml><?xml version="1.0" encoding="utf-8"?>
<a:theme xmlns:a="http://schemas.openxmlformats.org/drawingml/2006/main" name="2_章节页">
  <a:themeElements>
    <a:clrScheme name="HuaWei colour 3">
      <a:dk1>
        <a:srgbClr val="1D1D1A"/>
      </a:dk1>
      <a:lt1>
        <a:srgbClr val="666666"/>
      </a:lt1>
      <a:dk2>
        <a:srgbClr val="FFFFFF"/>
      </a:dk2>
      <a:lt2>
        <a:srgbClr val="DDDDDD"/>
      </a:lt2>
      <a:accent1>
        <a:srgbClr val="E9002F"/>
      </a:accent1>
      <a:accent2>
        <a:srgbClr val="7F0000"/>
      </a:accent2>
      <a:accent3>
        <a:srgbClr val="ED6D00"/>
      </a:accent3>
      <a:accent4>
        <a:srgbClr val="FCC800"/>
      </a:accent4>
      <a:accent5>
        <a:srgbClr val="61B230"/>
      </a:accent5>
      <a:accent6>
        <a:srgbClr val="30B5C5"/>
      </a:accent6>
      <a:hlink>
        <a:srgbClr val="C7000B"/>
      </a:hlink>
      <a:folHlink>
        <a:srgbClr val="666666"/>
      </a:folHlink>
    </a:clrScheme>
    <a:fontScheme name="自定义 2">
      <a:majorFont>
        <a:latin typeface="Huawei Sans"/>
        <a:ea typeface="方正兰亭黑简体"/>
        <a:cs typeface=""/>
      </a:majorFont>
      <a:minorFont>
        <a:latin typeface="Huawei Sans"/>
        <a:ea typeface="方正兰亭黑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kumimoji="1" dirty="0" smtClean="0">
            <a:solidFill>
              <a:srgbClr val="000000"/>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PPT模板_白色_16_9" id="{ECD77E1A-98BB-4C1F-89DA-DDADC6329B16}" vid="{D5E87261-FBEE-48EA-9221-D343D8678DA8}"/>
    </a:ext>
  </a:extLst>
</a:theme>
</file>

<file path=ppt/theme/theme8.xml><?xml version="1.0" encoding="utf-8"?>
<a:theme xmlns:a="http://schemas.openxmlformats.org/drawingml/2006/main" name="1_章节页">
  <a:themeElements>
    <a:clrScheme name="HuaWei colour 3">
      <a:dk1>
        <a:srgbClr val="1D1D1A"/>
      </a:dk1>
      <a:lt1>
        <a:srgbClr val="666666"/>
      </a:lt1>
      <a:dk2>
        <a:srgbClr val="FFFFFF"/>
      </a:dk2>
      <a:lt2>
        <a:srgbClr val="DDDDDD"/>
      </a:lt2>
      <a:accent1>
        <a:srgbClr val="E9002F"/>
      </a:accent1>
      <a:accent2>
        <a:srgbClr val="7F0000"/>
      </a:accent2>
      <a:accent3>
        <a:srgbClr val="ED6D00"/>
      </a:accent3>
      <a:accent4>
        <a:srgbClr val="FCC800"/>
      </a:accent4>
      <a:accent5>
        <a:srgbClr val="61B230"/>
      </a:accent5>
      <a:accent6>
        <a:srgbClr val="30B5C5"/>
      </a:accent6>
      <a:hlink>
        <a:srgbClr val="C7000B"/>
      </a:hlink>
      <a:folHlink>
        <a:srgbClr val="666666"/>
      </a:folHlink>
    </a:clrScheme>
    <a:fontScheme name="自定义 2">
      <a:majorFont>
        <a:latin typeface="Huawei Sans"/>
        <a:ea typeface="方正兰亭黑简体"/>
        <a:cs typeface=""/>
      </a:majorFont>
      <a:minorFont>
        <a:latin typeface="Huawei Sans"/>
        <a:ea typeface="方正兰亭黑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kumimoji="1" dirty="0" smtClean="0">
            <a:solidFill>
              <a:srgbClr val="000000"/>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PPT模板_白色_16_9" id="{ECD77E1A-98BB-4C1F-89DA-DDADC6329B16}" vid="{D5E87261-FBEE-48EA-9221-D343D8678DA8}"/>
    </a:ext>
  </a:extLst>
</a:theme>
</file>

<file path=ppt/theme/theme9.xml><?xml version="1.0" encoding="utf-8"?>
<a:theme xmlns:a="http://schemas.openxmlformats.org/drawingml/2006/main" name="3_章节页">
  <a:themeElements>
    <a:clrScheme name="HuaWei colour 3">
      <a:dk1>
        <a:srgbClr val="1D1D1A"/>
      </a:dk1>
      <a:lt1>
        <a:srgbClr val="666666"/>
      </a:lt1>
      <a:dk2>
        <a:srgbClr val="FFFFFF"/>
      </a:dk2>
      <a:lt2>
        <a:srgbClr val="DDDDDD"/>
      </a:lt2>
      <a:accent1>
        <a:srgbClr val="E9002F"/>
      </a:accent1>
      <a:accent2>
        <a:srgbClr val="7F0000"/>
      </a:accent2>
      <a:accent3>
        <a:srgbClr val="ED6D00"/>
      </a:accent3>
      <a:accent4>
        <a:srgbClr val="FCC800"/>
      </a:accent4>
      <a:accent5>
        <a:srgbClr val="61B230"/>
      </a:accent5>
      <a:accent6>
        <a:srgbClr val="30B5C5"/>
      </a:accent6>
      <a:hlink>
        <a:srgbClr val="C7000B"/>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kumimoji="1" dirty="0" smtClean="0">
            <a:solidFill>
              <a:srgbClr val="000000"/>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PPT 模板" id="{9BBB633E-5E45-41C7-B61B-A7FDDADD335C}" vid="{FC34AD67-7538-4717-9A73-50191031DBF3}"/>
    </a:ext>
  </a:extLst>
</a:theme>
</file>

<file path=ppt/theme/themeOverride1.xml><?xml version="1.0" encoding="utf-8"?>
<a:themeOverride xmlns:a="http://schemas.openxmlformats.org/drawingml/2006/main">
  <a:clrScheme name="Custom 29">
    <a:dk1>
      <a:srgbClr val="1D1D1A"/>
    </a:dk1>
    <a:lt1>
      <a:srgbClr val="666666"/>
    </a:lt1>
    <a:dk2>
      <a:srgbClr val="FFFFFF"/>
    </a:dk2>
    <a:lt2>
      <a:srgbClr val="EBEBEB"/>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4C4C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blank</Template>
  <TotalTime>67608</TotalTime>
  <Words>6690</Words>
  <Application>Microsoft Office PowerPoint</Application>
  <PresentationFormat>自定义</PresentationFormat>
  <Paragraphs>1472</Paragraphs>
  <Slides>44</Slides>
  <Notes>29</Notes>
  <HiddenSlides>0</HiddenSlides>
  <MMClips>0</MMClips>
  <ScaleCrop>false</ScaleCrop>
  <HeadingPairs>
    <vt:vector size="6" baseType="variant">
      <vt:variant>
        <vt:lpstr>已用的字体</vt:lpstr>
      </vt:variant>
      <vt:variant>
        <vt:i4>19</vt:i4>
      </vt:variant>
      <vt:variant>
        <vt:lpstr>主题</vt:lpstr>
      </vt:variant>
      <vt:variant>
        <vt:i4>16</vt:i4>
      </vt:variant>
      <vt:variant>
        <vt:lpstr>幻灯片标题</vt:lpstr>
      </vt:variant>
      <vt:variant>
        <vt:i4>44</vt:i4>
      </vt:variant>
    </vt:vector>
  </HeadingPairs>
  <TitlesOfParts>
    <vt:vector size="79" baseType="lpstr">
      <vt:lpstr>HarmonyHeiTi</vt:lpstr>
      <vt:lpstr>HarmonyHeiTi Medium</vt:lpstr>
      <vt:lpstr>HarmonyOSHans</vt:lpstr>
      <vt:lpstr>Helvetica Neue Medium</vt:lpstr>
      <vt:lpstr>Noto Sans SC</vt:lpstr>
      <vt:lpstr>PingFang SC</vt:lpstr>
      <vt:lpstr>Source Han Sans CN Regular</vt:lpstr>
      <vt:lpstr>等线</vt:lpstr>
      <vt:lpstr>等线 Light</vt:lpstr>
      <vt:lpstr>方正兰亭黑简体</vt:lpstr>
      <vt:lpstr>方正兰亭中粗黑_GBK</vt:lpstr>
      <vt:lpstr>方正兰亭中黑简体</vt:lpstr>
      <vt:lpstr>SimSun</vt:lpstr>
      <vt:lpstr>微软雅黑</vt:lpstr>
      <vt:lpstr>微软雅黑</vt:lpstr>
      <vt:lpstr>Arial</vt:lpstr>
      <vt:lpstr>Calibri</vt:lpstr>
      <vt:lpstr>Verdana</vt:lpstr>
      <vt:lpstr>Wingdings</vt:lpstr>
      <vt:lpstr>封面页_图片版 </vt:lpstr>
      <vt:lpstr>目录页</vt:lpstr>
      <vt:lpstr>章节页</vt:lpstr>
      <vt:lpstr>结束页</vt:lpstr>
      <vt:lpstr>2_Office 主题​​</vt:lpstr>
      <vt:lpstr>Cover page_Image version</vt:lpstr>
      <vt:lpstr>2_章节页</vt:lpstr>
      <vt:lpstr>1_章节页</vt:lpstr>
      <vt:lpstr>3_章节页</vt:lpstr>
      <vt:lpstr>华为主题1</vt:lpstr>
      <vt:lpstr>4_章节页</vt:lpstr>
      <vt:lpstr>5_章节页</vt:lpstr>
      <vt:lpstr>6_章节页</vt:lpstr>
      <vt:lpstr>7_章节页</vt:lpstr>
      <vt:lpstr>8_章节页</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oGRAC：业界首个开源多写数据库</vt:lpstr>
      <vt:lpstr>鲲鹏+openGauss oGRAC多写解决方案，性能倍增</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Huawei Technologies Co.,Ltd.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Huangkaiyao(openGauss)</dc:creator>
  <cp:lastModifiedBy>wangkaihui (A)</cp:lastModifiedBy>
  <cp:revision>1284</cp:revision>
  <dcterms:created xsi:type="dcterms:W3CDTF">2020-08-28T08:44:19Z</dcterms:created>
  <dcterms:modified xsi:type="dcterms:W3CDTF">2026-06-02T09:04:52Z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2015_ms_pID_725343">
    <vt:lpwstr>(3)i40pXGFJxqk/Yux78RnPZxE59kUPNgLc0YLFIyg9jtitZgdzlzbzCkpVK329DzDVEm21YVyq
W+aM/Jfmy0zQzO0SIjL9CqWjzpEtDe/lpzl8fwOPS5TOqV+hpn78c+PCMGa4UnEx8syBeAik
EEIbLlt0UJWugLqiVbdnNJ8z1RKIV9LeV8j9F12SHfFULSbgbXCxk3XbmoPuKwik+plmoWxv
Vge3wmYf93POmYZ5+d</vt:lpwstr>
  </property>
  <property fmtid="{D5CDD505-2E9C-101B-9397-08002B2CF9AE}" pid="3" name="_2015_ms_pID_7253431">
    <vt:lpwstr>ADTvzal5ZKhHnolBKfSWxrOW05RmbvSA4mEolnc3t2DmebXehy5zaz
FuzMu6LVGDMj4BQNZ2jwXG2lZCJtYcy4pS7zLt4WhBfo6o0v1WKwdukQ95p0Sk5Rd07BSXK8
ur6DL4kjsC+4az9Q7DoPV211oCkBhuz3MNhwA/EB0Iq/uYyu7RaTNFBSFq/+LxWMV63YQZYP
V05arWWOL3fZIPqRa7dPD59Nbi7OKuBHILWq</vt:lpwstr>
  </property>
  <property fmtid="{D5CDD505-2E9C-101B-9397-08002B2CF9AE}" pid="4" name="_2015_ms_pID_7253432">
    <vt:lpwstr>r+PM5spGTvfHA0nQ7U4GlI0=</vt:lpwstr>
  </property>
  <property fmtid="{D5CDD505-2E9C-101B-9397-08002B2CF9AE}" pid="5" name="_readonly">
    <vt:lpwstr/>
  </property>
  <property fmtid="{D5CDD505-2E9C-101B-9397-08002B2CF9AE}" pid="6" name="_change">
    <vt:lpwstr/>
  </property>
  <property fmtid="{D5CDD505-2E9C-101B-9397-08002B2CF9AE}" pid="7" name="_full-control">
    <vt:lpwstr/>
  </property>
  <property fmtid="{D5CDD505-2E9C-101B-9397-08002B2CF9AE}" pid="8" name="sflag">
    <vt:lpwstr>1687158266</vt:lpwstr>
  </property>
</Properties>
</file>